
<file path=[Content_Types].xml><?xml version="1.0" encoding="utf-8"?>
<Types xmlns="http://schemas.openxmlformats.org/package/2006/content-types">
  <Default Extension="png" ContentType="image/png"/>
  <Default Extension="svg" ContentType="image/svg+xml"/>
  <Default Extension="jfif" ContentType="image/jpe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webextensions/taskpanes.xml" ContentType="application/vnd.ms-office.webextensiontaskpanes+xml"/>
  <Override PartName="/ppt/webextensions/webextension1.xml" ContentType="application/vnd.ms-office.webextension+xml"/>
  <Override PartName="/ppt/webextensions/webextension2.xml" ContentType="application/vnd.ms-office.webextens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2.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theme/theme3.xml" ContentType="application/vnd.openxmlformats-officedocument.theme+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4.xml" ContentType="application/vnd.openxmlformats-officedocument.theme+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officeDocument/2006/relationships/officeDocument" Target="ppt/presentation.xml"/><Relationship Id="rId1" Type="http://schemas.microsoft.com/office/2011/relationships/webextensiontaskpanes" Target="ppt/webextensions/taskpanes.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7" r:id="rId4"/>
    <p:sldMasterId id="2147483741" r:id="rId5"/>
    <p:sldMasterId id="2147483753" r:id="rId6"/>
    <p:sldMasterId id="2147483765" r:id="rId7"/>
    <p:sldMasterId id="2147483777" r:id="rId8"/>
  </p:sldMasterIdLst>
  <p:notesMasterIdLst>
    <p:notesMasterId r:id="rId53"/>
  </p:notesMasterIdLst>
  <p:handoutMasterIdLst>
    <p:handoutMasterId r:id="rId54"/>
  </p:handoutMasterIdLst>
  <p:sldIdLst>
    <p:sldId id="335" r:id="rId9"/>
    <p:sldId id="284" r:id="rId10"/>
    <p:sldId id="336" r:id="rId11"/>
    <p:sldId id="257" r:id="rId12"/>
    <p:sldId id="339" r:id="rId13"/>
    <p:sldId id="319" r:id="rId14"/>
    <p:sldId id="256" r:id="rId15"/>
    <p:sldId id="346" r:id="rId16"/>
    <p:sldId id="313" r:id="rId17"/>
    <p:sldId id="342" r:id="rId18"/>
    <p:sldId id="343" r:id="rId19"/>
    <p:sldId id="268" r:id="rId20"/>
    <p:sldId id="304" r:id="rId21"/>
    <p:sldId id="259" r:id="rId22"/>
    <p:sldId id="347" r:id="rId23"/>
    <p:sldId id="349" r:id="rId24"/>
    <p:sldId id="350" r:id="rId25"/>
    <p:sldId id="351" r:id="rId26"/>
    <p:sldId id="352" r:id="rId27"/>
    <p:sldId id="354" r:id="rId28"/>
    <p:sldId id="360" r:id="rId29"/>
    <p:sldId id="278" r:id="rId30"/>
    <p:sldId id="282" r:id="rId31"/>
    <p:sldId id="314" r:id="rId32"/>
    <p:sldId id="355" r:id="rId33"/>
    <p:sldId id="316" r:id="rId34"/>
    <p:sldId id="315" r:id="rId35"/>
    <p:sldId id="306" r:id="rId36"/>
    <p:sldId id="317" r:id="rId37"/>
    <p:sldId id="321" r:id="rId38"/>
    <p:sldId id="356" r:id="rId39"/>
    <p:sldId id="357" r:id="rId40"/>
    <p:sldId id="361" r:id="rId41"/>
    <p:sldId id="358" r:id="rId42"/>
    <p:sldId id="293" r:id="rId43"/>
    <p:sldId id="363" r:id="rId44"/>
    <p:sldId id="364" r:id="rId45"/>
    <p:sldId id="365" r:id="rId46"/>
    <p:sldId id="366" r:id="rId47"/>
    <p:sldId id="300" r:id="rId48"/>
    <p:sldId id="367" r:id="rId49"/>
    <p:sldId id="368" r:id="rId50"/>
    <p:sldId id="369" r:id="rId51"/>
    <p:sldId id="290" r:id="rId5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61976"/>
    <a:srgbClr val="946C2D"/>
    <a:srgbClr val="4E6BCD"/>
    <a:srgbClr val="F09808"/>
    <a:srgbClr val="F83FB0"/>
    <a:srgbClr val="2E75B6"/>
    <a:srgbClr val="0FA586"/>
    <a:srgbClr val="418FDE"/>
    <a:srgbClr val="FFFFFF"/>
    <a:srgbClr val="36268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86556" autoAdjust="0"/>
  </p:normalViewPr>
  <p:slideViewPr>
    <p:cSldViewPr snapToGrid="0">
      <p:cViewPr varScale="1">
        <p:scale>
          <a:sx n="55" d="100"/>
          <a:sy n="55" d="100"/>
        </p:scale>
        <p:origin x="1096" y="300"/>
      </p:cViewPr>
      <p:guideLst/>
    </p:cSldViewPr>
  </p:slideViewPr>
  <p:notesTextViewPr>
    <p:cViewPr>
      <p:scale>
        <a:sx n="1" d="1"/>
        <a:sy n="1" d="1"/>
      </p:scale>
      <p:origin x="0" y="0"/>
    </p:cViewPr>
  </p:notesTextViewPr>
  <p:notesViewPr>
    <p:cSldViewPr snapToGrid="0">
      <p:cViewPr>
        <p:scale>
          <a:sx n="50" d="100"/>
          <a:sy n="50" d="100"/>
        </p:scale>
        <p:origin x="3403" y="336"/>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5.xml"/><Relationship Id="rId18" Type="http://schemas.openxmlformats.org/officeDocument/2006/relationships/slide" Target="slides/slide10.xml"/><Relationship Id="rId26" Type="http://schemas.openxmlformats.org/officeDocument/2006/relationships/slide" Target="slides/slide18.xml"/><Relationship Id="rId39" Type="http://schemas.openxmlformats.org/officeDocument/2006/relationships/slide" Target="slides/slide31.xml"/><Relationship Id="rId21" Type="http://schemas.openxmlformats.org/officeDocument/2006/relationships/slide" Target="slides/slide13.xml"/><Relationship Id="rId34" Type="http://schemas.openxmlformats.org/officeDocument/2006/relationships/slide" Target="slides/slide26.xml"/><Relationship Id="rId42" Type="http://schemas.openxmlformats.org/officeDocument/2006/relationships/slide" Target="slides/slide34.xml"/><Relationship Id="rId47" Type="http://schemas.openxmlformats.org/officeDocument/2006/relationships/slide" Target="slides/slide39.xml"/><Relationship Id="rId50" Type="http://schemas.openxmlformats.org/officeDocument/2006/relationships/slide" Target="slides/slide42.xml"/><Relationship Id="rId55" Type="http://schemas.openxmlformats.org/officeDocument/2006/relationships/presProps" Target="presProp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8.xml"/><Relationship Id="rId29" Type="http://schemas.openxmlformats.org/officeDocument/2006/relationships/slide" Target="slides/slide21.xml"/><Relationship Id="rId11" Type="http://schemas.openxmlformats.org/officeDocument/2006/relationships/slide" Target="slides/slide3.xml"/><Relationship Id="rId24" Type="http://schemas.openxmlformats.org/officeDocument/2006/relationships/slide" Target="slides/slide16.xml"/><Relationship Id="rId32" Type="http://schemas.openxmlformats.org/officeDocument/2006/relationships/slide" Target="slides/slide24.xml"/><Relationship Id="rId37" Type="http://schemas.openxmlformats.org/officeDocument/2006/relationships/slide" Target="slides/slide29.xml"/><Relationship Id="rId40" Type="http://schemas.openxmlformats.org/officeDocument/2006/relationships/slide" Target="slides/slide32.xml"/><Relationship Id="rId45" Type="http://schemas.openxmlformats.org/officeDocument/2006/relationships/slide" Target="slides/slide37.xml"/><Relationship Id="rId53" Type="http://schemas.openxmlformats.org/officeDocument/2006/relationships/notesMaster" Target="notesMasters/notesMaster1.xml"/><Relationship Id="rId58" Type="http://schemas.openxmlformats.org/officeDocument/2006/relationships/tableStyles" Target="tableStyles.xml"/><Relationship Id="rId5" Type="http://schemas.openxmlformats.org/officeDocument/2006/relationships/slideMaster" Target="slideMasters/slideMaster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slide" Target="slides/slide14.xml"/><Relationship Id="rId27" Type="http://schemas.openxmlformats.org/officeDocument/2006/relationships/slide" Target="slides/slide19.xml"/><Relationship Id="rId30" Type="http://schemas.openxmlformats.org/officeDocument/2006/relationships/slide" Target="slides/slide22.xml"/><Relationship Id="rId35" Type="http://schemas.openxmlformats.org/officeDocument/2006/relationships/slide" Target="slides/slide27.xml"/><Relationship Id="rId43" Type="http://schemas.openxmlformats.org/officeDocument/2006/relationships/slide" Target="slides/slide35.xml"/><Relationship Id="rId48" Type="http://schemas.openxmlformats.org/officeDocument/2006/relationships/slide" Target="slides/slide40.xml"/><Relationship Id="rId56" Type="http://schemas.openxmlformats.org/officeDocument/2006/relationships/viewProps" Target="viewProps.xml"/><Relationship Id="rId8" Type="http://schemas.openxmlformats.org/officeDocument/2006/relationships/slideMaster" Target="slideMasters/slideMaster5.xml"/><Relationship Id="rId51" Type="http://schemas.openxmlformats.org/officeDocument/2006/relationships/slide" Target="slides/slide43.xml"/><Relationship Id="rId3" Type="http://schemas.openxmlformats.org/officeDocument/2006/relationships/customXml" Target="../customXml/item3.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slide" Target="slides/slide17.xml"/><Relationship Id="rId33" Type="http://schemas.openxmlformats.org/officeDocument/2006/relationships/slide" Target="slides/slide25.xml"/><Relationship Id="rId38" Type="http://schemas.openxmlformats.org/officeDocument/2006/relationships/slide" Target="slides/slide30.xml"/><Relationship Id="rId46" Type="http://schemas.openxmlformats.org/officeDocument/2006/relationships/slide" Target="slides/slide38.xml"/><Relationship Id="rId20" Type="http://schemas.openxmlformats.org/officeDocument/2006/relationships/slide" Target="slides/slide12.xml"/><Relationship Id="rId41" Type="http://schemas.openxmlformats.org/officeDocument/2006/relationships/slide" Target="slides/slide33.xml"/><Relationship Id="rId54"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7.xml"/><Relationship Id="rId23" Type="http://schemas.openxmlformats.org/officeDocument/2006/relationships/slide" Target="slides/slide15.xml"/><Relationship Id="rId28" Type="http://schemas.openxmlformats.org/officeDocument/2006/relationships/slide" Target="slides/slide20.xml"/><Relationship Id="rId36" Type="http://schemas.openxmlformats.org/officeDocument/2006/relationships/slide" Target="slides/slide28.xml"/><Relationship Id="rId49" Type="http://schemas.openxmlformats.org/officeDocument/2006/relationships/slide" Target="slides/slide41.xml"/><Relationship Id="rId57" Type="http://schemas.openxmlformats.org/officeDocument/2006/relationships/theme" Target="theme/theme1.xml"/><Relationship Id="rId10" Type="http://schemas.openxmlformats.org/officeDocument/2006/relationships/slide" Target="slides/slide2.xml"/><Relationship Id="rId31" Type="http://schemas.openxmlformats.org/officeDocument/2006/relationships/slide" Target="slides/slide23.xml"/><Relationship Id="rId44" Type="http://schemas.openxmlformats.org/officeDocument/2006/relationships/slide" Target="slides/slide36.xml"/><Relationship Id="rId52" Type="http://schemas.openxmlformats.org/officeDocument/2006/relationships/slide" Target="slides/slide44.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7.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623AA0E9-8CD0-4A6E-A65E-A06028B83FE3}"/>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5E2408B-C9AB-4665-AC99-B057BD0A43D8}"/>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748E1AF-6343-46AA-8AEF-4C12F4118850}" type="datetimeFigureOut">
              <a:rPr lang="en-US" smtClean="0"/>
              <a:t>12/7/2022</a:t>
            </a:fld>
            <a:endParaRPr lang="en-US" dirty="0"/>
          </a:p>
        </p:txBody>
      </p:sp>
      <p:sp>
        <p:nvSpPr>
          <p:cNvPr id="4" name="Footer Placeholder 3">
            <a:extLst>
              <a:ext uri="{FF2B5EF4-FFF2-40B4-BE49-F238E27FC236}">
                <a16:creationId xmlns:a16="http://schemas.microsoft.com/office/drawing/2014/main" id="{8CD1B215-531B-4869-BD98-BD3B1390B1C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60B53F21-4D67-455D-8074-E9E6EC26FAC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952858E0-3D38-47B7-97D4-4FE08D90D359}" type="slidenum">
              <a:rPr lang="en-US" smtClean="0"/>
              <a:t>‹#›</a:t>
            </a:fld>
            <a:endParaRPr lang="en-US" dirty="0"/>
          </a:p>
        </p:txBody>
      </p:sp>
    </p:spTree>
    <p:extLst>
      <p:ext uri="{BB962C8B-B14F-4D97-AF65-F5344CB8AC3E}">
        <p14:creationId xmlns:p14="http://schemas.microsoft.com/office/powerpoint/2010/main" val="28214433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noProof="0"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A9D2517-63AA-420A-887D-BE60360A8F4D}" type="datetimeFigureOut">
              <a:rPr lang="en-US" noProof="0" smtClean="0"/>
              <a:t>12/7/2022</a:t>
            </a:fld>
            <a:endParaRPr lang="en-US" noProof="0"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noProof="0"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noProof="0"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84ECAD9-32EE-4091-BDA5-6BD15ACC5E58}" type="slidenum">
              <a:rPr lang="en-US" noProof="0" smtClean="0"/>
              <a:t>‹#›</a:t>
            </a:fld>
            <a:endParaRPr lang="en-US" noProof="0" dirty="0"/>
          </a:p>
        </p:txBody>
      </p:sp>
    </p:spTree>
    <p:extLst>
      <p:ext uri="{BB962C8B-B14F-4D97-AF65-F5344CB8AC3E}">
        <p14:creationId xmlns:p14="http://schemas.microsoft.com/office/powerpoint/2010/main" val="11066189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s://www.youtube.com/watch?v=61R2CuPr3t8"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1</a:t>
            </a:fld>
            <a:endParaRPr lang="en-US" noProof="0" dirty="0"/>
          </a:p>
        </p:txBody>
      </p:sp>
    </p:spTree>
    <p:extLst>
      <p:ext uri="{BB962C8B-B14F-4D97-AF65-F5344CB8AC3E}">
        <p14:creationId xmlns:p14="http://schemas.microsoft.com/office/powerpoint/2010/main" val="40654214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This notes the importance of hygiene promotion and the need for soap as a distribution (or otherwise made available) item.</a:t>
            </a:r>
          </a:p>
          <a:p>
            <a:r>
              <a:rPr lang="en-US" sz="1400" dirty="0"/>
              <a:t> </a:t>
            </a:r>
          </a:p>
          <a:p>
            <a:r>
              <a:rPr lang="en-US" sz="1400" b="1" dirty="0"/>
              <a:t>NOTE</a:t>
            </a:r>
            <a:r>
              <a:rPr lang="en-US" sz="1400" dirty="0"/>
              <a:t>: The </a:t>
            </a:r>
            <a:r>
              <a:rPr lang="en-US" sz="1400" b="1" dirty="0"/>
              <a:t>sanitation chain </a:t>
            </a:r>
            <a:r>
              <a:rPr lang="en-US" sz="1400" dirty="0"/>
              <a:t>is the process through which waste water, excreta and greywater moves from contamination to its end points of reuse or disposal. Managing the chain will protect people from exposure to disease-causing excreta and other such risks. The chain moves from containment through emptying, transport, and treatment, ending in reuse or disposal. Some entities will refer to the elements of waste water and excreta separately using the excreta flow diagram with reference to the latter. For more information, refer participants to the WHO </a:t>
            </a:r>
            <a:r>
              <a:rPr lang="en-US" sz="1400" b="0" i="0" dirty="0">
                <a:effectLst/>
                <a:latin typeface="+mn-lt"/>
                <a:ea typeface="+mn-ea"/>
                <a:cs typeface="+mn-cs"/>
                <a:sym typeface="Helvetica Neue"/>
              </a:rPr>
              <a:t>Sanitation Safety Planning (SSP) manual.</a:t>
            </a:r>
            <a:endParaRPr lang="en-US" sz="1400" dirty="0"/>
          </a:p>
        </p:txBody>
      </p:sp>
    </p:spTree>
    <p:extLst>
      <p:ext uri="{BB962C8B-B14F-4D97-AF65-F5344CB8AC3E}">
        <p14:creationId xmlns:p14="http://schemas.microsoft.com/office/powerpoint/2010/main" val="4017594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14</a:t>
            </a:fld>
            <a:endParaRPr lang="en-US" noProof="0" dirty="0"/>
          </a:p>
        </p:txBody>
      </p:sp>
    </p:spTree>
    <p:extLst>
      <p:ext uri="{BB962C8B-B14F-4D97-AF65-F5344CB8AC3E}">
        <p14:creationId xmlns:p14="http://schemas.microsoft.com/office/powerpoint/2010/main" val="33890293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734679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50149150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040569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0272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9663588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897C09B-D14C-4F2F-A173-19187BFBE12A}"/>
              </a:ext>
            </a:extLst>
          </p:cNvPr>
          <p:cNvSpPr>
            <a:spLocks noGrp="1"/>
          </p:cNvSpPr>
          <p:nvPr>
            <p:ph type="body" idx="1"/>
          </p:nvPr>
        </p:nvSpPr>
        <p:spPr/>
        <p:txBody>
          <a:bodyPr/>
          <a:lstStyle/>
          <a:p>
            <a:r>
              <a:rPr lang="en-US" dirty="0"/>
              <a:t>A minimum of 15 </a:t>
            </a:r>
            <a:r>
              <a:rPr lang="en-US" dirty="0" err="1"/>
              <a:t>litres</a:t>
            </a:r>
            <a:r>
              <a:rPr lang="en-US" dirty="0"/>
              <a:t> per person per day is established practice. It is never a “maximum” and may not suit all contexts or phases of a response. For example, it is not appropriate where people may be displaced for many years. In the acute phase of a drought, 7.5 </a:t>
            </a:r>
            <a:r>
              <a:rPr lang="en-US" dirty="0" err="1"/>
              <a:t>litres</a:t>
            </a:r>
            <a:r>
              <a:rPr lang="en-US" dirty="0"/>
              <a:t> per person per day may be appropriate for a short time. In an urban middle-income context, 50 </a:t>
            </a:r>
            <a:r>
              <a:rPr lang="en-US" dirty="0" err="1"/>
              <a:t>litres</a:t>
            </a:r>
            <a:r>
              <a:rPr lang="en-US" dirty="0"/>
              <a:t> per person per day may be the minimum acceptable amount to maintain health and dignity</a:t>
            </a:r>
          </a:p>
        </p:txBody>
      </p:sp>
    </p:spTree>
    <p:extLst>
      <p:ext uri="{BB962C8B-B14F-4D97-AF65-F5344CB8AC3E}">
        <p14:creationId xmlns:p14="http://schemas.microsoft.com/office/powerpoint/2010/main" val="332353611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1">
            <a:extLst>
              <a:ext uri="{FF2B5EF4-FFF2-40B4-BE49-F238E27FC236}">
                <a16:creationId xmlns:a16="http://schemas.microsoft.com/office/drawing/2014/main" id="{6897C09B-D14C-4F2F-A173-19187BFBE12A}"/>
              </a:ext>
            </a:extLst>
          </p:cNvPr>
          <p:cNvSpPr>
            <a:spLocks noGrp="1"/>
          </p:cNvSpPr>
          <p:nvPr>
            <p:ph type="body" idx="1"/>
          </p:nvPr>
        </p:nvSpPr>
        <p:spPr/>
        <p:txBody>
          <a:bodyPr/>
          <a:lstStyle/>
          <a:p>
            <a:r>
              <a:rPr lang="en-US" dirty="0"/>
              <a:t>A minimum of 15 </a:t>
            </a:r>
            <a:r>
              <a:rPr lang="en-US" dirty="0" err="1"/>
              <a:t>litres</a:t>
            </a:r>
            <a:r>
              <a:rPr lang="en-US" dirty="0"/>
              <a:t> per person per day is established practice. It is never a “maximum” and may not suit all contexts or phases of a response. For example, it is not appropriate where people may be displaced for many years. In the acute phase of a drought, 7.5 </a:t>
            </a:r>
            <a:r>
              <a:rPr lang="en-US" dirty="0" err="1"/>
              <a:t>litres</a:t>
            </a:r>
            <a:r>
              <a:rPr lang="en-US" dirty="0"/>
              <a:t> per person per day may be appropriate for a short time. In an urban middle-income context, 50 </a:t>
            </a:r>
            <a:r>
              <a:rPr lang="en-US" dirty="0" err="1"/>
              <a:t>litres</a:t>
            </a:r>
            <a:r>
              <a:rPr lang="en-US" dirty="0"/>
              <a:t> per person per day may be the minimum acceptable amount to maintain health and dignity</a:t>
            </a:r>
          </a:p>
        </p:txBody>
      </p:sp>
    </p:spTree>
    <p:extLst>
      <p:ext uri="{BB962C8B-B14F-4D97-AF65-F5344CB8AC3E}">
        <p14:creationId xmlns:p14="http://schemas.microsoft.com/office/powerpoint/2010/main" val="30865204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0" dirty="0"/>
              <a:t>Review the key figures on the slide.</a:t>
            </a:r>
          </a:p>
          <a:p>
            <a:endParaRPr lang="en-GB" sz="1200" b="1" dirty="0"/>
          </a:p>
          <a:p>
            <a:r>
              <a:rPr lang="en-GB" sz="1200" b="1" dirty="0"/>
              <a:t>Tactile/visualisation exercise continued: </a:t>
            </a:r>
            <a:r>
              <a:rPr lang="en-GB" sz="1200" dirty="0"/>
              <a:t>This is a great opportunity to get your participants moving, and energised, while allowing them the opportunity to gain a tactile understanding of some of the Sphere WASH indicators. </a:t>
            </a:r>
          </a:p>
          <a:p>
            <a:endParaRPr lang="en-GB" sz="1200" dirty="0"/>
          </a:p>
          <a:p>
            <a:r>
              <a:rPr lang="en-GB" sz="1200" dirty="0"/>
              <a:t>Pre-fill at least one jerry can that holds 15 litres of water and pre-measure a distance of 25 metres in any nearby location (in the training room, corridor, or nearby outdoor area). Ask for volunteers (at least one man and one woman) to carry the jerry can(s) 25 metres, turn around and come back (i.e. 50 metres in total).</a:t>
            </a:r>
          </a:p>
          <a:p>
            <a:endParaRPr lang="en-GB" sz="1200" dirty="0"/>
          </a:p>
          <a:p>
            <a:r>
              <a:rPr lang="en-GB" sz="1200" dirty="0"/>
              <a:t>Ask volunteers if that was easy. Then, ask if they could easily do it another nine times? Explain that after walking that distance 10 times, they will still only have enough water for one family member for the day. Ask participants to raise their hands if any of them are from a family of one. Then ask who typically carries water in a refugee camp or other such setting (women and children). Have a couple more volunteers repeat the exercise. Resume the presentation within 10 minutes.</a:t>
            </a:r>
          </a:p>
          <a:p>
            <a:endParaRPr lang="en-GB" sz="1200" b="1" dirty="0"/>
          </a:p>
          <a:p>
            <a:r>
              <a:rPr lang="en-GB" sz="1200" b="1" dirty="0"/>
              <a:t>NOTE</a:t>
            </a:r>
            <a:r>
              <a:rPr lang="en-GB" sz="1200" dirty="0"/>
              <a:t>: A more advanced form of this exercise also incorporates flow rates and queueing. If a tap is available, create a course in which participants carry empty jerry cans 50 metres, fill them from the tap, then return with them filled. Start several participants at the same time, or in reasonably quick succession. Other participants could measure the flow rate and assess queuing times.</a:t>
            </a:r>
          </a:p>
        </p:txBody>
      </p:sp>
    </p:spTree>
    <p:extLst>
      <p:ext uri="{BB962C8B-B14F-4D97-AF65-F5344CB8AC3E}">
        <p14:creationId xmlns:p14="http://schemas.microsoft.com/office/powerpoint/2010/main" val="32693063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If you have water testing tools, here is a great opportunity to show participants what they are and how they can be used. Two very simple ways to illustrate turbidity are:</a:t>
            </a:r>
          </a:p>
          <a:p>
            <a:endParaRPr lang="en-US" sz="1200" dirty="0"/>
          </a:p>
          <a:p>
            <a:pPr marL="457200" indent="-457200">
              <a:buAutoNum type="arabicParenR"/>
            </a:pPr>
            <a:r>
              <a:rPr lang="en-US" sz="1200" dirty="0"/>
              <a:t>Fill a large barrel, bucket, or basin with murky water. If you have a turbidity stick (a 90 cm long stick with a black and white patterned disk on one end), lower it into the water and show the participants how the visibility of the stick differs with depth. NTU of 5 will be when the disk can no longer be seen through about 85cm of water (roughly the length from shoulder to fingertips).</a:t>
            </a:r>
          </a:p>
          <a:p>
            <a:pPr marL="457200" indent="-457200">
              <a:buAutoNum type="arabicParenR"/>
            </a:pPr>
            <a:endParaRPr lang="en-US" sz="1200" dirty="0"/>
          </a:p>
          <a:p>
            <a:pPr marL="457200" indent="-457200">
              <a:buAutoNum type="arabicParenR"/>
            </a:pPr>
            <a:r>
              <a:rPr lang="en-US" sz="1200" dirty="0"/>
              <a:t>Alternatively, fill three clear plastic water bottles (with the labels removed) with equal amounts of water and a small amount of soil the night before the presentation. Shake them up for the same amount of time and place them in the training room. Before the session, shake two of the bottles. When you are done reading the content of this slide shake one of the two bottles. This should allow for a clear distinction in the turbidity of all three bottles. Explain that water storage can be a contributing factor in the water purification process as allowing water to settle can decrease its turbidity (allowing it to be separated from the sediment within the container before the purification process). Water clarity does not indicate safety (or vice versa as coffee is safe to drink), but it does indicate if the water is clear enough to further treat with chlorine.</a:t>
            </a:r>
          </a:p>
          <a:p>
            <a:pPr marL="0" indent="0">
              <a:buNone/>
            </a:pPr>
            <a:endParaRPr lang="en-US" sz="1200" dirty="0"/>
          </a:p>
        </p:txBody>
      </p:sp>
    </p:spTree>
    <p:extLst>
      <p:ext uri="{BB962C8B-B14F-4D97-AF65-F5344CB8AC3E}">
        <p14:creationId xmlns:p14="http://schemas.microsoft.com/office/powerpoint/2010/main" val="107537840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If you do not have access to materials described in the previous slide, use this image to explain what turbidity means, and to show a rough idea of how clear the water needs to be to allow effective chlorination. Note that in the middle bottle, the text can still be made out through the cloudy water. In simplest terms, 5 NTU means that the water is pretty clear.</a:t>
            </a:r>
          </a:p>
        </p:txBody>
      </p:sp>
    </p:spTree>
    <p:extLst>
      <p:ext uri="{BB962C8B-B14F-4D97-AF65-F5344CB8AC3E}">
        <p14:creationId xmlns:p14="http://schemas.microsoft.com/office/powerpoint/2010/main" val="16970958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noProof="0" dirty="0"/>
              <a:t>This slide illustrates the way water is represented in assessments, reports and evaluations. Understanding this basic definitional and mathematical foundation will make it possible for users to properly apply the Sphere indicators and better understand discussions of various water programming issues. </a:t>
            </a:r>
          </a:p>
          <a:p>
            <a:endParaRPr lang="en-GB" sz="1400" noProof="0" dirty="0"/>
          </a:p>
          <a:p>
            <a:r>
              <a:rPr lang="en-GB" sz="1400" b="1" noProof="0" dirty="0"/>
              <a:t>Tactile/visualisation exercise</a:t>
            </a:r>
            <a:r>
              <a:rPr lang="en-GB" sz="1400" b="0" noProof="0" dirty="0"/>
              <a:t>: As</a:t>
            </a:r>
            <a:r>
              <a:rPr lang="en-GB" sz="1400" noProof="0" dirty="0"/>
              <a:t> a physical demonstration, provide a 1 litre bottle, and 10, 15 and 20 litre jerry cans filled with water. These will help participants visualise the volumes and feel the weight of water. Ask them to identify the volumes in each and pass them around.</a:t>
            </a:r>
          </a:p>
        </p:txBody>
      </p:sp>
    </p:spTree>
    <p:extLst>
      <p:ext uri="{BB962C8B-B14F-4D97-AF65-F5344CB8AC3E}">
        <p14:creationId xmlns:p14="http://schemas.microsoft.com/office/powerpoint/2010/main" val="135959875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Explain that the group will do a quick evaluation mission to Uganda, using some of the information just covered in this session, as well as other standards, actions, indicators, and guidance not explicitly presented. Ask participants to make a quick note of the three questions before going on the mission (viewing the video that follows on the next slide).</a:t>
            </a:r>
          </a:p>
        </p:txBody>
      </p:sp>
    </p:spTree>
    <p:extLst>
      <p:ext uri="{BB962C8B-B14F-4D97-AF65-F5344CB8AC3E}">
        <p14:creationId xmlns:p14="http://schemas.microsoft.com/office/powerpoint/2010/main" val="344348803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Show the video, which includes a lot of positivity about the WASH programme being implemented.</a:t>
            </a:r>
          </a:p>
          <a:p>
            <a:endParaRPr lang="en-US" sz="1400" dirty="0"/>
          </a:p>
          <a:p>
            <a:r>
              <a:rPr lang="en-US" sz="1400" dirty="0"/>
              <a:t>Ask participants – working individually – to watch it with a critical eye, and to note any specific information provided.</a:t>
            </a:r>
          </a:p>
          <a:p>
            <a:endParaRPr lang="en-US" sz="1400" dirty="0"/>
          </a:p>
          <a:p>
            <a:r>
              <a:rPr lang="en-US" sz="1400" dirty="0"/>
              <a:t>On YouTube: </a:t>
            </a:r>
            <a:r>
              <a:rPr lang="en-US" sz="1400" dirty="0">
                <a:hlinkClick r:id="rId3"/>
              </a:rPr>
              <a:t>https://www.youtube.com/watch?v=61R2CuPr3t8</a:t>
            </a:r>
            <a:endParaRPr lang="en-US" sz="1400" dirty="0"/>
          </a:p>
          <a:p>
            <a:endParaRPr lang="en-US" sz="1400" dirty="0"/>
          </a:p>
          <a:p>
            <a:r>
              <a:rPr lang="en-GB" sz="1400" dirty="0"/>
              <a:t>Click “cc” in the video to view subtitles.</a:t>
            </a:r>
            <a:endParaRPr lang="en-US" sz="1400" dirty="0"/>
          </a:p>
        </p:txBody>
      </p:sp>
    </p:spTree>
    <p:extLst>
      <p:ext uri="{BB962C8B-B14F-4D97-AF65-F5344CB8AC3E}">
        <p14:creationId xmlns:p14="http://schemas.microsoft.com/office/powerpoint/2010/main" val="172449731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defTabSz="457200" eaLnBrk="1" fontAlgn="auto" latinLnBrk="0" hangingPunct="1">
              <a:lnSpc>
                <a:spcPct val="117999"/>
              </a:lnSpc>
              <a:spcBef>
                <a:spcPts val="0"/>
              </a:spcBef>
              <a:spcAft>
                <a:spcPts val="0"/>
              </a:spcAft>
              <a:buClrTx/>
              <a:buSzTx/>
              <a:buFontTx/>
              <a:buNone/>
              <a:tabLst/>
              <a:defRPr/>
            </a:pPr>
            <a:r>
              <a:rPr lang="en-US" sz="1400" dirty="0"/>
              <a:t>Ask participants (working together at their tables or in groups of five or six people) to answer the three questions using whatever parts of Sphere are useful. </a:t>
            </a:r>
          </a:p>
          <a:p>
            <a:endParaRPr lang="en-US" sz="1400" dirty="0"/>
          </a:p>
          <a:p>
            <a:r>
              <a:rPr lang="en-US" sz="1400" dirty="0"/>
              <a:t>As a tip, use the animation on this slide to reveal the numbers that were provided by the engineer.</a:t>
            </a:r>
          </a:p>
          <a:p>
            <a:endParaRPr lang="en-US" sz="1400" dirty="0"/>
          </a:p>
          <a:p>
            <a:pPr marL="0" marR="0" lvl="0" indent="0" defTabSz="457200" eaLnBrk="1" fontAlgn="auto" latinLnBrk="0" hangingPunct="1">
              <a:lnSpc>
                <a:spcPct val="117999"/>
              </a:lnSpc>
              <a:spcBef>
                <a:spcPts val="0"/>
              </a:spcBef>
              <a:spcAft>
                <a:spcPts val="0"/>
              </a:spcAft>
              <a:buClrTx/>
              <a:buSzTx/>
              <a:buFontTx/>
              <a:buNone/>
              <a:tabLst/>
              <a:defRPr/>
            </a:pPr>
            <a:r>
              <a:rPr lang="en-US" sz="1400" dirty="0"/>
              <a:t>If they are unclear about how to proceed, ask participants to review the indicators for quality and quantity, as well as to think about the potential challenges not mentioned in the video, but identifiable from what is shown (jerry cans, water pumps, length of lines at water points, general attitude of people using the facilities, etc.). </a:t>
            </a:r>
          </a:p>
          <a:p>
            <a:pPr marL="0" marR="0" lvl="0" indent="0" defTabSz="457200" eaLnBrk="1" fontAlgn="auto" latinLnBrk="0" hangingPunct="1">
              <a:lnSpc>
                <a:spcPct val="117999"/>
              </a:lnSpc>
              <a:spcBef>
                <a:spcPts val="0"/>
              </a:spcBef>
              <a:spcAft>
                <a:spcPts val="0"/>
              </a:spcAft>
              <a:buClrTx/>
              <a:buSzTx/>
              <a:buFontTx/>
              <a:buNone/>
              <a:tabLst/>
              <a:defRPr/>
            </a:pPr>
            <a:endParaRPr lang="en-US" sz="1400" dirty="0"/>
          </a:p>
          <a:p>
            <a:pPr marL="0" marR="0" lvl="0" indent="0" defTabSz="457200" eaLnBrk="1" fontAlgn="auto" latinLnBrk="0" hangingPunct="1">
              <a:lnSpc>
                <a:spcPct val="117999"/>
              </a:lnSpc>
              <a:spcBef>
                <a:spcPts val="0"/>
              </a:spcBef>
              <a:spcAft>
                <a:spcPts val="0"/>
              </a:spcAft>
              <a:buClrTx/>
              <a:buSzTx/>
              <a:buFontTx/>
              <a:buNone/>
              <a:tabLst/>
              <a:defRPr/>
            </a:pPr>
            <a:r>
              <a:rPr lang="en-US" sz="1400" dirty="0"/>
              <a:t>Allow about 15 minutes for the group work.</a:t>
            </a:r>
          </a:p>
          <a:p>
            <a:pPr marL="0" marR="0" lvl="0" indent="0" defTabSz="457200" eaLnBrk="1" fontAlgn="auto" latinLnBrk="0" hangingPunct="1">
              <a:lnSpc>
                <a:spcPct val="117999"/>
              </a:lnSpc>
              <a:spcBef>
                <a:spcPts val="0"/>
              </a:spcBef>
              <a:spcAft>
                <a:spcPts val="0"/>
              </a:spcAft>
              <a:buClrTx/>
              <a:buSzTx/>
              <a:buFontTx/>
              <a:buNone/>
              <a:tabLst/>
              <a:defRPr/>
            </a:pPr>
            <a:endParaRPr lang="en-US" sz="1400" dirty="0"/>
          </a:p>
          <a:p>
            <a:pPr marL="0" marR="0" lvl="0" indent="0" defTabSz="457200" eaLnBrk="1" fontAlgn="auto" latinLnBrk="0" hangingPunct="1">
              <a:lnSpc>
                <a:spcPct val="117999"/>
              </a:lnSpc>
              <a:spcBef>
                <a:spcPts val="0"/>
              </a:spcBef>
              <a:spcAft>
                <a:spcPts val="0"/>
              </a:spcAft>
              <a:buClrTx/>
              <a:buSzTx/>
              <a:buFontTx/>
              <a:buNone/>
              <a:tabLst/>
              <a:defRPr/>
            </a:pPr>
            <a:r>
              <a:rPr lang="en-US" sz="1400" dirty="0"/>
              <a:t>Once the time has passed, call for contributions, asking each group in turn to provide just one answer or key point. Continue until all groups have provided at least one answer. Some of the maths work and textbook answers are provided in the notes view on the next slide.</a:t>
            </a:r>
          </a:p>
          <a:p>
            <a:endParaRPr lang="en-US" sz="1400" dirty="0"/>
          </a:p>
        </p:txBody>
      </p:sp>
    </p:spTree>
    <p:extLst>
      <p:ext uri="{BB962C8B-B14F-4D97-AF65-F5344CB8AC3E}">
        <p14:creationId xmlns:p14="http://schemas.microsoft.com/office/powerpoint/2010/main" val="120726923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400" b="1" noProof="0" dirty="0"/>
              <a:t>Textbook answers:</a:t>
            </a:r>
          </a:p>
          <a:p>
            <a:pPr marL="457200" indent="-457200">
              <a:buAutoNum type="arabicPeriod"/>
            </a:pPr>
            <a:r>
              <a:rPr lang="en-GB" sz="1400" b="0" noProof="0" dirty="0"/>
              <a:t>The water quantity is too low based only on the information given. </a:t>
            </a:r>
            <a:r>
              <a:rPr lang="en-GB" sz="1400" b="1" noProof="0" dirty="0"/>
              <a:t>98,000 refugees x 15 l/p/day = 1,470,000 litres </a:t>
            </a:r>
            <a:r>
              <a:rPr lang="en-GB" sz="1400" b="0" noProof="0" dirty="0"/>
              <a:t>required daily. The mount provided by the Oxfam trucks was reported to be 584,000 l/day. While this is a red flag, note that there may be other programmes also contributing water beyond Oxfam’s fleet, and refugees may have access to other water sources. Also, remind everyone that if people are satisfied and healthy, the standard is being met – even if this indicator is not. Failure to meet an indicator means we must look farther and at other aspects to determine if the standard it supports is being met or not. People who are washing clothes and looking happy are not thirsty. However, this may indicate that water is not being distributed fairly, rather than there being an excess. Unfair distribution and wastage challenge the otherwise “simple” maths formula of 15 x number of people: those that get to the tap first may use and take more than their fair share.</a:t>
            </a:r>
          </a:p>
          <a:p>
            <a:pPr marL="457200" indent="-457200">
              <a:buAutoNum type="arabicPeriod"/>
            </a:pPr>
            <a:r>
              <a:rPr lang="en-GB" sz="1400" b="1" noProof="0" dirty="0"/>
              <a:t>Water quality</a:t>
            </a:r>
            <a:r>
              <a:rPr lang="en-GB" sz="1400" b="0" noProof="0" dirty="0"/>
              <a:t> is addressed in principle, but not proven. The engineer refers to turbidity, bacteriological contamination (e-coli), and residual chlorine. These are all in line with the Sphere water quality indicators, but test results are not made clear. Note that if people are satisfied and healthy, this is another indicator that water quality is probably acceptable.</a:t>
            </a:r>
          </a:p>
          <a:p>
            <a:pPr marL="457200" indent="-457200">
              <a:buAutoNum type="arabicPeriod"/>
            </a:pPr>
            <a:r>
              <a:rPr lang="en-GB" sz="1400" b="1" noProof="0" dirty="0"/>
              <a:t>Who else to talk to</a:t>
            </a:r>
            <a:r>
              <a:rPr lang="en-GB" sz="1400" b="0" noProof="0" dirty="0"/>
              <a:t>: It would be a mistake in an evaluation of a WASH programme to only talk to the WASH programme engineer. Evaluators should talk to community leaders, facility users (women and children), </a:t>
            </a:r>
            <a:r>
              <a:rPr lang="en-GB" sz="1400" b="0" i="1" noProof="0" dirty="0"/>
              <a:t>as well as </a:t>
            </a:r>
            <a:r>
              <a:rPr lang="en-GB" sz="1400" b="0" noProof="0" dirty="0"/>
              <a:t>technicians. Evaluation should also include questions to other responders to understand the totality of the response, and how the Oxfam programme integrates with them. Other questions to ask include forward-planning questions on coming rainy seasons, the quality of roads in all seasons, sustainability of the water tinkering (purification) system, etc.</a:t>
            </a:r>
          </a:p>
          <a:p>
            <a:pPr marL="457200" indent="-457200">
              <a:buAutoNum type="arabicPeriod"/>
            </a:pPr>
            <a:endParaRPr lang="en-GB" sz="1400" b="0" noProof="0" dirty="0"/>
          </a:p>
          <a:p>
            <a:pPr marL="0" indent="0">
              <a:buNone/>
            </a:pPr>
            <a:r>
              <a:rPr lang="en-GB" sz="1400" b="1" noProof="0" dirty="0"/>
              <a:t>Review the CHS. All of the nine commitments should also be evaluated as they relate to the WASH response.</a:t>
            </a:r>
          </a:p>
          <a:p>
            <a:pPr marL="457200" indent="-457200">
              <a:buAutoNum type="arabicPeriod"/>
            </a:pPr>
            <a:endParaRPr lang="en-GB" sz="1400" b="0" noProof="0" dirty="0"/>
          </a:p>
          <a:p>
            <a:r>
              <a:rPr lang="en-GB" sz="1400" noProof="0" dirty="0"/>
              <a:t>Note that evaluations in this sector must also investigate community involvement, feedback mechanisms, and other community participation-related aspects – not just quality and quantity.</a:t>
            </a:r>
          </a:p>
          <a:p>
            <a:pPr marL="457200" indent="-457200">
              <a:buAutoNum type="arabicPeriod"/>
            </a:pPr>
            <a:endParaRPr lang="en-GB" sz="1400" dirty="0"/>
          </a:p>
        </p:txBody>
      </p:sp>
    </p:spTree>
    <p:extLst>
      <p:ext uri="{BB962C8B-B14F-4D97-AF65-F5344CB8AC3E}">
        <p14:creationId xmlns:p14="http://schemas.microsoft.com/office/powerpoint/2010/main" val="17447282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0499924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2000959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773124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5</a:t>
            </a:fld>
            <a:endParaRPr lang="en-US" noProof="0" dirty="0"/>
          </a:p>
        </p:txBody>
      </p:sp>
    </p:spTree>
    <p:extLst>
      <p:ext uri="{BB962C8B-B14F-4D97-AF65-F5344CB8AC3E}">
        <p14:creationId xmlns:p14="http://schemas.microsoft.com/office/powerpoint/2010/main" val="46374933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660654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176179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73278857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4471506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3793736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Healthcare waste contains infectious organisms such as HIV and hepatitis B, which can also contaminate soil and water sources. Use a minimum three-bin method to collect and segregate waste as soon as it is created</a:t>
            </a:r>
            <a:endParaRPr lang="en-US" b="1"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41</a:t>
            </a:fld>
            <a:endParaRPr lang="en-US" noProof="0" dirty="0"/>
          </a:p>
        </p:txBody>
      </p:sp>
    </p:spTree>
    <p:extLst>
      <p:ext uri="{BB962C8B-B14F-4D97-AF65-F5344CB8AC3E}">
        <p14:creationId xmlns:p14="http://schemas.microsoft.com/office/powerpoint/2010/main" val="120090587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Healthcare waste contains infectious organisms such as HIV and hepatitis B, which can also contaminate soil and water sources. Use a minimum three-bin method to collect and segregate waste as soon as it is created</a:t>
            </a:r>
            <a:endParaRPr lang="en-US" b="1"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42</a:t>
            </a:fld>
            <a:endParaRPr lang="en-US" noProof="0" dirty="0"/>
          </a:p>
        </p:txBody>
      </p:sp>
    </p:spTree>
    <p:extLst>
      <p:ext uri="{BB962C8B-B14F-4D97-AF65-F5344CB8AC3E}">
        <p14:creationId xmlns:p14="http://schemas.microsoft.com/office/powerpoint/2010/main" val="25153748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Healthcare waste contains infectious organisms such as HIV and hepatitis B, which can also contaminate soil and water sources. Use a minimum three-bin method to collect and segregate waste as soon as it is created</a:t>
            </a:r>
            <a:endParaRPr lang="en-US" b="1"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43</a:t>
            </a:fld>
            <a:endParaRPr lang="en-US" noProof="0" dirty="0"/>
          </a:p>
        </p:txBody>
      </p:sp>
    </p:spTree>
    <p:extLst>
      <p:ext uri="{BB962C8B-B14F-4D97-AF65-F5344CB8AC3E}">
        <p14:creationId xmlns:p14="http://schemas.microsoft.com/office/powerpoint/2010/main" val="724738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84ECAD9-32EE-4091-BDA5-6BD15ACC5E58}" type="slidenum">
              <a:rPr lang="en-US" noProof="0" smtClean="0"/>
              <a:t>6</a:t>
            </a:fld>
            <a:endParaRPr lang="en-US" noProof="0" dirty="0"/>
          </a:p>
        </p:txBody>
      </p:sp>
    </p:spTree>
    <p:extLst>
      <p:ext uri="{BB962C8B-B14F-4D97-AF65-F5344CB8AC3E}">
        <p14:creationId xmlns:p14="http://schemas.microsoft.com/office/powerpoint/2010/main" val="5455982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771136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400" dirty="0"/>
          </a:p>
        </p:txBody>
      </p:sp>
    </p:spTree>
    <p:extLst>
      <p:ext uri="{BB962C8B-B14F-4D97-AF65-F5344CB8AC3E}">
        <p14:creationId xmlns:p14="http://schemas.microsoft.com/office/powerpoint/2010/main" val="11311278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400" dirty="0"/>
              <a:t>The importance of managing the water chain is highlighted since contamination of water can happen at any point between sourcing and consumption. Failure to plan and monitor activities at each link may result in failure of the entire system.</a:t>
            </a:r>
          </a:p>
        </p:txBody>
      </p:sp>
    </p:spTree>
    <p:extLst>
      <p:ext uri="{BB962C8B-B14F-4D97-AF65-F5344CB8AC3E}">
        <p14:creationId xmlns:p14="http://schemas.microsoft.com/office/powerpoint/2010/main" val="3472621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5.jpeg"/><Relationship Id="rId1" Type="http://schemas.openxmlformats.org/officeDocument/2006/relationships/slideMaster" Target="../slideMasters/slideMaster5.xml"/><Relationship Id="rId4" Type="http://schemas.openxmlformats.org/officeDocument/2006/relationships/image" Target="../media/image6.png"/></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Picture Placeholder 9">
            <a:extLst>
              <a:ext uri="{FF2B5EF4-FFF2-40B4-BE49-F238E27FC236}">
                <a16:creationId xmlns:a16="http://schemas.microsoft.com/office/drawing/2014/main" id="{D1D313A2-A4D4-40DF-A0C2-C29F64168525}"/>
              </a:ext>
            </a:extLst>
          </p:cNvPr>
          <p:cNvSpPr>
            <a:spLocks noGrp="1"/>
          </p:cNvSpPr>
          <p:nvPr>
            <p:ph type="pic" sz="quarter" idx="13"/>
          </p:nvPr>
        </p:nvSpPr>
        <p:spPr>
          <a:xfrm>
            <a:off x="0" y="0"/>
            <a:ext cx="12192000" cy="6858000"/>
          </a:xfrm>
        </p:spPr>
        <p:txBody>
          <a:bodyPr/>
          <a:lstStyle/>
          <a:p>
            <a:r>
              <a:rPr lang="en-US" noProof="0"/>
              <a:t>Click icon to add picture</a:t>
            </a:r>
            <a:endParaRPr lang="en-US" noProof="0" dirty="0"/>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F5CEFB0D-6DB6-450D-981E-DB5B064ABC8F}" type="datetime1">
              <a:rPr lang="en-US" noProof="0" smtClean="0"/>
              <a:t>12/7/2022</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r>
              <a:rPr lang="en-US" noProof="0" dirty="0"/>
              <a:t>Footer</a:t>
            </a:r>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3" name="Subtitle 2"/>
          <p:cNvSpPr>
            <a:spLocks noGrp="1"/>
          </p:cNvSpPr>
          <p:nvPr>
            <p:ph type="subTitle" idx="1"/>
          </p:nvPr>
        </p:nvSpPr>
        <p:spPr>
          <a:xfrm>
            <a:off x="1212850" y="4508500"/>
            <a:ext cx="5118100" cy="1279652"/>
          </a:xfrm>
        </p:spPr>
        <p:txBody>
          <a:bodyPr lIns="91440" rIns="91440">
            <a:normAutofit/>
          </a:bodyPr>
          <a:lstStyle>
            <a:lvl1pPr marL="0" indent="0" algn="l">
              <a:buNone/>
              <a:defRPr sz="2400" cap="all" spc="200" baseline="0">
                <a:solidFill>
                  <a:schemeClr val="bg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2" name="Title 1"/>
          <p:cNvSpPr>
            <a:spLocks noGrp="1"/>
          </p:cNvSpPr>
          <p:nvPr>
            <p:ph type="ctrTitle"/>
          </p:nvPr>
        </p:nvSpPr>
        <p:spPr>
          <a:xfrm>
            <a:off x="1212850" y="2057400"/>
            <a:ext cx="5118100" cy="1929066"/>
          </a:xfrm>
        </p:spPr>
        <p:txBody>
          <a:bodyPr anchor="b">
            <a:noAutofit/>
          </a:bodyPr>
          <a:lstStyle>
            <a:lvl1pPr algn="l">
              <a:lnSpc>
                <a:spcPct val="90000"/>
              </a:lnSpc>
              <a:defRPr sz="5400" b="1" spc="-50" baseline="0">
                <a:solidFill>
                  <a:schemeClr val="bg1"/>
                </a:solidFill>
                <a:latin typeface="+mn-lt"/>
              </a:defRPr>
            </a:lvl1pPr>
          </a:lstStyle>
          <a:p>
            <a:r>
              <a:rPr lang="en-US" noProof="0"/>
              <a:t>Click to edit Master title style</a:t>
            </a:r>
          </a:p>
        </p:txBody>
      </p:sp>
    </p:spTree>
    <p:extLst>
      <p:ext uri="{BB962C8B-B14F-4D97-AF65-F5344CB8AC3E}">
        <p14:creationId xmlns:p14="http://schemas.microsoft.com/office/powerpoint/2010/main" val="6727005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8" name="Rectangle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2200" y="786383"/>
            <a:ext cx="3068833" cy="2093975"/>
          </a:xfrm>
        </p:spPr>
        <p:txBody>
          <a:bodyPr anchor="b">
            <a:normAutofit/>
          </a:bodyPr>
          <a:lstStyle>
            <a:lvl1pPr>
              <a:lnSpc>
                <a:spcPct val="90000"/>
              </a:lnSpc>
              <a:defRPr sz="3600" b="0">
                <a:solidFill>
                  <a:srgbClr val="FFFFFF"/>
                </a:solidFill>
              </a:defRPr>
            </a:lvl1pPr>
          </a:lstStyle>
          <a:p>
            <a:r>
              <a:rPr lang="en-US" noProof="0"/>
              <a:t>Click to edit Master title style</a:t>
            </a:r>
          </a:p>
        </p:txBody>
      </p:sp>
      <p:sp>
        <p:nvSpPr>
          <p:cNvPr id="3" name="Content Placeholder 2"/>
          <p:cNvSpPr>
            <a:spLocks noGrp="1"/>
          </p:cNvSpPr>
          <p:nvPr>
            <p:ph idx="1"/>
          </p:nvPr>
        </p:nvSpPr>
        <p:spPr>
          <a:xfrm>
            <a:off x="5458984" y="812800"/>
            <a:ext cx="5713841" cy="4868609"/>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Text Placeholder 3"/>
          <p:cNvSpPr>
            <a:spLocks noGrp="1"/>
          </p:cNvSpPr>
          <p:nvPr>
            <p:ph type="body" sz="half" idx="2"/>
          </p:nvPr>
        </p:nvSpPr>
        <p:spPr>
          <a:xfrm>
            <a:off x="1092200" y="3043050"/>
            <a:ext cx="3068832" cy="2638359"/>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9" name="Rectangle 8">
            <a:extLst>
              <a:ext uri="{FF2B5EF4-FFF2-40B4-BE49-F238E27FC236}">
                <a16:creationId xmlns:a16="http://schemas.microsoft.com/office/drawing/2014/main" id="{4DC51BA7-A5A7-4A7F-A707-DBBDEA7705F3}"/>
              </a:ext>
            </a:extLst>
          </p:cNvPr>
          <p:cNvSpPr/>
          <p:nvPr userDrawn="1"/>
        </p:nvSpPr>
        <p:spPr>
          <a:xfrm>
            <a:off x="0" y="139700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D23174BA-29D0-4C1A-95C9-5A86FD25E47A}"/>
              </a:ext>
            </a:extLst>
          </p:cNvPr>
          <p:cNvSpPr/>
          <p:nvPr userDrawn="1"/>
        </p:nvSpPr>
        <p:spPr>
          <a:xfrm>
            <a:off x="5458983" y="624142"/>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3AB9C849-F1D8-4230-9F2F-9250D675BB2A}" type="datetime1">
              <a:rPr lang="en-US" noProof="0" smtClean="0"/>
              <a:t>12/7/2022</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cxnSp>
        <p:nvCxnSpPr>
          <p:cNvPr id="15" name="Connecteur droit 19">
            <a:extLst>
              <a:ext uri="{FF2B5EF4-FFF2-40B4-BE49-F238E27FC236}">
                <a16:creationId xmlns:a16="http://schemas.microsoft.com/office/drawing/2014/main" id="{D84C14C5-D99C-45CD-8001-AC745F4FB49B}"/>
              </a:ext>
            </a:extLst>
          </p:cNvPr>
          <p:cNvCxnSpPr>
            <a:cxnSpLocks/>
          </p:cNvCxnSpPr>
          <p:nvPr userDrawn="1"/>
        </p:nvCxnSpPr>
        <p:spPr>
          <a:xfrm flipH="1">
            <a:off x="1092200" y="6446838"/>
            <a:ext cx="1643438" cy="0"/>
          </a:xfrm>
          <a:prstGeom prst="line">
            <a:avLst/>
          </a:prstGeom>
          <a:ln w="28575">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6" name="Connecteur droit 19">
            <a:extLst>
              <a:ext uri="{FF2B5EF4-FFF2-40B4-BE49-F238E27FC236}">
                <a16:creationId xmlns:a16="http://schemas.microsoft.com/office/drawing/2014/main" id="{019842DD-D0AB-4E35-9AB2-7DBB6E266120}"/>
              </a:ext>
            </a:extLst>
          </p:cNvPr>
          <p:cNvCxnSpPr>
            <a:cxnSpLocks/>
          </p:cNvCxnSpPr>
          <p:nvPr userDrawn="1"/>
        </p:nvCxnSpPr>
        <p:spPr>
          <a:xfrm flipH="1">
            <a:off x="8420100" y="6429376"/>
            <a:ext cx="1000462" cy="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cxnSp>
        <p:nvCxnSpPr>
          <p:cNvPr id="17" name="Connecteur droit 19">
            <a:extLst>
              <a:ext uri="{FF2B5EF4-FFF2-40B4-BE49-F238E27FC236}">
                <a16:creationId xmlns:a16="http://schemas.microsoft.com/office/drawing/2014/main" id="{832851A7-B301-4616-9843-9A0D06646DFD}"/>
              </a:ext>
            </a:extLst>
          </p:cNvPr>
          <p:cNvCxnSpPr>
            <a:cxnSpLocks/>
          </p:cNvCxnSpPr>
          <p:nvPr userDrawn="1"/>
        </p:nvCxnSpPr>
        <p:spPr>
          <a:xfrm flipH="1" flipV="1">
            <a:off x="10765675" y="6446838"/>
            <a:ext cx="407258" cy="6350"/>
          </a:xfrm>
          <a:prstGeom prst="line">
            <a:avLst/>
          </a:prstGeom>
          <a:ln w="28575">
            <a:solidFill>
              <a:schemeClr val="bg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892083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F2DB7022-84E8-42F0-8AEA-ADED76AFD446}" type="datetime1">
              <a:rPr lang="en-US" smtClean="0"/>
              <a:t>12/7/2022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dirty="0"/>
              <a:t>Footer</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265082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8" name="Rectangle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p:cNvSpPr>
            <a:spLocks noGrp="1"/>
          </p:cNvSpPr>
          <p:nvPr>
            <p:ph idx="1"/>
          </p:nvPr>
        </p:nvSpPr>
        <p:spPr>
          <a:xfrm>
            <a:off x="5458984" y="497808"/>
            <a:ext cx="5713841" cy="4868609"/>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9" name="Rectangle 8">
            <a:extLst>
              <a:ext uri="{FF2B5EF4-FFF2-40B4-BE49-F238E27FC236}">
                <a16:creationId xmlns:a16="http://schemas.microsoft.com/office/drawing/2014/main" id="{4DC51BA7-A5A7-4A7F-A707-DBBDEA7705F3}"/>
              </a:ext>
            </a:extLst>
          </p:cNvPr>
          <p:cNvSpPr/>
          <p:nvPr userDrawn="1"/>
        </p:nvSpPr>
        <p:spPr>
          <a:xfrm>
            <a:off x="0" y="2003424"/>
            <a:ext cx="1036320" cy="185737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1" name="Rectangle 10">
            <a:extLst>
              <a:ext uri="{FF2B5EF4-FFF2-40B4-BE49-F238E27FC236}">
                <a16:creationId xmlns:a16="http://schemas.microsoft.com/office/drawing/2014/main" id="{D23174BA-29D0-4C1A-95C9-5A86FD25E47A}"/>
              </a:ext>
            </a:extLst>
          </p:cNvPr>
          <p:cNvSpPr/>
          <p:nvPr userDrawn="1"/>
        </p:nvSpPr>
        <p:spPr>
          <a:xfrm>
            <a:off x="5458983" y="377398"/>
            <a:ext cx="571384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8D4C0741-442A-4788-81DA-4F081D559C5A}" type="datetime1">
              <a:rPr lang="en-US" noProof="0" smtClean="0"/>
              <a:t>12/7/2022</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5" name="Rectangle 4">
            <a:extLst>
              <a:ext uri="{FF2B5EF4-FFF2-40B4-BE49-F238E27FC236}">
                <a16:creationId xmlns:a16="http://schemas.microsoft.com/office/drawing/2014/main" id="{6BC7DA98-7B92-4F45-80F8-1AEF72A601CF}"/>
              </a:ext>
            </a:extLst>
          </p:cNvPr>
          <p:cNvSpPr/>
          <p:nvPr userDrawn="1"/>
        </p:nvSpPr>
        <p:spPr>
          <a:xfrm>
            <a:off x="1078230" y="2003423"/>
            <a:ext cx="3576082" cy="1857378"/>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2" name="Title 1"/>
          <p:cNvSpPr>
            <a:spLocks noGrp="1"/>
          </p:cNvSpPr>
          <p:nvPr>
            <p:ph type="title"/>
          </p:nvPr>
        </p:nvSpPr>
        <p:spPr>
          <a:xfrm>
            <a:off x="1092200" y="1885125"/>
            <a:ext cx="3314700" cy="2093975"/>
          </a:xfrm>
        </p:spPr>
        <p:txBody>
          <a:bodyPr anchor="ctr">
            <a:normAutofit/>
          </a:bodyPr>
          <a:lstStyle>
            <a:lvl1pPr>
              <a:lnSpc>
                <a:spcPct val="90000"/>
              </a:lnSpc>
              <a:defRPr sz="4400" b="1">
                <a:solidFill>
                  <a:srgbClr val="FFFFFF"/>
                </a:solidFill>
                <a:latin typeface="+mn-lt"/>
              </a:defRPr>
            </a:lvl1pPr>
          </a:lstStyle>
          <a:p>
            <a:r>
              <a:rPr lang="en-US" noProof="0"/>
              <a:t>Click to edit Master title style</a:t>
            </a:r>
          </a:p>
        </p:txBody>
      </p:sp>
      <p:sp>
        <p:nvSpPr>
          <p:cNvPr id="18" name="Rectangle 17">
            <a:extLst>
              <a:ext uri="{FF2B5EF4-FFF2-40B4-BE49-F238E27FC236}">
                <a16:creationId xmlns:a16="http://schemas.microsoft.com/office/drawing/2014/main" id="{DF96815B-4256-4CE0-9FCF-3A2967CF5792}"/>
              </a:ext>
            </a:extLst>
          </p:cNvPr>
          <p:cNvSpPr/>
          <p:nvPr userDrawn="1"/>
        </p:nvSpPr>
        <p:spPr>
          <a:xfrm>
            <a:off x="1092200" y="993775"/>
            <a:ext cx="1036320" cy="936626"/>
          </a:xfrm>
          <a:prstGeom prst="rect">
            <a:avLst/>
          </a:prstGeom>
          <a:solidFill>
            <a:schemeClr val="tx2">
              <a:lumMod val="20000"/>
              <a:lumOff val="80000"/>
              <a:alpha val="26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18128292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2_Content with Caption">
    <p:spTree>
      <p:nvGrpSpPr>
        <p:cNvPr id="1" name=""/>
        <p:cNvGrpSpPr/>
        <p:nvPr/>
      </p:nvGrpSpPr>
      <p:grpSpPr>
        <a:xfrm>
          <a:off x="0" y="0"/>
          <a:ext cx="0" cy="0"/>
          <a:chOff x="0" y="0"/>
          <a:chExt cx="0" cy="0"/>
        </a:xfrm>
      </p:grpSpPr>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bg1"/>
                </a:solidFill>
              </a:defRPr>
            </a:lvl1pPr>
          </a:lstStyle>
          <a:p>
            <a:r>
              <a:rPr lang="en-US" noProof="0"/>
              <a:t>Click icon to add picture</a:t>
            </a:r>
            <a:endParaRPr lang="en-US" noProof="0" dirty="0"/>
          </a:p>
        </p:txBody>
      </p:sp>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3" name="Content Placeholder 2"/>
          <p:cNvSpPr>
            <a:spLocks noGrp="1"/>
          </p:cNvSpPr>
          <p:nvPr>
            <p:ph idx="1"/>
          </p:nvPr>
        </p:nvSpPr>
        <p:spPr>
          <a:xfrm>
            <a:off x="5458984" y="497808"/>
            <a:ext cx="5713841" cy="4868609"/>
          </a:xfrm>
        </p:spPr>
        <p:txBody>
          <a:bodyPr anchor="ct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470BDB9F-6784-464D-8ED7-29E60E2B21A9}" type="datetime1">
              <a:rPr lang="en-US" noProof="0" smtClean="0"/>
              <a:t>12/7/2022</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2" name="Title 1"/>
          <p:cNvSpPr>
            <a:spLocks noGrp="1"/>
          </p:cNvSpPr>
          <p:nvPr>
            <p:ph type="title"/>
          </p:nvPr>
        </p:nvSpPr>
        <p:spPr>
          <a:xfrm>
            <a:off x="1092200" y="1885125"/>
            <a:ext cx="3068833" cy="2093975"/>
          </a:xfrm>
        </p:spPr>
        <p:txBody>
          <a:bodyPr anchor="ctr">
            <a:normAutofit/>
          </a:bodyPr>
          <a:lstStyle>
            <a:lvl1pPr>
              <a:lnSpc>
                <a:spcPct val="90000"/>
              </a:lnSpc>
              <a:defRPr sz="4400" b="1" i="0">
                <a:solidFill>
                  <a:srgbClr val="FFFFFF"/>
                </a:solidFill>
                <a:latin typeface="+mn-lt"/>
              </a:defRPr>
            </a:lvl1pPr>
          </a:lstStyle>
          <a:p>
            <a:r>
              <a:rPr lang="en-US" noProof="0"/>
              <a:t>Click to edit Master title style</a:t>
            </a:r>
            <a:endParaRPr lang="en-US" noProof="0" dirty="0"/>
          </a:p>
        </p:txBody>
      </p:sp>
    </p:spTree>
    <p:extLst>
      <p:ext uri="{BB962C8B-B14F-4D97-AF65-F5344CB8AC3E}">
        <p14:creationId xmlns:p14="http://schemas.microsoft.com/office/powerpoint/2010/main" val="39543055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6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4984722" y="548355"/>
            <a:ext cx="6054846" cy="634336"/>
          </a:xfrm>
        </p:spPr>
        <p:txBody>
          <a:bodyPr anchor="ctr">
            <a:noAutofit/>
          </a:bodyPr>
          <a:lstStyle>
            <a:lvl1pPr>
              <a:lnSpc>
                <a:spcPct val="90000"/>
              </a:lnSpc>
              <a:defRPr sz="36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5100833" y="1611313"/>
            <a:ext cx="6072099" cy="3755104"/>
          </a:xfrm>
        </p:spPr>
        <p:txBody>
          <a:bodyPr anchor="t">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6DA3ABBD-A00D-4624-9D57-736F5DDBFABC}" type="datetime1">
              <a:rPr lang="en-US" noProof="0" smtClean="0"/>
              <a:t>12/7/2022</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4654296" cy="5864225"/>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Tree>
    <p:extLst>
      <p:ext uri="{BB962C8B-B14F-4D97-AF65-F5344CB8AC3E}">
        <p14:creationId xmlns:p14="http://schemas.microsoft.com/office/powerpoint/2010/main" val="175104652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7_Content with Caption">
    <p:spTree>
      <p:nvGrpSpPr>
        <p:cNvPr id="1" name=""/>
        <p:cNvGrpSpPr/>
        <p:nvPr/>
      </p:nvGrpSpPr>
      <p:grpSpPr>
        <a:xfrm>
          <a:off x="0" y="0"/>
          <a:ext cx="0" cy="0"/>
          <a:chOff x="0" y="0"/>
          <a:chExt cx="0" cy="0"/>
        </a:xfrm>
      </p:grpSpPr>
      <p:sp>
        <p:nvSpPr>
          <p:cNvPr id="18" name="Picture Placeholder 9">
            <a:extLst>
              <a:ext uri="{FF2B5EF4-FFF2-40B4-BE49-F238E27FC236}">
                <a16:creationId xmlns:a16="http://schemas.microsoft.com/office/drawing/2014/main" id="{4F173117-1383-4956-B947-1EA7A51D0D4A}"/>
              </a:ext>
            </a:extLst>
          </p:cNvPr>
          <p:cNvSpPr>
            <a:spLocks noGrp="1"/>
          </p:cNvSpPr>
          <p:nvPr>
            <p:ph type="pic" sz="quarter" idx="13"/>
          </p:nvPr>
        </p:nvSpPr>
        <p:spPr>
          <a:xfrm>
            <a:off x="0" y="0"/>
            <a:ext cx="12192000" cy="3541486"/>
          </a:xfrm>
        </p:spPr>
        <p:txBody>
          <a:bodyPr/>
          <a:lstStyle>
            <a:lvl1pPr>
              <a:defRPr>
                <a:solidFill>
                  <a:schemeClr val="tx1">
                    <a:lumMod val="75000"/>
                    <a:lumOff val="25000"/>
                  </a:schemeClr>
                </a:solidFill>
              </a:defRPr>
            </a:lvl1pPr>
          </a:lstStyle>
          <a:p>
            <a:r>
              <a:rPr lang="en-US" noProof="0"/>
              <a:t>Click icon to add picture</a:t>
            </a:r>
            <a:endParaRPr lang="en-US" noProof="0" dirty="0"/>
          </a:p>
        </p:txBody>
      </p:sp>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1"/>
          <p:cNvSpPr>
            <a:spLocks noGrp="1"/>
          </p:cNvSpPr>
          <p:nvPr>
            <p:ph type="title"/>
          </p:nvPr>
        </p:nvSpPr>
        <p:spPr>
          <a:xfrm>
            <a:off x="3068577" y="880375"/>
            <a:ext cx="6054846" cy="634336"/>
          </a:xfrm>
        </p:spPr>
        <p:txBody>
          <a:bodyPr anchor="ctr">
            <a:noAutofit/>
          </a:bodyPr>
          <a:lstStyle>
            <a:lvl1pPr algn="ctr">
              <a:lnSpc>
                <a:spcPct val="90000"/>
              </a:lnSpc>
              <a:defRPr sz="3600" b="1" i="0">
                <a:solidFill>
                  <a:schemeClr val="tx1">
                    <a:lumMod val="75000"/>
                    <a:lumOff val="25000"/>
                  </a:schemeClr>
                </a:solidFill>
                <a:latin typeface="+mn-lt"/>
              </a:defRPr>
            </a:lvl1pPr>
          </a:lstStyle>
          <a:p>
            <a:r>
              <a:rPr lang="en-US" noProof="0"/>
              <a:t>Click to edit Master title style</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E6BF20AA-C418-460A-B9CF-8F3DD94C436D}" type="datetime1">
              <a:rPr lang="en-US" noProof="0" smtClean="0"/>
              <a:t>12/7/2022</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9" name="Rectangle 18">
            <a:extLst>
              <a:ext uri="{FF2B5EF4-FFF2-40B4-BE49-F238E27FC236}">
                <a16:creationId xmlns:a16="http://schemas.microsoft.com/office/drawing/2014/main" id="{AF446475-024F-4C71-99D3-501468ACAD11}"/>
              </a:ext>
            </a:extLst>
          </p:cNvPr>
          <p:cNvSpPr/>
          <p:nvPr userDrawn="1"/>
        </p:nvSpPr>
        <p:spPr>
          <a:xfrm>
            <a:off x="5577840" y="0"/>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767602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3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 name="Rectangle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16D90D66-BCB9-4229-A829-628874352AC0}"/>
              </a:ext>
            </a:extLst>
          </p:cNvPr>
          <p:cNvSpPr/>
          <p:nvPr/>
        </p:nvSpPr>
        <p:spPr>
          <a:xfrm>
            <a:off x="16" y="0"/>
            <a:ext cx="4654296" cy="5864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2200" y="1885125"/>
            <a:ext cx="3068833" cy="2093975"/>
          </a:xfrm>
        </p:spPr>
        <p:txBody>
          <a:bodyPr anchor="ctr">
            <a:normAutofit/>
          </a:bodyPr>
          <a:lstStyle>
            <a:lvl1pPr>
              <a:lnSpc>
                <a:spcPct val="90000"/>
              </a:lnSpc>
              <a:defRPr sz="44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6473373" y="943430"/>
            <a:ext cx="4699452" cy="3977366"/>
          </a:xfrm>
        </p:spPr>
        <p:txBody>
          <a:bodyPr anchor="ctr">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063F5CE0-F8B8-4EAA-822E-6451047E7D5F}" type="datetime1">
              <a:rPr lang="en-US" noProof="0" smtClean="0"/>
              <a:t>12/7/2022</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20" name="Rectangle 19">
            <a:extLst>
              <a:ext uri="{FF2B5EF4-FFF2-40B4-BE49-F238E27FC236}">
                <a16:creationId xmlns:a16="http://schemas.microsoft.com/office/drawing/2014/main" id="{EF73BF96-A07C-4AAA-A37F-65151BD22A70}"/>
              </a:ext>
            </a:extLst>
          </p:cNvPr>
          <p:cNvSpPr/>
          <p:nvPr userDrawn="1"/>
        </p:nvSpPr>
        <p:spPr>
          <a:xfrm>
            <a:off x="4370251" y="2322780"/>
            <a:ext cx="1348378" cy="121866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40127715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4_Content with Caption">
    <p:spTree>
      <p:nvGrpSpPr>
        <p:cNvPr id="1" name=""/>
        <p:cNvGrpSpPr/>
        <p:nvPr/>
      </p:nvGrpSpPr>
      <p:grpSpPr>
        <a:xfrm>
          <a:off x="0" y="0"/>
          <a:ext cx="0" cy="0"/>
          <a:chOff x="0" y="0"/>
          <a:chExt cx="0" cy="0"/>
        </a:xfrm>
      </p:grpSpPr>
      <p:sp>
        <p:nvSpPr>
          <p:cNvPr id="10" name="Parallélogramme 14">
            <a:extLst>
              <a:ext uri="{FF2B5EF4-FFF2-40B4-BE49-F238E27FC236}">
                <a16:creationId xmlns:a16="http://schemas.microsoft.com/office/drawing/2014/main" id="{BA60C70F-7EE5-4927-B922-88B1C47FADB9}"/>
              </a:ext>
            </a:extLst>
          </p:cNvPr>
          <p:cNvSpPr/>
          <p:nvPr userDrawn="1"/>
        </p:nvSpPr>
        <p:spPr>
          <a:xfrm>
            <a:off x="74485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4" name="Rectangle 3">
            <a:extLst>
              <a:ext uri="{FF2B5EF4-FFF2-40B4-BE49-F238E27FC236}">
                <a16:creationId xmlns:a16="http://schemas.microsoft.com/office/drawing/2014/main" id="{648F6D61-9E88-4632-A0A8-CB2E0CC5DEAF}"/>
              </a:ext>
            </a:extLst>
          </p:cNvPr>
          <p:cNvSpPr/>
          <p:nvPr userDrawn="1"/>
        </p:nvSpPr>
        <p:spPr>
          <a:xfrm>
            <a:off x="4654312" y="507333"/>
            <a:ext cx="7537688" cy="484955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8" name="Rectangle 7">
            <a:extLst>
              <a:ext uri="{FF2B5EF4-FFF2-40B4-BE49-F238E27FC236}">
                <a16:creationId xmlns:a16="http://schemas.microsoft.com/office/drawing/2014/main" id="{16D90D66-BCB9-4229-A829-628874352AC0}"/>
              </a:ext>
            </a:extLst>
          </p:cNvPr>
          <p:cNvSpPr/>
          <p:nvPr userDrawn="1"/>
        </p:nvSpPr>
        <p:spPr>
          <a:xfrm>
            <a:off x="16" y="0"/>
            <a:ext cx="4654296" cy="586422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2200" y="1885125"/>
            <a:ext cx="3068833" cy="2093975"/>
          </a:xfrm>
        </p:spPr>
        <p:txBody>
          <a:bodyPr anchor="ctr">
            <a:normAutofit/>
          </a:bodyPr>
          <a:lstStyle>
            <a:lvl1pPr>
              <a:lnSpc>
                <a:spcPct val="90000"/>
              </a:lnSpc>
              <a:defRPr sz="4400" b="1" i="0">
                <a:solidFill>
                  <a:srgbClr val="FFFFFF"/>
                </a:solidFill>
                <a:latin typeface="+mn-lt"/>
              </a:defRPr>
            </a:lvl1pPr>
          </a:lstStyle>
          <a:p>
            <a:r>
              <a:rPr lang="en-US" noProof="0"/>
              <a:t>Click to edit Master title style</a:t>
            </a:r>
          </a:p>
        </p:txBody>
      </p:sp>
      <p:sp>
        <p:nvSpPr>
          <p:cNvPr id="3" name="Content Placeholder 2"/>
          <p:cNvSpPr>
            <a:spLocks noGrp="1"/>
          </p:cNvSpPr>
          <p:nvPr>
            <p:ph idx="1"/>
          </p:nvPr>
        </p:nvSpPr>
        <p:spPr>
          <a:xfrm>
            <a:off x="6518529" y="943430"/>
            <a:ext cx="4654296" cy="3977366"/>
          </a:xfrm>
        </p:spPr>
        <p:txBody>
          <a:bodyPr anchor="ctr">
            <a:normAutofit/>
          </a:bodyPr>
          <a:lstStyle>
            <a:lvl1pPr>
              <a:defRPr sz="2400"/>
            </a:lvl1pPr>
            <a:lvl2pPr>
              <a:defRPr sz="2000"/>
            </a:lvl2pPr>
            <a:lvl3pPr>
              <a:defRPr sz="1600"/>
            </a:lvl3pPr>
            <a:lvl4pPr>
              <a:defRPr sz="1600"/>
            </a:lvl4pPr>
            <a:lvl5pPr>
              <a:defRPr sz="160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 name="Date Placeholder 1">
            <a:extLst>
              <a:ext uri="{FF2B5EF4-FFF2-40B4-BE49-F238E27FC236}">
                <a16:creationId xmlns:a16="http://schemas.microsoft.com/office/drawing/2014/main" id="{F417C55D-4AE8-427B-A32E-9F54E007E686}"/>
              </a:ext>
            </a:extLst>
          </p:cNvPr>
          <p:cNvSpPr>
            <a:spLocks noGrp="1"/>
          </p:cNvSpPr>
          <p:nvPr>
            <p:ph type="dt" sz="half" idx="10"/>
          </p:nvPr>
        </p:nvSpPr>
        <p:spPr>
          <a:xfrm>
            <a:off x="6834126" y="6446838"/>
            <a:ext cx="2584850" cy="365125"/>
          </a:xfrm>
        </p:spPr>
        <p:txBody>
          <a:bodyPr/>
          <a:lstStyle>
            <a:lvl1pPr>
              <a:defRPr>
                <a:solidFill>
                  <a:schemeClr val="tx1">
                    <a:lumMod val="75000"/>
                    <a:lumOff val="25000"/>
                  </a:schemeClr>
                </a:solidFill>
              </a:defRPr>
            </a:lvl1pPr>
          </a:lstStyle>
          <a:p>
            <a:fld id="{21F8AE65-7CE3-49A8-B2CC-A5A64E5730FA}" type="datetime1">
              <a:rPr lang="en-US" noProof="0" smtClean="0"/>
              <a:t>12/7/2022</a:t>
            </a:fld>
            <a:endParaRPr lang="en-US" noProof="0" dirty="0"/>
          </a:p>
        </p:txBody>
      </p:sp>
      <p:sp>
        <p:nvSpPr>
          <p:cNvPr id="13" name="Footer Placeholder 2">
            <a:extLst>
              <a:ext uri="{FF2B5EF4-FFF2-40B4-BE49-F238E27FC236}">
                <a16:creationId xmlns:a16="http://schemas.microsoft.com/office/drawing/2014/main" id="{8C05871B-E916-40A4-B5E3-65C15F5A4D2A}"/>
              </a:ext>
            </a:extLst>
          </p:cNvPr>
          <p:cNvSpPr>
            <a:spLocks noGrp="1"/>
          </p:cNvSpPr>
          <p:nvPr>
            <p:ph type="ftr" sz="quarter" idx="11"/>
          </p:nvPr>
        </p:nvSpPr>
        <p:spPr>
          <a:xfrm>
            <a:off x="1097279" y="6446838"/>
            <a:ext cx="4846321" cy="365125"/>
          </a:xfrm>
        </p:spPr>
        <p:txBody>
          <a:bodyPr/>
          <a:lstStyle>
            <a:lvl1pPr>
              <a:defRPr>
                <a:solidFill>
                  <a:schemeClr val="tx1">
                    <a:lumMod val="75000"/>
                    <a:lumOff val="25000"/>
                  </a:schemeClr>
                </a:solidFill>
              </a:defRPr>
            </a:lvl1pPr>
          </a:lstStyle>
          <a:p>
            <a:r>
              <a:rPr lang="en-US" noProof="0" dirty="0"/>
              <a:t>Footer</a:t>
            </a:r>
          </a:p>
        </p:txBody>
      </p:sp>
      <p:sp>
        <p:nvSpPr>
          <p:cNvPr id="14" name="Slide Number Placeholder 3">
            <a:extLst>
              <a:ext uri="{FF2B5EF4-FFF2-40B4-BE49-F238E27FC236}">
                <a16:creationId xmlns:a16="http://schemas.microsoft.com/office/drawing/2014/main" id="{B45E789F-2E61-4EC0-8973-681625FE518F}"/>
              </a:ext>
            </a:extLst>
          </p:cNvPr>
          <p:cNvSpPr>
            <a:spLocks noGrp="1"/>
          </p:cNvSpPr>
          <p:nvPr>
            <p:ph type="sldNum" sz="quarter" idx="12"/>
          </p:nvPr>
        </p:nvSpPr>
        <p:spPr>
          <a:xfrm>
            <a:off x="10375670" y="6446838"/>
            <a:ext cx="780010" cy="365125"/>
          </a:xfrm>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8" name="Rectangle 17">
            <a:extLst>
              <a:ext uri="{FF2B5EF4-FFF2-40B4-BE49-F238E27FC236}">
                <a16:creationId xmlns:a16="http://schemas.microsoft.com/office/drawing/2014/main" id="{6127F28F-6C7B-471B-9839-EF88426C1976}"/>
              </a:ext>
            </a:extLst>
          </p:cNvPr>
          <p:cNvSpPr/>
          <p:nvPr userDrawn="1"/>
        </p:nvSpPr>
        <p:spPr>
          <a:xfrm>
            <a:off x="4370251" y="2322780"/>
            <a:ext cx="1348378" cy="121866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49861624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solidFill>
        </p:spPr>
        <p:txBody>
          <a:bodyPr lIns="457200" tIns="457200" anchor="t">
            <a:normAutofit/>
          </a:bodyPr>
          <a:lstStyle>
            <a:lvl1pPr marL="0" indent="0">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noProof="0"/>
              <a:t>Click icon to add picture</a:t>
            </a:r>
            <a:endParaRPr lang="en-US" noProof="0" dirty="0"/>
          </a:p>
        </p:txBody>
      </p:sp>
      <p:sp>
        <p:nvSpPr>
          <p:cNvPr id="2" name="Title 1"/>
          <p:cNvSpPr>
            <a:spLocks noGrp="1"/>
          </p:cNvSpPr>
          <p:nvPr>
            <p:ph type="title"/>
          </p:nvPr>
        </p:nvSpPr>
        <p:spPr>
          <a:xfrm>
            <a:off x="1097279" y="4799362"/>
            <a:ext cx="10113645" cy="743682"/>
          </a:xfrm>
        </p:spPr>
        <p:txBody>
          <a:bodyPr tIns="0" bIns="0" anchor="b">
            <a:noAutofit/>
          </a:bodyPr>
          <a:lstStyle>
            <a:lvl1pPr algn="ctr">
              <a:defRPr sz="4400" b="1">
                <a:solidFill>
                  <a:srgbClr val="FFFFFF"/>
                </a:solidFill>
              </a:defRPr>
            </a:lvl1pPr>
          </a:lstStyle>
          <a:p>
            <a:r>
              <a:rPr lang="en-US" noProof="0"/>
              <a:t>Click to edit Master title style</a:t>
            </a:r>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noProof="0"/>
              <a:t>Click to edit Master text styles</a:t>
            </a:r>
          </a:p>
        </p:txBody>
      </p:sp>
      <p:sp>
        <p:nvSpPr>
          <p:cNvPr id="5" name="Date Placeholder 4"/>
          <p:cNvSpPr>
            <a:spLocks noGrp="1"/>
          </p:cNvSpPr>
          <p:nvPr>
            <p:ph type="dt" sz="half" idx="10"/>
          </p:nvPr>
        </p:nvSpPr>
        <p:spPr/>
        <p:txBody>
          <a:bodyPr/>
          <a:lstStyle>
            <a:lvl1pPr>
              <a:defRPr>
                <a:solidFill>
                  <a:schemeClr val="bg1"/>
                </a:solidFill>
              </a:defRPr>
            </a:lvl1pPr>
          </a:lstStyle>
          <a:p>
            <a:fld id="{B5046700-360D-4474-9946-7580E8968658}" type="datetime1">
              <a:rPr lang="en-US" noProof="0" smtClean="0"/>
              <a:t>12/7/2022</a:t>
            </a:fld>
            <a:endParaRPr lang="en-US" noProof="0" dirty="0"/>
          </a:p>
        </p:txBody>
      </p:sp>
      <p:sp>
        <p:nvSpPr>
          <p:cNvPr id="6" name="Footer Placeholder 5"/>
          <p:cNvSpPr>
            <a:spLocks noGrp="1"/>
          </p:cNvSpPr>
          <p:nvPr>
            <p:ph type="ftr" sz="quarter" idx="11"/>
          </p:nvPr>
        </p:nvSpPr>
        <p:spPr>
          <a:xfrm>
            <a:off x="1097279" y="6446838"/>
            <a:ext cx="6818262" cy="365125"/>
          </a:xfrm>
        </p:spPr>
        <p:txBody>
          <a:bodyPr/>
          <a:lstStyle>
            <a:lvl1pPr>
              <a:defRPr>
                <a:solidFill>
                  <a:schemeClr val="bg1"/>
                </a:solidFill>
              </a:defRPr>
            </a:lvl1pPr>
          </a:lstStyle>
          <a:p>
            <a:r>
              <a:rPr lang="en-US" noProof="0" dirty="0"/>
              <a:t>Footer</a:t>
            </a:r>
          </a:p>
        </p:txBody>
      </p:sp>
      <p:sp>
        <p:nvSpPr>
          <p:cNvPr id="7" name="Slide Number Placeholder 6"/>
          <p:cNvSpPr>
            <a:spLocks noGrp="1"/>
          </p:cNvSpPr>
          <p:nvPr>
            <p:ph type="sldNum" sz="quarter" idx="12"/>
          </p:nvPr>
        </p:nvSpPr>
        <p:spPr/>
        <p:txBody>
          <a:bodyPr/>
          <a:lstStyle>
            <a:lvl1pPr>
              <a:defRPr>
                <a:solidFill>
                  <a:schemeClr val="bg1"/>
                </a:solidFill>
              </a:defRPr>
            </a:lvl1pPr>
          </a:lstStyle>
          <a:p>
            <a:fld id="{3A98EE3D-8CD1-4C3F-BD1C-C98C9596463C}" type="slidenum">
              <a:rPr lang="en-US" noProof="0" smtClean="0"/>
              <a:pPr/>
              <a:t>‹#›</a:t>
            </a:fld>
            <a:endParaRPr lang="en-US" noProof="0" dirty="0"/>
          </a:p>
        </p:txBody>
      </p:sp>
      <p:sp>
        <p:nvSpPr>
          <p:cNvPr id="9" name="Rectangle 8">
            <a:extLst>
              <a:ext uri="{FF2B5EF4-FFF2-40B4-BE49-F238E27FC236}">
                <a16:creationId xmlns:a16="http://schemas.microsoft.com/office/drawing/2014/main" id="{B4A4DE4A-F8EF-47D5-8C37-A9021C2BB6A3}"/>
              </a:ext>
            </a:extLst>
          </p:cNvPr>
          <p:cNvSpPr/>
          <p:nvPr userDrawn="1"/>
        </p:nvSpPr>
        <p:spPr>
          <a:xfrm>
            <a:off x="3536950" y="4535901"/>
            <a:ext cx="5118100" cy="12566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59869563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42F667F3-A942-43B7-9681-6435F4941075}" type="datetime1">
              <a:rPr lang="en-US" smtClean="0"/>
              <a:t>12/7/2022</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r>
              <a:rPr lang="en-US" dirty="0"/>
              <a:t>Footer</a:t>
            </a:r>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55604090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3" name="Parallélogramme 14">
            <a:extLst>
              <a:ext uri="{FF2B5EF4-FFF2-40B4-BE49-F238E27FC236}">
                <a16:creationId xmlns:a16="http://schemas.microsoft.com/office/drawing/2014/main" id="{F5AA8A10-E19C-430B-9D5D-8D12F92BFEC5}"/>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12" name="Rectangle 11">
            <a:extLst>
              <a:ext uri="{FF2B5EF4-FFF2-40B4-BE49-F238E27FC236}">
                <a16:creationId xmlns:a16="http://schemas.microsoft.com/office/drawing/2014/main" id="{A7C93D4F-3003-4D58-9AFB-356A0F800F42}"/>
              </a:ext>
            </a:extLst>
          </p:cNvPr>
          <p:cNvSpPr/>
          <p:nvPr userDrawn="1"/>
        </p:nvSpPr>
        <p:spPr>
          <a:xfrm>
            <a:off x="6394450" y="0"/>
            <a:ext cx="153926"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666C8650-8C82-4FB0-9266-0148B376A8CE}" type="datetime1">
              <a:rPr lang="en-US" noProof="0" smtClean="0"/>
              <a:t>12/7/2022</a:t>
            </a:fld>
            <a:endParaRPr lang="en-US" noProof="0"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r>
              <a:rPr lang="en-US" noProof="0" dirty="0"/>
              <a:t>Footer</a:t>
            </a:r>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0" name="Picture Placeholder 9">
            <a:extLst>
              <a:ext uri="{FF2B5EF4-FFF2-40B4-BE49-F238E27FC236}">
                <a16:creationId xmlns:a16="http://schemas.microsoft.com/office/drawing/2014/main" id="{86028FDE-6655-4B55-B3B4-5B366034E8A8}"/>
              </a:ext>
            </a:extLst>
          </p:cNvPr>
          <p:cNvSpPr>
            <a:spLocks noGrp="1"/>
          </p:cNvSpPr>
          <p:nvPr>
            <p:ph type="pic" sz="quarter" idx="13"/>
          </p:nvPr>
        </p:nvSpPr>
        <p:spPr>
          <a:xfrm>
            <a:off x="0" y="0"/>
            <a:ext cx="6311900" cy="6858000"/>
          </a:xfrm>
        </p:spPr>
        <p:txBody>
          <a:bodyPr/>
          <a:lstStyle/>
          <a:p>
            <a:r>
              <a:rPr lang="en-US" noProof="0"/>
              <a:t>Click icon to add picture</a:t>
            </a:r>
            <a:endParaRPr lang="en-US" noProof="0" dirty="0"/>
          </a:p>
        </p:txBody>
      </p:sp>
      <p:sp>
        <p:nvSpPr>
          <p:cNvPr id="2" name="Title 1"/>
          <p:cNvSpPr>
            <a:spLocks noGrp="1"/>
          </p:cNvSpPr>
          <p:nvPr>
            <p:ph type="ctrTitle"/>
          </p:nvPr>
        </p:nvSpPr>
        <p:spPr>
          <a:xfrm>
            <a:off x="6629400" y="758952"/>
            <a:ext cx="4526280" cy="3227514"/>
          </a:xfrm>
        </p:spPr>
        <p:txBody>
          <a:bodyPr anchor="b">
            <a:normAutofit/>
          </a:bodyPr>
          <a:lstStyle>
            <a:lvl1pPr algn="l">
              <a:lnSpc>
                <a:spcPct val="90000"/>
              </a:lnSpc>
              <a:defRPr sz="6000" b="1" spc="-50" baseline="0">
                <a:solidFill>
                  <a:schemeClr val="accent1"/>
                </a:solidFill>
                <a:latin typeface="+mn-lt"/>
              </a:defRPr>
            </a:lvl1pPr>
          </a:lstStyle>
          <a:p>
            <a:r>
              <a:rPr lang="en-US" noProof="0"/>
              <a:t>Click to edit Master title style</a:t>
            </a:r>
          </a:p>
        </p:txBody>
      </p:sp>
      <p:sp>
        <p:nvSpPr>
          <p:cNvPr id="3" name="Subtitle 2"/>
          <p:cNvSpPr>
            <a:spLocks noGrp="1"/>
          </p:cNvSpPr>
          <p:nvPr>
            <p:ph type="subTitle" idx="1"/>
          </p:nvPr>
        </p:nvSpPr>
        <p:spPr>
          <a:xfrm>
            <a:off x="6632171" y="4508500"/>
            <a:ext cx="4526280" cy="1279652"/>
          </a:xfrm>
        </p:spPr>
        <p:txBody>
          <a:bodyPr lIns="91440" rIns="91440">
            <a:normAutofit/>
          </a:bodyPr>
          <a:lstStyle>
            <a:lvl1pPr marL="0" indent="0" algn="l">
              <a:buNone/>
              <a:defRPr sz="2400" cap="all" spc="200" baseline="0">
                <a:solidFill>
                  <a:schemeClr val="tx1">
                    <a:lumMod val="75000"/>
                    <a:lumOff val="25000"/>
                  </a:schemeClr>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noProof="0"/>
              <a:t>Click to edit Master subtitle style</a:t>
            </a:r>
          </a:p>
        </p:txBody>
      </p:sp>
      <p:sp>
        <p:nvSpPr>
          <p:cNvPr id="11" name="Rectangle 10">
            <a:extLst>
              <a:ext uri="{FF2B5EF4-FFF2-40B4-BE49-F238E27FC236}">
                <a16:creationId xmlns:a16="http://schemas.microsoft.com/office/drawing/2014/main" id="{6D3E1BBA-670B-4CAE-B839-50ADB23DDBC6}"/>
              </a:ext>
            </a:extLst>
          </p:cNvPr>
          <p:cNvSpPr/>
          <p:nvPr userDrawn="1"/>
        </p:nvSpPr>
        <p:spPr>
          <a:xfrm>
            <a:off x="6311900" y="0"/>
            <a:ext cx="153926"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6639385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1346200"/>
            <a:ext cx="2448033" cy="4530725"/>
          </a:xfrm>
        </p:spPr>
        <p:txBody>
          <a:bodyPr vert="eaVert"/>
          <a:lstStyle/>
          <a:p>
            <a:r>
              <a:rPr lang="en-US" noProof="0"/>
              <a:t>Click to edit Master title style</a:t>
            </a:r>
          </a:p>
        </p:txBody>
      </p:sp>
      <p:sp>
        <p:nvSpPr>
          <p:cNvPr id="3" name="Vertical Text Placeholder 2"/>
          <p:cNvSpPr>
            <a:spLocks noGrp="1"/>
          </p:cNvSpPr>
          <p:nvPr>
            <p:ph type="body" orient="vert" idx="1"/>
          </p:nvPr>
        </p:nvSpPr>
        <p:spPr>
          <a:xfrm>
            <a:off x="1092200" y="1346200"/>
            <a:ext cx="7480300" cy="4530723"/>
          </a:xfrm>
        </p:spPr>
        <p:txBody>
          <a:bodyPr vert="eaVert" lIns="45720" tIns="0" rIns="45720" bIns="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5D576BB9-001A-4B59-8C51-603E71AE3226}" type="datetime1">
              <a:rPr lang="en-US" noProof="0" smtClean="0"/>
              <a:t>12/7/2022</a:t>
            </a:fld>
            <a:endParaRPr lang="en-US" noProof="0"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r>
              <a:rPr lang="en-US" noProof="0" dirty="0"/>
              <a:t>Footer</a:t>
            </a:r>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noProof="0" smtClean="0"/>
              <a:t>‹#›</a:t>
            </a:fld>
            <a:endParaRPr lang="en-US" noProof="0" dirty="0"/>
          </a:p>
        </p:txBody>
      </p:sp>
      <p:sp>
        <p:nvSpPr>
          <p:cNvPr id="14" name="Rectangle 13">
            <a:extLst>
              <a:ext uri="{FF2B5EF4-FFF2-40B4-BE49-F238E27FC236}">
                <a16:creationId xmlns:a16="http://schemas.microsoft.com/office/drawing/2014/main" id="{6B443CC6-CDCA-4595-ADAE-DCB961FF1A8E}"/>
              </a:ext>
            </a:extLst>
          </p:cNvPr>
          <p:cNvSpPr/>
          <p:nvPr userDrawn="1"/>
        </p:nvSpPr>
        <p:spPr>
          <a:xfrm rot="16200000">
            <a:off x="8871481" y="-146580"/>
            <a:ext cx="1036320" cy="132948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940687970"/>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A5B99F-8439-4229-BFCA-0B0FA3FAD38F}"/>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C6947932-10FE-44A2-BB99-A66D171A794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AC7453C-00FC-47A8-B4B3-26E03C3037C5}"/>
              </a:ext>
            </a:extLst>
          </p:cNvPr>
          <p:cNvSpPr>
            <a:spLocks noGrp="1"/>
          </p:cNvSpPr>
          <p:nvPr>
            <p:ph type="dt" sz="half" idx="10"/>
          </p:nvPr>
        </p:nvSpPr>
        <p:spPr/>
        <p:txBody>
          <a:bodyPr/>
          <a:lstStyle/>
          <a:p>
            <a:fld id="{7E2106DF-5DA1-4BDF-9646-0E7B8677DD96}" type="datetimeFigureOut">
              <a:rPr lang="en-US" smtClean="0"/>
              <a:t>12/7/2022</a:t>
            </a:fld>
            <a:endParaRPr lang="en-US"/>
          </a:p>
        </p:txBody>
      </p:sp>
      <p:sp>
        <p:nvSpPr>
          <p:cNvPr id="5" name="Footer Placeholder 4">
            <a:extLst>
              <a:ext uri="{FF2B5EF4-FFF2-40B4-BE49-F238E27FC236}">
                <a16:creationId xmlns:a16="http://schemas.microsoft.com/office/drawing/2014/main" id="{97F8312F-3873-4470-B445-22DBECA3E59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AEB398-EC0B-47F4-97B5-080BA4909291}"/>
              </a:ext>
            </a:extLst>
          </p:cNvPr>
          <p:cNvSpPr>
            <a:spLocks noGrp="1"/>
          </p:cNvSpPr>
          <p:nvPr>
            <p:ph type="sldNum" sz="quarter" idx="12"/>
          </p:nvPr>
        </p:nvSpPr>
        <p:spPr/>
        <p:txBody>
          <a:bodyPr/>
          <a:lstStyle/>
          <a:p>
            <a:fld id="{B36F4FD2-0510-45BE-8E35-343CA2CB8E96}" type="slidenum">
              <a:rPr lang="en-US" smtClean="0"/>
              <a:t>‹#›</a:t>
            </a:fld>
            <a:endParaRPr lang="en-US"/>
          </a:p>
        </p:txBody>
      </p:sp>
    </p:spTree>
    <p:extLst>
      <p:ext uri="{BB962C8B-B14F-4D97-AF65-F5344CB8AC3E}">
        <p14:creationId xmlns:p14="http://schemas.microsoft.com/office/powerpoint/2010/main" val="1438954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25" name="Title Text"/>
          <p:cNvSpPr txBox="1">
            <a:spLocks noGrp="1"/>
          </p:cNvSpPr>
          <p:nvPr>
            <p:ph type="title"/>
          </p:nvPr>
        </p:nvSpPr>
        <p:spPr>
          <a:xfrm>
            <a:off x="276112" y="49516"/>
            <a:ext cx="9810750" cy="794742"/>
          </a:xfrm>
          <a:prstGeom prst="rect">
            <a:avLst/>
          </a:prstGeom>
        </p:spPr>
        <p:txBody>
          <a:bodyPr anchor="t"/>
          <a:lstStyle>
            <a:lvl1pPr>
              <a:defRPr>
                <a:solidFill>
                  <a:srgbClr val="000000"/>
                </a:solidFill>
              </a:defRPr>
            </a:lvl1pPr>
          </a:lstStyle>
          <a:p>
            <a:r>
              <a:rPr dirty="0"/>
              <a:t>Title Text</a:t>
            </a:r>
          </a:p>
        </p:txBody>
      </p:sp>
      <p:sp>
        <p:nvSpPr>
          <p:cNvPr id="26" name="Body Level One…"/>
          <p:cNvSpPr txBox="1">
            <a:spLocks noGrp="1"/>
          </p:cNvSpPr>
          <p:nvPr>
            <p:ph type="body" sz="half" idx="1"/>
          </p:nvPr>
        </p:nvSpPr>
        <p:spPr>
          <a:xfrm>
            <a:off x="866218" y="844258"/>
            <a:ext cx="9810750" cy="3397050"/>
          </a:xfrm>
          <a:prstGeom prst="rect">
            <a:avLst/>
          </a:prstGeom>
        </p:spPr>
        <p:txBody>
          <a:bodyPr anchor="t"/>
          <a:lstStyle>
            <a:lvl1pPr marL="0" indent="0" algn="l">
              <a:buSzTx/>
              <a:buNone/>
              <a:defRPr/>
            </a:lvl1pPr>
            <a:lvl2pPr marL="0" indent="0" algn="l">
              <a:buSzTx/>
              <a:buNone/>
              <a:defRPr/>
            </a:lvl2pPr>
            <a:lvl3pPr marL="0" indent="0" algn="l">
              <a:buSzTx/>
              <a:buNone/>
              <a:defRPr/>
            </a:lvl3pPr>
            <a:lvl4pPr marL="0" indent="0" algn="l">
              <a:buSzTx/>
              <a:buNone/>
              <a:defRPr/>
            </a:lvl4pPr>
            <a:lvl5pPr marL="0" indent="0" algn="l">
              <a:buSzTx/>
              <a:buNone/>
              <a:defRPr/>
            </a:lvl5pPr>
          </a:lstStyle>
          <a:p>
            <a:r>
              <a:t>Body Level One</a:t>
            </a:r>
          </a:p>
          <a:p>
            <a:pPr lvl="1"/>
            <a:r>
              <a:t>Body Level Two</a:t>
            </a:r>
          </a:p>
          <a:p>
            <a:pPr lvl="2"/>
            <a:r>
              <a:t>Body Level Three</a:t>
            </a:r>
          </a:p>
          <a:p>
            <a:pPr lvl="3"/>
            <a:r>
              <a:t>Body Level Four</a:t>
            </a:r>
          </a:p>
          <a:p>
            <a:pPr lvl="4"/>
            <a:r>
              <a:t>Body Level Five</a:t>
            </a:r>
          </a:p>
        </p:txBody>
      </p:sp>
      <p:sp>
        <p:nvSpPr>
          <p:cNvPr id="27" name="Slide Number"/>
          <p:cNvSpPr txBox="1">
            <a:spLocks noGrp="1"/>
          </p:cNvSpPr>
          <p:nvPr>
            <p:ph type="sldNum" sz="quarter" idx="2"/>
          </p:nvPr>
        </p:nvSpPr>
        <p:spPr>
          <a:xfrm>
            <a:off x="2383822" y="6194227"/>
            <a:ext cx="277261" cy="274159"/>
          </a:xfrm>
          <a:prstGeom prst="rect">
            <a:avLst/>
          </a:prstGeom>
        </p:spPr>
        <p:txBody>
          <a:bodyPr/>
          <a:lstStyle/>
          <a:p>
            <a:fld id="{86CB4B4D-7CA3-9044-876B-883B54F8677D}" type="slidenum">
              <a:rPr/>
              <a:t>‹#›</a:t>
            </a:fld>
            <a:endParaRPr dirty="0"/>
          </a:p>
        </p:txBody>
      </p:sp>
    </p:spTree>
    <p:extLst>
      <p:ext uri="{BB962C8B-B14F-4D97-AF65-F5344CB8AC3E}">
        <p14:creationId xmlns:p14="http://schemas.microsoft.com/office/powerpoint/2010/main" val="609443237"/>
      </p:ext>
    </p:extLst>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Photo and tex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AC80842A-EB07-4AA3-9089-79FF9B21A566}"/>
              </a:ext>
            </a:extLst>
          </p:cNvPr>
          <p:cNvSpPr>
            <a:spLocks noGrp="1"/>
          </p:cNvSpPr>
          <p:nvPr>
            <p:ph type="pic" sz="quarter" idx="15"/>
          </p:nvPr>
        </p:nvSpPr>
        <p:spPr>
          <a:xfrm>
            <a:off x="7436538" y="-1"/>
            <a:ext cx="4778021" cy="6858001"/>
          </a:xfrm>
          <a:custGeom>
            <a:avLst/>
            <a:gdLst>
              <a:gd name="connsiteX0" fmla="*/ 6734175 w 6734175"/>
              <a:gd name="connsiteY0" fmla="*/ 4883944 h 9767888"/>
              <a:gd name="connsiteX1" fmla="*/ 3367087 w 6734175"/>
              <a:gd name="connsiteY1" fmla="*/ 9767888 h 9767888"/>
              <a:gd name="connsiteX2" fmla="*/ -1 w 6734175"/>
              <a:gd name="connsiteY2" fmla="*/ 4883944 h 9767888"/>
              <a:gd name="connsiteX3" fmla="*/ 3367087 w 6734175"/>
              <a:gd name="connsiteY3" fmla="*/ 0 h 9767888"/>
              <a:gd name="connsiteX4" fmla="*/ 3367088 w 6734175"/>
              <a:gd name="connsiteY4" fmla="*/ 4883944 h 9767888"/>
              <a:gd name="connsiteX5" fmla="*/ 6734175 w 6734175"/>
              <a:gd name="connsiteY5" fmla="*/ 4883944 h 9767888"/>
              <a:gd name="connsiteX0" fmla="*/ 6734176 w 7026321"/>
              <a:gd name="connsiteY0" fmla="*/ 5309125 h 10193069"/>
              <a:gd name="connsiteX1" fmla="*/ 3367088 w 7026321"/>
              <a:gd name="connsiteY1" fmla="*/ 10193069 h 10193069"/>
              <a:gd name="connsiteX2" fmla="*/ 0 w 7026321"/>
              <a:gd name="connsiteY2" fmla="*/ 5309125 h 10193069"/>
              <a:gd name="connsiteX3" fmla="*/ 3367088 w 7026321"/>
              <a:gd name="connsiteY3" fmla="*/ 425181 h 10193069"/>
              <a:gd name="connsiteX4" fmla="*/ 6698117 w 7026321"/>
              <a:gd name="connsiteY4" fmla="*/ 475868 h 10193069"/>
              <a:gd name="connsiteX5" fmla="*/ 6734176 w 7026321"/>
              <a:gd name="connsiteY5" fmla="*/ 5309125 h 10193069"/>
              <a:gd name="connsiteX0" fmla="*/ 6734176 w 7026321"/>
              <a:gd name="connsiteY0" fmla="*/ 4883944 h 9767888"/>
              <a:gd name="connsiteX1" fmla="*/ 3367088 w 7026321"/>
              <a:gd name="connsiteY1" fmla="*/ 9767888 h 9767888"/>
              <a:gd name="connsiteX2" fmla="*/ 0 w 7026321"/>
              <a:gd name="connsiteY2" fmla="*/ 4883944 h 9767888"/>
              <a:gd name="connsiteX3" fmla="*/ 3367088 w 7026321"/>
              <a:gd name="connsiteY3" fmla="*/ 0 h 9767888"/>
              <a:gd name="connsiteX4" fmla="*/ 6698117 w 7026321"/>
              <a:gd name="connsiteY4" fmla="*/ 50687 h 9767888"/>
              <a:gd name="connsiteX5" fmla="*/ 6734176 w 7026321"/>
              <a:gd name="connsiteY5" fmla="*/ 4883944 h 9767888"/>
              <a:gd name="connsiteX0" fmla="*/ 7583491 w 7875636"/>
              <a:gd name="connsiteY0" fmla="*/ 4981916 h 9865860"/>
              <a:gd name="connsiteX1" fmla="*/ 4216403 w 7875636"/>
              <a:gd name="connsiteY1" fmla="*/ 9865860 h 9865860"/>
              <a:gd name="connsiteX2" fmla="*/ 849315 w 7875636"/>
              <a:gd name="connsiteY2" fmla="*/ 4981916 h 9865860"/>
              <a:gd name="connsiteX3" fmla="*/ 1016003 w 7875636"/>
              <a:gd name="connsiteY3" fmla="*/ 0 h 9865860"/>
              <a:gd name="connsiteX4" fmla="*/ 7547432 w 7875636"/>
              <a:gd name="connsiteY4" fmla="*/ 148659 h 9865860"/>
              <a:gd name="connsiteX5" fmla="*/ 7583491 w 7875636"/>
              <a:gd name="connsiteY5" fmla="*/ 4981916 h 9865860"/>
              <a:gd name="connsiteX0" fmla="*/ 7583491 w 7875636"/>
              <a:gd name="connsiteY0" fmla="*/ 4981916 h 9865860"/>
              <a:gd name="connsiteX1" fmla="*/ 4216403 w 7875636"/>
              <a:gd name="connsiteY1" fmla="*/ 9865860 h 9865860"/>
              <a:gd name="connsiteX2" fmla="*/ 849315 w 7875636"/>
              <a:gd name="connsiteY2" fmla="*/ 4981916 h 9865860"/>
              <a:gd name="connsiteX3" fmla="*/ 1016003 w 7875636"/>
              <a:gd name="connsiteY3" fmla="*/ 0 h 9865860"/>
              <a:gd name="connsiteX4" fmla="*/ 7547432 w 7875636"/>
              <a:gd name="connsiteY4" fmla="*/ 148659 h 9865860"/>
              <a:gd name="connsiteX5" fmla="*/ 7583491 w 7875636"/>
              <a:gd name="connsiteY5" fmla="*/ 4981916 h 9865860"/>
              <a:gd name="connsiteX0" fmla="*/ 7746776 w 7896225"/>
              <a:gd name="connsiteY0" fmla="*/ 9847831 h 11253975"/>
              <a:gd name="connsiteX1" fmla="*/ 4216403 w 7896225"/>
              <a:gd name="connsiteY1" fmla="*/ 9865860 h 11253975"/>
              <a:gd name="connsiteX2" fmla="*/ 849315 w 7896225"/>
              <a:gd name="connsiteY2" fmla="*/ 4981916 h 11253975"/>
              <a:gd name="connsiteX3" fmla="*/ 1016003 w 7896225"/>
              <a:gd name="connsiteY3" fmla="*/ 0 h 11253975"/>
              <a:gd name="connsiteX4" fmla="*/ 7547432 w 7896225"/>
              <a:gd name="connsiteY4" fmla="*/ 148659 h 11253975"/>
              <a:gd name="connsiteX5" fmla="*/ 7746776 w 7896225"/>
              <a:gd name="connsiteY5" fmla="*/ 9847831 h 11253975"/>
              <a:gd name="connsiteX0" fmla="*/ 7746776 w 8061748"/>
              <a:gd name="connsiteY0" fmla="*/ 9847831 h 11253975"/>
              <a:gd name="connsiteX1" fmla="*/ 4216403 w 8061748"/>
              <a:gd name="connsiteY1" fmla="*/ 9865860 h 11253975"/>
              <a:gd name="connsiteX2" fmla="*/ 849315 w 8061748"/>
              <a:gd name="connsiteY2" fmla="*/ 4981916 h 11253975"/>
              <a:gd name="connsiteX3" fmla="*/ 1016003 w 8061748"/>
              <a:gd name="connsiteY3" fmla="*/ 0 h 11253975"/>
              <a:gd name="connsiteX4" fmla="*/ 7547432 w 8061748"/>
              <a:gd name="connsiteY4" fmla="*/ 148659 h 11253975"/>
              <a:gd name="connsiteX5" fmla="*/ 7581243 w 8061748"/>
              <a:gd name="connsiteY5" fmla="*/ 2173997 h 11253975"/>
              <a:gd name="connsiteX6" fmla="*/ 7746776 w 8061748"/>
              <a:gd name="connsiteY6" fmla="*/ 9847831 h 11253975"/>
              <a:gd name="connsiteX0" fmla="*/ 7746776 w 8061748"/>
              <a:gd name="connsiteY0" fmla="*/ 9847831 h 11253975"/>
              <a:gd name="connsiteX1" fmla="*/ 4216403 w 8061748"/>
              <a:gd name="connsiteY1" fmla="*/ 9865860 h 11253975"/>
              <a:gd name="connsiteX2" fmla="*/ 849315 w 8061748"/>
              <a:gd name="connsiteY2" fmla="*/ 4981916 h 11253975"/>
              <a:gd name="connsiteX3" fmla="*/ 1016003 w 8061748"/>
              <a:gd name="connsiteY3" fmla="*/ 0 h 11253975"/>
              <a:gd name="connsiteX4" fmla="*/ 7547432 w 8061748"/>
              <a:gd name="connsiteY4" fmla="*/ 148659 h 11253975"/>
              <a:gd name="connsiteX5" fmla="*/ 7581243 w 8061748"/>
              <a:gd name="connsiteY5" fmla="*/ 2173997 h 11253975"/>
              <a:gd name="connsiteX6" fmla="*/ 7746776 w 8061748"/>
              <a:gd name="connsiteY6" fmla="*/ 9847831 h 11253975"/>
              <a:gd name="connsiteX0" fmla="*/ 7746776 w 7991246"/>
              <a:gd name="connsiteY0" fmla="*/ 9847831 h 11253975"/>
              <a:gd name="connsiteX1" fmla="*/ 4216403 w 7991246"/>
              <a:gd name="connsiteY1" fmla="*/ 9865860 h 11253975"/>
              <a:gd name="connsiteX2" fmla="*/ 849315 w 7991246"/>
              <a:gd name="connsiteY2" fmla="*/ 4981916 h 11253975"/>
              <a:gd name="connsiteX3" fmla="*/ 1016003 w 7991246"/>
              <a:gd name="connsiteY3" fmla="*/ 0 h 11253975"/>
              <a:gd name="connsiteX4" fmla="*/ 7547432 w 7991246"/>
              <a:gd name="connsiteY4" fmla="*/ 148659 h 11253975"/>
              <a:gd name="connsiteX5" fmla="*/ 7581243 w 7991246"/>
              <a:gd name="connsiteY5" fmla="*/ 2173997 h 11253975"/>
              <a:gd name="connsiteX6" fmla="*/ 7746776 w 7991246"/>
              <a:gd name="connsiteY6" fmla="*/ 9847831 h 11253975"/>
              <a:gd name="connsiteX0" fmla="*/ 7746776 w 7746776"/>
              <a:gd name="connsiteY0" fmla="*/ 9847831 h 11253975"/>
              <a:gd name="connsiteX1" fmla="*/ 4216403 w 7746776"/>
              <a:gd name="connsiteY1" fmla="*/ 9865860 h 11253975"/>
              <a:gd name="connsiteX2" fmla="*/ 849315 w 7746776"/>
              <a:gd name="connsiteY2" fmla="*/ 4981916 h 11253975"/>
              <a:gd name="connsiteX3" fmla="*/ 1016003 w 7746776"/>
              <a:gd name="connsiteY3" fmla="*/ 0 h 11253975"/>
              <a:gd name="connsiteX4" fmla="*/ 7547432 w 7746776"/>
              <a:gd name="connsiteY4" fmla="*/ 148659 h 11253975"/>
              <a:gd name="connsiteX5" fmla="*/ 7581243 w 7746776"/>
              <a:gd name="connsiteY5" fmla="*/ 2173997 h 11253975"/>
              <a:gd name="connsiteX6" fmla="*/ 7746776 w 7746776"/>
              <a:gd name="connsiteY6" fmla="*/ 9847831 h 11253975"/>
              <a:gd name="connsiteX0" fmla="*/ 7714119 w 7714119"/>
              <a:gd name="connsiteY0" fmla="*/ 9815174 h 11230815"/>
              <a:gd name="connsiteX1" fmla="*/ 4216403 w 7714119"/>
              <a:gd name="connsiteY1" fmla="*/ 9865860 h 11230815"/>
              <a:gd name="connsiteX2" fmla="*/ 849315 w 7714119"/>
              <a:gd name="connsiteY2" fmla="*/ 4981916 h 11230815"/>
              <a:gd name="connsiteX3" fmla="*/ 1016003 w 7714119"/>
              <a:gd name="connsiteY3" fmla="*/ 0 h 11230815"/>
              <a:gd name="connsiteX4" fmla="*/ 7547432 w 7714119"/>
              <a:gd name="connsiteY4" fmla="*/ 148659 h 11230815"/>
              <a:gd name="connsiteX5" fmla="*/ 7581243 w 7714119"/>
              <a:gd name="connsiteY5" fmla="*/ 2173997 h 11230815"/>
              <a:gd name="connsiteX6" fmla="*/ 7714119 w 7714119"/>
              <a:gd name="connsiteY6" fmla="*/ 9815174 h 11230815"/>
              <a:gd name="connsiteX0" fmla="*/ 7714119 w 7714119"/>
              <a:gd name="connsiteY0" fmla="*/ 9815174 h 10229603"/>
              <a:gd name="connsiteX1" fmla="*/ 4216403 w 7714119"/>
              <a:gd name="connsiteY1" fmla="*/ 9865860 h 10229603"/>
              <a:gd name="connsiteX2" fmla="*/ 849315 w 7714119"/>
              <a:gd name="connsiteY2" fmla="*/ 4981916 h 10229603"/>
              <a:gd name="connsiteX3" fmla="*/ 1016003 w 7714119"/>
              <a:gd name="connsiteY3" fmla="*/ 0 h 10229603"/>
              <a:gd name="connsiteX4" fmla="*/ 7547432 w 7714119"/>
              <a:gd name="connsiteY4" fmla="*/ 148659 h 10229603"/>
              <a:gd name="connsiteX5" fmla="*/ 7581243 w 7714119"/>
              <a:gd name="connsiteY5" fmla="*/ 2173997 h 10229603"/>
              <a:gd name="connsiteX6" fmla="*/ 7714119 w 7714119"/>
              <a:gd name="connsiteY6" fmla="*/ 9815174 h 10229603"/>
              <a:gd name="connsiteX0" fmla="*/ 7714119 w 7714119"/>
              <a:gd name="connsiteY0" fmla="*/ 9815174 h 9924955"/>
              <a:gd name="connsiteX1" fmla="*/ 4216403 w 7714119"/>
              <a:gd name="connsiteY1" fmla="*/ 9865860 h 9924955"/>
              <a:gd name="connsiteX2" fmla="*/ 849315 w 7714119"/>
              <a:gd name="connsiteY2" fmla="*/ 4981916 h 9924955"/>
              <a:gd name="connsiteX3" fmla="*/ 1016003 w 7714119"/>
              <a:gd name="connsiteY3" fmla="*/ 0 h 9924955"/>
              <a:gd name="connsiteX4" fmla="*/ 7547432 w 7714119"/>
              <a:gd name="connsiteY4" fmla="*/ 148659 h 9924955"/>
              <a:gd name="connsiteX5" fmla="*/ 7581243 w 7714119"/>
              <a:gd name="connsiteY5" fmla="*/ 2173997 h 9924955"/>
              <a:gd name="connsiteX6" fmla="*/ 7714119 w 7714119"/>
              <a:gd name="connsiteY6" fmla="*/ 9815174 h 9924955"/>
              <a:gd name="connsiteX0" fmla="*/ 7714119 w 7714119"/>
              <a:gd name="connsiteY0" fmla="*/ 9815174 h 10360223"/>
              <a:gd name="connsiteX1" fmla="*/ 4216403 w 7714119"/>
              <a:gd name="connsiteY1" fmla="*/ 9865860 h 10360223"/>
              <a:gd name="connsiteX2" fmla="*/ 849315 w 7714119"/>
              <a:gd name="connsiteY2" fmla="*/ 4981916 h 10360223"/>
              <a:gd name="connsiteX3" fmla="*/ 1016003 w 7714119"/>
              <a:gd name="connsiteY3" fmla="*/ 0 h 10360223"/>
              <a:gd name="connsiteX4" fmla="*/ 7547432 w 7714119"/>
              <a:gd name="connsiteY4" fmla="*/ 148659 h 10360223"/>
              <a:gd name="connsiteX5" fmla="*/ 7581243 w 7714119"/>
              <a:gd name="connsiteY5" fmla="*/ 2173997 h 10360223"/>
              <a:gd name="connsiteX6" fmla="*/ 7714119 w 7714119"/>
              <a:gd name="connsiteY6" fmla="*/ 9815174 h 10360223"/>
              <a:gd name="connsiteX0" fmla="*/ 7714119 w 7714119"/>
              <a:gd name="connsiteY0" fmla="*/ 9815174 h 9896089"/>
              <a:gd name="connsiteX1" fmla="*/ 4216403 w 7714119"/>
              <a:gd name="connsiteY1" fmla="*/ 9865860 h 9896089"/>
              <a:gd name="connsiteX2" fmla="*/ 849315 w 7714119"/>
              <a:gd name="connsiteY2" fmla="*/ 4981916 h 9896089"/>
              <a:gd name="connsiteX3" fmla="*/ 1016003 w 7714119"/>
              <a:gd name="connsiteY3" fmla="*/ 0 h 9896089"/>
              <a:gd name="connsiteX4" fmla="*/ 7547432 w 7714119"/>
              <a:gd name="connsiteY4" fmla="*/ 148659 h 9896089"/>
              <a:gd name="connsiteX5" fmla="*/ 7581243 w 7714119"/>
              <a:gd name="connsiteY5" fmla="*/ 2173997 h 9896089"/>
              <a:gd name="connsiteX6" fmla="*/ 7714119 w 7714119"/>
              <a:gd name="connsiteY6" fmla="*/ 9815174 h 9896089"/>
              <a:gd name="connsiteX0" fmla="*/ 7140703 w 7140703"/>
              <a:gd name="connsiteY0" fmla="*/ 9815174 h 9896089"/>
              <a:gd name="connsiteX1" fmla="*/ 3642987 w 7140703"/>
              <a:gd name="connsiteY1" fmla="*/ 9865860 h 9896089"/>
              <a:gd name="connsiteX2" fmla="*/ 275899 w 7140703"/>
              <a:gd name="connsiteY2" fmla="*/ 4981916 h 9896089"/>
              <a:gd name="connsiteX3" fmla="*/ 442587 w 7140703"/>
              <a:gd name="connsiteY3" fmla="*/ 0 h 9896089"/>
              <a:gd name="connsiteX4" fmla="*/ 6974016 w 7140703"/>
              <a:gd name="connsiteY4" fmla="*/ 148659 h 9896089"/>
              <a:gd name="connsiteX5" fmla="*/ 7007827 w 7140703"/>
              <a:gd name="connsiteY5" fmla="*/ 2173997 h 9896089"/>
              <a:gd name="connsiteX6" fmla="*/ 7140703 w 7140703"/>
              <a:gd name="connsiteY6" fmla="*/ 9815174 h 9896089"/>
              <a:gd name="connsiteX0" fmla="*/ 6896771 w 6896771"/>
              <a:gd name="connsiteY0" fmla="*/ 9815174 h 9896089"/>
              <a:gd name="connsiteX1" fmla="*/ 3399055 w 6896771"/>
              <a:gd name="connsiteY1" fmla="*/ 9865860 h 9896089"/>
              <a:gd name="connsiteX2" fmla="*/ 31967 w 6896771"/>
              <a:gd name="connsiteY2" fmla="*/ 4981916 h 9896089"/>
              <a:gd name="connsiteX3" fmla="*/ 198655 w 6896771"/>
              <a:gd name="connsiteY3" fmla="*/ 0 h 9896089"/>
              <a:gd name="connsiteX4" fmla="*/ 6730084 w 6896771"/>
              <a:gd name="connsiteY4" fmla="*/ 148659 h 9896089"/>
              <a:gd name="connsiteX5" fmla="*/ 6763895 w 6896771"/>
              <a:gd name="connsiteY5" fmla="*/ 2173997 h 9896089"/>
              <a:gd name="connsiteX6" fmla="*/ 6896771 w 6896771"/>
              <a:gd name="connsiteY6" fmla="*/ 9815174 h 9896089"/>
              <a:gd name="connsiteX0" fmla="*/ 7012587 w 7012587"/>
              <a:gd name="connsiteY0" fmla="*/ 9815174 h 9896089"/>
              <a:gd name="connsiteX1" fmla="*/ 3514871 w 7012587"/>
              <a:gd name="connsiteY1" fmla="*/ 9865860 h 9896089"/>
              <a:gd name="connsiteX2" fmla="*/ 147783 w 7012587"/>
              <a:gd name="connsiteY2" fmla="*/ 4981916 h 9896089"/>
              <a:gd name="connsiteX3" fmla="*/ 314471 w 7012587"/>
              <a:gd name="connsiteY3" fmla="*/ 0 h 9896089"/>
              <a:gd name="connsiteX4" fmla="*/ 6845900 w 7012587"/>
              <a:gd name="connsiteY4" fmla="*/ 148659 h 9896089"/>
              <a:gd name="connsiteX5" fmla="*/ 6879711 w 7012587"/>
              <a:gd name="connsiteY5" fmla="*/ 2173997 h 9896089"/>
              <a:gd name="connsiteX6" fmla="*/ 7012587 w 7012587"/>
              <a:gd name="connsiteY6" fmla="*/ 9815174 h 9896089"/>
              <a:gd name="connsiteX0" fmla="*/ 6931890 w 6931890"/>
              <a:gd name="connsiteY0" fmla="*/ 9815174 h 9896089"/>
              <a:gd name="connsiteX1" fmla="*/ 3434174 w 6931890"/>
              <a:gd name="connsiteY1" fmla="*/ 9865860 h 9896089"/>
              <a:gd name="connsiteX2" fmla="*/ 67086 w 6931890"/>
              <a:gd name="connsiteY2" fmla="*/ 4981916 h 9896089"/>
              <a:gd name="connsiteX3" fmla="*/ 233774 w 6931890"/>
              <a:gd name="connsiteY3" fmla="*/ 0 h 9896089"/>
              <a:gd name="connsiteX4" fmla="*/ 6765203 w 6931890"/>
              <a:gd name="connsiteY4" fmla="*/ 148659 h 9896089"/>
              <a:gd name="connsiteX5" fmla="*/ 6799014 w 6931890"/>
              <a:gd name="connsiteY5" fmla="*/ 2173997 h 9896089"/>
              <a:gd name="connsiteX6" fmla="*/ 6931890 w 6931890"/>
              <a:gd name="connsiteY6" fmla="*/ 9815174 h 9896089"/>
              <a:gd name="connsiteX0" fmla="*/ 6825018 w 6825018"/>
              <a:gd name="connsiteY0" fmla="*/ 9815174 h 10239278"/>
              <a:gd name="connsiteX1" fmla="*/ 3327302 w 6825018"/>
              <a:gd name="connsiteY1" fmla="*/ 9865860 h 10239278"/>
              <a:gd name="connsiteX2" fmla="*/ 319442 w 6825018"/>
              <a:gd name="connsiteY2" fmla="*/ 4851287 h 10239278"/>
              <a:gd name="connsiteX3" fmla="*/ 126902 w 6825018"/>
              <a:gd name="connsiteY3" fmla="*/ 0 h 10239278"/>
              <a:gd name="connsiteX4" fmla="*/ 6658331 w 6825018"/>
              <a:gd name="connsiteY4" fmla="*/ 148659 h 10239278"/>
              <a:gd name="connsiteX5" fmla="*/ 6692142 w 6825018"/>
              <a:gd name="connsiteY5" fmla="*/ 2173997 h 10239278"/>
              <a:gd name="connsiteX6" fmla="*/ 6825018 w 6825018"/>
              <a:gd name="connsiteY6" fmla="*/ 9815174 h 10239278"/>
              <a:gd name="connsiteX0" fmla="*/ 6825018 w 6825018"/>
              <a:gd name="connsiteY0" fmla="*/ 9815174 h 9905687"/>
              <a:gd name="connsiteX1" fmla="*/ 3327302 w 6825018"/>
              <a:gd name="connsiteY1" fmla="*/ 9865860 h 9905687"/>
              <a:gd name="connsiteX2" fmla="*/ 319442 w 6825018"/>
              <a:gd name="connsiteY2" fmla="*/ 4851287 h 9905687"/>
              <a:gd name="connsiteX3" fmla="*/ 126902 w 6825018"/>
              <a:gd name="connsiteY3" fmla="*/ 0 h 9905687"/>
              <a:gd name="connsiteX4" fmla="*/ 6658331 w 6825018"/>
              <a:gd name="connsiteY4" fmla="*/ 148659 h 9905687"/>
              <a:gd name="connsiteX5" fmla="*/ 6692142 w 6825018"/>
              <a:gd name="connsiteY5" fmla="*/ 2173997 h 9905687"/>
              <a:gd name="connsiteX6" fmla="*/ 6825018 w 6825018"/>
              <a:gd name="connsiteY6" fmla="*/ 9815174 h 9905687"/>
              <a:gd name="connsiteX0" fmla="*/ 6825018 w 6825018"/>
              <a:gd name="connsiteY0" fmla="*/ 9815174 h 9963588"/>
              <a:gd name="connsiteX1" fmla="*/ 3327302 w 6825018"/>
              <a:gd name="connsiteY1" fmla="*/ 9865860 h 9963588"/>
              <a:gd name="connsiteX2" fmla="*/ 319442 w 6825018"/>
              <a:gd name="connsiteY2" fmla="*/ 4851287 h 9963588"/>
              <a:gd name="connsiteX3" fmla="*/ 126902 w 6825018"/>
              <a:gd name="connsiteY3" fmla="*/ 0 h 9963588"/>
              <a:gd name="connsiteX4" fmla="*/ 6658331 w 6825018"/>
              <a:gd name="connsiteY4" fmla="*/ 148659 h 9963588"/>
              <a:gd name="connsiteX5" fmla="*/ 6692142 w 6825018"/>
              <a:gd name="connsiteY5" fmla="*/ 2173997 h 9963588"/>
              <a:gd name="connsiteX6" fmla="*/ 6825018 w 6825018"/>
              <a:gd name="connsiteY6" fmla="*/ 9815174 h 9963588"/>
              <a:gd name="connsiteX0" fmla="*/ 6852413 w 6852413"/>
              <a:gd name="connsiteY0" fmla="*/ 9815174 h 10069925"/>
              <a:gd name="connsiteX1" fmla="*/ 3354697 w 6852413"/>
              <a:gd name="connsiteY1" fmla="*/ 9865860 h 10069925"/>
              <a:gd name="connsiteX2" fmla="*/ 1363764 w 6852413"/>
              <a:gd name="connsiteY2" fmla="*/ 7137882 h 10069925"/>
              <a:gd name="connsiteX3" fmla="*/ 346837 w 6852413"/>
              <a:gd name="connsiteY3" fmla="*/ 4851287 h 10069925"/>
              <a:gd name="connsiteX4" fmla="*/ 154297 w 6852413"/>
              <a:gd name="connsiteY4" fmla="*/ 0 h 10069925"/>
              <a:gd name="connsiteX5" fmla="*/ 6685726 w 6852413"/>
              <a:gd name="connsiteY5" fmla="*/ 148659 h 10069925"/>
              <a:gd name="connsiteX6" fmla="*/ 6719537 w 6852413"/>
              <a:gd name="connsiteY6" fmla="*/ 2173997 h 10069925"/>
              <a:gd name="connsiteX7" fmla="*/ 6852413 w 6852413"/>
              <a:gd name="connsiteY7" fmla="*/ 9815174 h 10069925"/>
              <a:gd name="connsiteX0" fmla="*/ 6852413 w 6852413"/>
              <a:gd name="connsiteY0" fmla="*/ 9815174 h 9910453"/>
              <a:gd name="connsiteX1" fmla="*/ 3354697 w 6852413"/>
              <a:gd name="connsiteY1" fmla="*/ 9865860 h 9910453"/>
              <a:gd name="connsiteX2" fmla="*/ 1363764 w 6852413"/>
              <a:gd name="connsiteY2" fmla="*/ 7137882 h 9910453"/>
              <a:gd name="connsiteX3" fmla="*/ 346837 w 6852413"/>
              <a:gd name="connsiteY3" fmla="*/ 4851287 h 9910453"/>
              <a:gd name="connsiteX4" fmla="*/ 154297 w 6852413"/>
              <a:gd name="connsiteY4" fmla="*/ 0 h 9910453"/>
              <a:gd name="connsiteX5" fmla="*/ 6685726 w 6852413"/>
              <a:gd name="connsiteY5" fmla="*/ 148659 h 9910453"/>
              <a:gd name="connsiteX6" fmla="*/ 6719537 w 6852413"/>
              <a:gd name="connsiteY6" fmla="*/ 2173997 h 9910453"/>
              <a:gd name="connsiteX7" fmla="*/ 6852413 w 6852413"/>
              <a:gd name="connsiteY7" fmla="*/ 9815174 h 9910453"/>
              <a:gd name="connsiteX0" fmla="*/ 6852413 w 6852413"/>
              <a:gd name="connsiteY0" fmla="*/ 9815174 h 9924910"/>
              <a:gd name="connsiteX1" fmla="*/ 3354697 w 6852413"/>
              <a:gd name="connsiteY1" fmla="*/ 9865860 h 9924910"/>
              <a:gd name="connsiteX2" fmla="*/ 1363764 w 6852413"/>
              <a:gd name="connsiteY2" fmla="*/ 7137882 h 9924910"/>
              <a:gd name="connsiteX3" fmla="*/ 346837 w 6852413"/>
              <a:gd name="connsiteY3" fmla="*/ 4851287 h 9924910"/>
              <a:gd name="connsiteX4" fmla="*/ 154297 w 6852413"/>
              <a:gd name="connsiteY4" fmla="*/ 0 h 9924910"/>
              <a:gd name="connsiteX5" fmla="*/ 6685726 w 6852413"/>
              <a:gd name="connsiteY5" fmla="*/ 148659 h 9924910"/>
              <a:gd name="connsiteX6" fmla="*/ 6719537 w 6852413"/>
              <a:gd name="connsiteY6" fmla="*/ 2173997 h 9924910"/>
              <a:gd name="connsiteX7" fmla="*/ 6852413 w 6852413"/>
              <a:gd name="connsiteY7" fmla="*/ 9815174 h 9924910"/>
              <a:gd name="connsiteX0" fmla="*/ 6772202 w 6772202"/>
              <a:gd name="connsiteY0" fmla="*/ 9799132 h 10064527"/>
              <a:gd name="connsiteX1" fmla="*/ 3354697 w 6772202"/>
              <a:gd name="connsiteY1" fmla="*/ 9865860 h 10064527"/>
              <a:gd name="connsiteX2" fmla="*/ 1363764 w 6772202"/>
              <a:gd name="connsiteY2" fmla="*/ 7137882 h 10064527"/>
              <a:gd name="connsiteX3" fmla="*/ 346837 w 6772202"/>
              <a:gd name="connsiteY3" fmla="*/ 4851287 h 10064527"/>
              <a:gd name="connsiteX4" fmla="*/ 154297 w 6772202"/>
              <a:gd name="connsiteY4" fmla="*/ 0 h 10064527"/>
              <a:gd name="connsiteX5" fmla="*/ 6685726 w 6772202"/>
              <a:gd name="connsiteY5" fmla="*/ 148659 h 10064527"/>
              <a:gd name="connsiteX6" fmla="*/ 6719537 w 6772202"/>
              <a:gd name="connsiteY6" fmla="*/ 2173997 h 10064527"/>
              <a:gd name="connsiteX7" fmla="*/ 6772202 w 6772202"/>
              <a:gd name="connsiteY7" fmla="*/ 9799132 h 10064527"/>
              <a:gd name="connsiteX0" fmla="*/ 6837956 w 6837956"/>
              <a:gd name="connsiteY0" fmla="*/ 9702879 h 9968274"/>
              <a:gd name="connsiteX1" fmla="*/ 3420451 w 6837956"/>
              <a:gd name="connsiteY1" fmla="*/ 9769607 h 9968274"/>
              <a:gd name="connsiteX2" fmla="*/ 1429518 w 6837956"/>
              <a:gd name="connsiteY2" fmla="*/ 7041629 h 9968274"/>
              <a:gd name="connsiteX3" fmla="*/ 412591 w 6837956"/>
              <a:gd name="connsiteY3" fmla="*/ 4755034 h 9968274"/>
              <a:gd name="connsiteX4" fmla="*/ 139840 w 6837956"/>
              <a:gd name="connsiteY4" fmla="*/ 0 h 9968274"/>
              <a:gd name="connsiteX5" fmla="*/ 6751480 w 6837956"/>
              <a:gd name="connsiteY5" fmla="*/ 52406 h 9968274"/>
              <a:gd name="connsiteX6" fmla="*/ 6785291 w 6837956"/>
              <a:gd name="connsiteY6" fmla="*/ 2077744 h 9968274"/>
              <a:gd name="connsiteX7" fmla="*/ 6837956 w 6837956"/>
              <a:gd name="connsiteY7" fmla="*/ 9702879 h 9968274"/>
              <a:gd name="connsiteX0" fmla="*/ 6837956 w 6837956"/>
              <a:gd name="connsiteY0" fmla="*/ 9702879 h 9968274"/>
              <a:gd name="connsiteX1" fmla="*/ 3420451 w 6837956"/>
              <a:gd name="connsiteY1" fmla="*/ 9769607 h 9968274"/>
              <a:gd name="connsiteX2" fmla="*/ 1429518 w 6837956"/>
              <a:gd name="connsiteY2" fmla="*/ 7041629 h 9968274"/>
              <a:gd name="connsiteX3" fmla="*/ 412591 w 6837956"/>
              <a:gd name="connsiteY3" fmla="*/ 4755034 h 9968274"/>
              <a:gd name="connsiteX4" fmla="*/ 139840 w 6837956"/>
              <a:gd name="connsiteY4" fmla="*/ 0 h 9968274"/>
              <a:gd name="connsiteX5" fmla="*/ 6783564 w 6837956"/>
              <a:gd name="connsiteY5" fmla="*/ 4280 h 9968274"/>
              <a:gd name="connsiteX6" fmla="*/ 6785291 w 6837956"/>
              <a:gd name="connsiteY6" fmla="*/ 2077744 h 9968274"/>
              <a:gd name="connsiteX7" fmla="*/ 6837956 w 6837956"/>
              <a:gd name="connsiteY7" fmla="*/ 9702879 h 9968274"/>
              <a:gd name="connsiteX0" fmla="*/ 6837956 w 6837956"/>
              <a:gd name="connsiteY0" fmla="*/ 9702879 h 9944781"/>
              <a:gd name="connsiteX1" fmla="*/ 3484620 w 6837956"/>
              <a:gd name="connsiteY1" fmla="*/ 9737523 h 9944781"/>
              <a:gd name="connsiteX2" fmla="*/ 1429518 w 6837956"/>
              <a:gd name="connsiteY2" fmla="*/ 7041629 h 9944781"/>
              <a:gd name="connsiteX3" fmla="*/ 412591 w 6837956"/>
              <a:gd name="connsiteY3" fmla="*/ 4755034 h 9944781"/>
              <a:gd name="connsiteX4" fmla="*/ 139840 w 6837956"/>
              <a:gd name="connsiteY4" fmla="*/ 0 h 9944781"/>
              <a:gd name="connsiteX5" fmla="*/ 6783564 w 6837956"/>
              <a:gd name="connsiteY5" fmla="*/ 4280 h 9944781"/>
              <a:gd name="connsiteX6" fmla="*/ 6785291 w 6837956"/>
              <a:gd name="connsiteY6" fmla="*/ 2077744 h 9944781"/>
              <a:gd name="connsiteX7" fmla="*/ 6837956 w 6837956"/>
              <a:gd name="connsiteY7" fmla="*/ 9702879 h 9944781"/>
              <a:gd name="connsiteX0" fmla="*/ 6837956 w 6837956"/>
              <a:gd name="connsiteY0" fmla="*/ 9702879 h 9755911"/>
              <a:gd name="connsiteX1" fmla="*/ 3484620 w 6837956"/>
              <a:gd name="connsiteY1" fmla="*/ 9737523 h 9755911"/>
              <a:gd name="connsiteX2" fmla="*/ 1429518 w 6837956"/>
              <a:gd name="connsiteY2" fmla="*/ 7041629 h 9755911"/>
              <a:gd name="connsiteX3" fmla="*/ 412591 w 6837956"/>
              <a:gd name="connsiteY3" fmla="*/ 4755034 h 9755911"/>
              <a:gd name="connsiteX4" fmla="*/ 139840 w 6837956"/>
              <a:gd name="connsiteY4" fmla="*/ 0 h 9755911"/>
              <a:gd name="connsiteX5" fmla="*/ 6783564 w 6837956"/>
              <a:gd name="connsiteY5" fmla="*/ 4280 h 9755911"/>
              <a:gd name="connsiteX6" fmla="*/ 6785291 w 6837956"/>
              <a:gd name="connsiteY6" fmla="*/ 2077744 h 9755911"/>
              <a:gd name="connsiteX7" fmla="*/ 6837956 w 6837956"/>
              <a:gd name="connsiteY7" fmla="*/ 9702879 h 9755911"/>
              <a:gd name="connsiteX0" fmla="*/ 6837956 w 6837956"/>
              <a:gd name="connsiteY0" fmla="*/ 9702879 h 9755911"/>
              <a:gd name="connsiteX1" fmla="*/ 3612956 w 6837956"/>
              <a:gd name="connsiteY1" fmla="*/ 9737523 h 9755911"/>
              <a:gd name="connsiteX2" fmla="*/ 1429518 w 6837956"/>
              <a:gd name="connsiteY2" fmla="*/ 7041629 h 9755911"/>
              <a:gd name="connsiteX3" fmla="*/ 412591 w 6837956"/>
              <a:gd name="connsiteY3" fmla="*/ 4755034 h 9755911"/>
              <a:gd name="connsiteX4" fmla="*/ 139840 w 6837956"/>
              <a:gd name="connsiteY4" fmla="*/ 0 h 9755911"/>
              <a:gd name="connsiteX5" fmla="*/ 6783564 w 6837956"/>
              <a:gd name="connsiteY5" fmla="*/ 4280 h 9755911"/>
              <a:gd name="connsiteX6" fmla="*/ 6785291 w 6837956"/>
              <a:gd name="connsiteY6" fmla="*/ 2077744 h 9755911"/>
              <a:gd name="connsiteX7" fmla="*/ 6837956 w 6837956"/>
              <a:gd name="connsiteY7" fmla="*/ 9702879 h 9755911"/>
              <a:gd name="connsiteX0" fmla="*/ 6837956 w 6837956"/>
              <a:gd name="connsiteY0" fmla="*/ 9702879 h 9749088"/>
              <a:gd name="connsiteX1" fmla="*/ 3612956 w 6837956"/>
              <a:gd name="connsiteY1" fmla="*/ 9721481 h 9749088"/>
              <a:gd name="connsiteX2" fmla="*/ 1429518 w 6837956"/>
              <a:gd name="connsiteY2" fmla="*/ 7041629 h 9749088"/>
              <a:gd name="connsiteX3" fmla="*/ 412591 w 6837956"/>
              <a:gd name="connsiteY3" fmla="*/ 4755034 h 9749088"/>
              <a:gd name="connsiteX4" fmla="*/ 139840 w 6837956"/>
              <a:gd name="connsiteY4" fmla="*/ 0 h 9749088"/>
              <a:gd name="connsiteX5" fmla="*/ 6783564 w 6837956"/>
              <a:gd name="connsiteY5" fmla="*/ 4280 h 9749088"/>
              <a:gd name="connsiteX6" fmla="*/ 6785291 w 6837956"/>
              <a:gd name="connsiteY6" fmla="*/ 2077744 h 9749088"/>
              <a:gd name="connsiteX7" fmla="*/ 6837956 w 6837956"/>
              <a:gd name="connsiteY7" fmla="*/ 9702879 h 9749088"/>
              <a:gd name="connsiteX0" fmla="*/ 6837956 w 6837956"/>
              <a:gd name="connsiteY0" fmla="*/ 9702879 h 9743719"/>
              <a:gd name="connsiteX1" fmla="*/ 3612956 w 6837956"/>
              <a:gd name="connsiteY1" fmla="*/ 9705439 h 9743719"/>
              <a:gd name="connsiteX2" fmla="*/ 1429518 w 6837956"/>
              <a:gd name="connsiteY2" fmla="*/ 7041629 h 9743719"/>
              <a:gd name="connsiteX3" fmla="*/ 412591 w 6837956"/>
              <a:gd name="connsiteY3" fmla="*/ 4755034 h 9743719"/>
              <a:gd name="connsiteX4" fmla="*/ 139840 w 6837956"/>
              <a:gd name="connsiteY4" fmla="*/ 0 h 9743719"/>
              <a:gd name="connsiteX5" fmla="*/ 6783564 w 6837956"/>
              <a:gd name="connsiteY5" fmla="*/ 4280 h 9743719"/>
              <a:gd name="connsiteX6" fmla="*/ 6785291 w 6837956"/>
              <a:gd name="connsiteY6" fmla="*/ 2077744 h 9743719"/>
              <a:gd name="connsiteX7" fmla="*/ 6837956 w 6837956"/>
              <a:gd name="connsiteY7" fmla="*/ 9702879 h 9743719"/>
              <a:gd name="connsiteX0" fmla="*/ 6837956 w 6837956"/>
              <a:gd name="connsiteY0" fmla="*/ 9702879 h 9739418"/>
              <a:gd name="connsiteX1" fmla="*/ 3628998 w 6837956"/>
              <a:gd name="connsiteY1" fmla="*/ 9689397 h 9739418"/>
              <a:gd name="connsiteX2" fmla="*/ 1429518 w 6837956"/>
              <a:gd name="connsiteY2" fmla="*/ 7041629 h 9739418"/>
              <a:gd name="connsiteX3" fmla="*/ 412591 w 6837956"/>
              <a:gd name="connsiteY3" fmla="*/ 4755034 h 9739418"/>
              <a:gd name="connsiteX4" fmla="*/ 139840 w 6837956"/>
              <a:gd name="connsiteY4" fmla="*/ 0 h 9739418"/>
              <a:gd name="connsiteX5" fmla="*/ 6783564 w 6837956"/>
              <a:gd name="connsiteY5" fmla="*/ 4280 h 9739418"/>
              <a:gd name="connsiteX6" fmla="*/ 6785291 w 6837956"/>
              <a:gd name="connsiteY6" fmla="*/ 2077744 h 9739418"/>
              <a:gd name="connsiteX7" fmla="*/ 6837956 w 6837956"/>
              <a:gd name="connsiteY7" fmla="*/ 9702879 h 9739418"/>
              <a:gd name="connsiteX0" fmla="*/ 6827659 w 6827659"/>
              <a:gd name="connsiteY0" fmla="*/ 9702879 h 9739418"/>
              <a:gd name="connsiteX1" fmla="*/ 3618701 w 6827659"/>
              <a:gd name="connsiteY1" fmla="*/ 9689397 h 9739418"/>
              <a:gd name="connsiteX2" fmla="*/ 1419221 w 6827659"/>
              <a:gd name="connsiteY2" fmla="*/ 7041629 h 9739418"/>
              <a:gd name="connsiteX3" fmla="*/ 402294 w 6827659"/>
              <a:gd name="connsiteY3" fmla="*/ 4755034 h 9739418"/>
              <a:gd name="connsiteX4" fmla="*/ 129543 w 6827659"/>
              <a:gd name="connsiteY4" fmla="*/ 0 h 9739418"/>
              <a:gd name="connsiteX5" fmla="*/ 6773267 w 6827659"/>
              <a:gd name="connsiteY5" fmla="*/ 4280 h 9739418"/>
              <a:gd name="connsiteX6" fmla="*/ 6774994 w 6827659"/>
              <a:gd name="connsiteY6" fmla="*/ 2077744 h 9739418"/>
              <a:gd name="connsiteX7" fmla="*/ 6827659 w 6827659"/>
              <a:gd name="connsiteY7" fmla="*/ 9702879 h 9739418"/>
              <a:gd name="connsiteX0" fmla="*/ 6825272 w 6825272"/>
              <a:gd name="connsiteY0" fmla="*/ 9702879 h 9739418"/>
              <a:gd name="connsiteX1" fmla="*/ 3616314 w 6825272"/>
              <a:gd name="connsiteY1" fmla="*/ 9689397 h 9739418"/>
              <a:gd name="connsiteX2" fmla="*/ 1416834 w 6825272"/>
              <a:gd name="connsiteY2" fmla="*/ 7041629 h 9739418"/>
              <a:gd name="connsiteX3" fmla="*/ 399907 w 6825272"/>
              <a:gd name="connsiteY3" fmla="*/ 4755034 h 9739418"/>
              <a:gd name="connsiteX4" fmla="*/ 127156 w 6825272"/>
              <a:gd name="connsiteY4" fmla="*/ 0 h 9739418"/>
              <a:gd name="connsiteX5" fmla="*/ 6770880 w 6825272"/>
              <a:gd name="connsiteY5" fmla="*/ 4280 h 9739418"/>
              <a:gd name="connsiteX6" fmla="*/ 6772607 w 6825272"/>
              <a:gd name="connsiteY6" fmla="*/ 2077744 h 9739418"/>
              <a:gd name="connsiteX7" fmla="*/ 6825272 w 6825272"/>
              <a:gd name="connsiteY7" fmla="*/ 9702879 h 9739418"/>
              <a:gd name="connsiteX0" fmla="*/ 6817852 w 6817852"/>
              <a:gd name="connsiteY0" fmla="*/ 9702879 h 9739418"/>
              <a:gd name="connsiteX1" fmla="*/ 3608894 w 6817852"/>
              <a:gd name="connsiteY1" fmla="*/ 9689397 h 9739418"/>
              <a:gd name="connsiteX2" fmla="*/ 1409414 w 6817852"/>
              <a:gd name="connsiteY2" fmla="*/ 7041629 h 9739418"/>
              <a:gd name="connsiteX3" fmla="*/ 440613 w 6817852"/>
              <a:gd name="connsiteY3" fmla="*/ 4755034 h 9739418"/>
              <a:gd name="connsiteX4" fmla="*/ 119736 w 6817852"/>
              <a:gd name="connsiteY4" fmla="*/ 0 h 9739418"/>
              <a:gd name="connsiteX5" fmla="*/ 6763460 w 6817852"/>
              <a:gd name="connsiteY5" fmla="*/ 4280 h 9739418"/>
              <a:gd name="connsiteX6" fmla="*/ 6765187 w 6817852"/>
              <a:gd name="connsiteY6" fmla="*/ 2077744 h 9739418"/>
              <a:gd name="connsiteX7" fmla="*/ 6817852 w 6817852"/>
              <a:gd name="connsiteY7" fmla="*/ 9702879 h 9739418"/>
              <a:gd name="connsiteX0" fmla="*/ 6817852 w 6817852"/>
              <a:gd name="connsiteY0" fmla="*/ 9702879 h 9739418"/>
              <a:gd name="connsiteX1" fmla="*/ 3608894 w 6817852"/>
              <a:gd name="connsiteY1" fmla="*/ 9689397 h 9739418"/>
              <a:gd name="connsiteX2" fmla="*/ 1409414 w 6817852"/>
              <a:gd name="connsiteY2" fmla="*/ 7041629 h 9739418"/>
              <a:gd name="connsiteX3" fmla="*/ 440613 w 6817852"/>
              <a:gd name="connsiteY3" fmla="*/ 4755034 h 9739418"/>
              <a:gd name="connsiteX4" fmla="*/ 119736 w 6817852"/>
              <a:gd name="connsiteY4" fmla="*/ 0 h 9739418"/>
              <a:gd name="connsiteX5" fmla="*/ 6763460 w 6817852"/>
              <a:gd name="connsiteY5" fmla="*/ 4280 h 9739418"/>
              <a:gd name="connsiteX6" fmla="*/ 6765187 w 6817852"/>
              <a:gd name="connsiteY6" fmla="*/ 2077744 h 9739418"/>
              <a:gd name="connsiteX7" fmla="*/ 6817852 w 6817852"/>
              <a:gd name="connsiteY7" fmla="*/ 9702879 h 9739418"/>
              <a:gd name="connsiteX0" fmla="*/ 6817852 w 6817852"/>
              <a:gd name="connsiteY0" fmla="*/ 9702879 h 9739418"/>
              <a:gd name="connsiteX1" fmla="*/ 3608894 w 6817852"/>
              <a:gd name="connsiteY1" fmla="*/ 9689397 h 9739418"/>
              <a:gd name="connsiteX2" fmla="*/ 1409414 w 6817852"/>
              <a:gd name="connsiteY2" fmla="*/ 7041629 h 9739418"/>
              <a:gd name="connsiteX3" fmla="*/ 440613 w 6817852"/>
              <a:gd name="connsiteY3" fmla="*/ 4755034 h 9739418"/>
              <a:gd name="connsiteX4" fmla="*/ 119736 w 6817852"/>
              <a:gd name="connsiteY4" fmla="*/ 0 h 9739418"/>
              <a:gd name="connsiteX5" fmla="*/ 6763460 w 6817852"/>
              <a:gd name="connsiteY5" fmla="*/ 4280 h 9739418"/>
              <a:gd name="connsiteX6" fmla="*/ 6765187 w 6817852"/>
              <a:gd name="connsiteY6" fmla="*/ 2077744 h 9739418"/>
              <a:gd name="connsiteX7" fmla="*/ 6817852 w 6817852"/>
              <a:gd name="connsiteY7" fmla="*/ 9702879 h 9739418"/>
              <a:gd name="connsiteX0" fmla="*/ 6817852 w 6817852"/>
              <a:gd name="connsiteY0" fmla="*/ 9702879 h 9739418"/>
              <a:gd name="connsiteX1" fmla="*/ 3608894 w 6817852"/>
              <a:gd name="connsiteY1" fmla="*/ 9689397 h 9739418"/>
              <a:gd name="connsiteX2" fmla="*/ 1409414 w 6817852"/>
              <a:gd name="connsiteY2" fmla="*/ 7041629 h 9739418"/>
              <a:gd name="connsiteX3" fmla="*/ 440613 w 6817852"/>
              <a:gd name="connsiteY3" fmla="*/ 4755034 h 9739418"/>
              <a:gd name="connsiteX4" fmla="*/ 119736 w 6817852"/>
              <a:gd name="connsiteY4" fmla="*/ 0 h 9739418"/>
              <a:gd name="connsiteX5" fmla="*/ 6763460 w 6817852"/>
              <a:gd name="connsiteY5" fmla="*/ 4280 h 9739418"/>
              <a:gd name="connsiteX6" fmla="*/ 6765187 w 6817852"/>
              <a:gd name="connsiteY6" fmla="*/ 2077744 h 9739418"/>
              <a:gd name="connsiteX7" fmla="*/ 6817852 w 6817852"/>
              <a:gd name="connsiteY7" fmla="*/ 9702879 h 973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17852" h="9739418">
                <a:moveTo>
                  <a:pt x="6817852" y="9702879"/>
                </a:moveTo>
                <a:cubicBezTo>
                  <a:pt x="4172624" y="9787636"/>
                  <a:pt x="3964868" y="9699802"/>
                  <a:pt x="3608894" y="9689397"/>
                </a:cubicBezTo>
                <a:cubicBezTo>
                  <a:pt x="3252920" y="9678992"/>
                  <a:pt x="1814471" y="7909475"/>
                  <a:pt x="1409414" y="7041629"/>
                </a:cubicBezTo>
                <a:cubicBezTo>
                  <a:pt x="940188" y="6173783"/>
                  <a:pt x="575349" y="5319039"/>
                  <a:pt x="440613" y="4755034"/>
                </a:cubicBezTo>
                <a:cubicBezTo>
                  <a:pt x="305877" y="4191029"/>
                  <a:pt x="-237626" y="1338943"/>
                  <a:pt x="119736" y="0"/>
                </a:cubicBezTo>
                <a:lnTo>
                  <a:pt x="6763460" y="4280"/>
                </a:lnTo>
                <a:cubicBezTo>
                  <a:pt x="6774538" y="1237469"/>
                  <a:pt x="6731963" y="395901"/>
                  <a:pt x="6765187" y="2077744"/>
                </a:cubicBezTo>
                <a:cubicBezTo>
                  <a:pt x="6798411" y="3694273"/>
                  <a:pt x="6720073" y="8246730"/>
                  <a:pt x="6817852" y="9702879"/>
                </a:cubicBezTo>
                <a:close/>
              </a:path>
            </a:pathLst>
          </a:custGeom>
          <a:ln w="9525">
            <a:noFill/>
            <a:miter lim="400000"/>
          </a:ln>
          <a:extLst>
            <a:ext uri="{C572A759-6A51-4108-AA02-DFA0A04FC94B}">
              <ma14:wrappingTextBoxFlag xmlns="" xmlns:ma14="http://schemas.microsoft.com/office/mac/drawingml/2011/main" val="1"/>
            </a:ext>
          </a:extLst>
        </p:spPr>
        <p:txBody>
          <a:bodyPr/>
          <a:lstStyle/>
          <a:p>
            <a:endParaRPr lang="en-US" dirty="0"/>
          </a:p>
        </p:txBody>
      </p:sp>
      <p:sp>
        <p:nvSpPr>
          <p:cNvPr id="60" name="Title Text"/>
          <p:cNvSpPr txBox="1">
            <a:spLocks noGrp="1"/>
          </p:cNvSpPr>
          <p:nvPr>
            <p:ph type="title"/>
          </p:nvPr>
        </p:nvSpPr>
        <p:spPr>
          <a:xfrm>
            <a:off x="892969" y="446484"/>
            <a:ext cx="6410578" cy="1398299"/>
          </a:xfrm>
          <a:prstGeom prst="rect">
            <a:avLst/>
          </a:prstGeom>
        </p:spPr>
        <p:txBody>
          <a:bodyPr anchor="t"/>
          <a:lstStyle>
            <a:lvl1pPr>
              <a:defRPr>
                <a:solidFill>
                  <a:srgbClr val="000000"/>
                </a:solidFill>
              </a:defRPr>
            </a:lvl1pPr>
          </a:lstStyle>
          <a:p>
            <a:r>
              <a:rPr dirty="0"/>
              <a:t>Title Text</a:t>
            </a:r>
          </a:p>
        </p:txBody>
      </p:sp>
      <p:sp>
        <p:nvSpPr>
          <p:cNvPr id="61" name="Body Level One…"/>
          <p:cNvSpPr txBox="1">
            <a:spLocks noGrp="1"/>
          </p:cNvSpPr>
          <p:nvPr>
            <p:ph type="body" sz="quarter" idx="1"/>
          </p:nvPr>
        </p:nvSpPr>
        <p:spPr>
          <a:xfrm>
            <a:off x="892969" y="1839516"/>
            <a:ext cx="6410578" cy="3000375"/>
          </a:xfrm>
          <a:prstGeom prst="rect">
            <a:avLst/>
          </a:prstGeom>
        </p:spPr>
        <p:txBody>
          <a:bodyPr anchor="t"/>
          <a:lstStyle>
            <a:lvl1pPr marL="0" indent="0">
              <a:buSzTx/>
              <a:buNone/>
              <a:defRPr>
                <a:solidFill>
                  <a:schemeClr val="tx2">
                    <a:lumMod val="50000"/>
                  </a:schemeClr>
                </a:solidFill>
              </a:defRPr>
            </a:lvl1pPr>
            <a:lvl2pPr marL="0" indent="0">
              <a:buSzTx/>
              <a:buNone/>
              <a:defRPr>
                <a:solidFill>
                  <a:schemeClr val="tx2">
                    <a:lumMod val="50000"/>
                  </a:schemeClr>
                </a:solidFill>
              </a:defRPr>
            </a:lvl2pPr>
            <a:lvl3pPr marL="0" indent="0">
              <a:buSzTx/>
              <a:buNone/>
              <a:defRPr>
                <a:solidFill>
                  <a:schemeClr val="tx2">
                    <a:lumMod val="50000"/>
                  </a:schemeClr>
                </a:solidFill>
              </a:defRPr>
            </a:lvl3pPr>
            <a:lvl4pPr marL="0" indent="0">
              <a:buSzTx/>
              <a:buNone/>
              <a:defRPr>
                <a:solidFill>
                  <a:schemeClr val="tx2">
                    <a:lumMod val="50000"/>
                  </a:schemeClr>
                </a:solidFill>
              </a:defRPr>
            </a:lvl4pPr>
            <a:lvl5pPr marL="0" indent="0">
              <a:buSzTx/>
              <a:buNone/>
              <a:defRPr>
                <a:solidFill>
                  <a:schemeClr val="tx2">
                    <a:lumMod val="50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62" name="Pull out quote"/>
          <p:cNvSpPr>
            <a:spLocks noGrp="1"/>
          </p:cNvSpPr>
          <p:nvPr>
            <p:ph type="body" sz="quarter" idx="14"/>
          </p:nvPr>
        </p:nvSpPr>
        <p:spPr>
          <a:xfrm>
            <a:off x="6866748" y="6398302"/>
            <a:ext cx="4604942" cy="285751"/>
          </a:xfrm>
          <a:prstGeom prst="rect">
            <a:avLst/>
          </a:prstGeom>
        </p:spPr>
        <p:txBody>
          <a:bodyPr/>
          <a:lstStyle>
            <a:lvl1pPr marL="0" indent="0">
              <a:spcBef>
                <a:spcPts val="0"/>
              </a:spcBef>
              <a:buSzTx/>
              <a:buNone/>
              <a:defRPr>
                <a:solidFill>
                  <a:srgbClr val="00A585"/>
                </a:solidFill>
                <a:latin typeface="Open Sans Bold"/>
                <a:sym typeface="Open Sans Bold"/>
              </a:defRPr>
            </a:lvl1pPr>
          </a:lstStyle>
          <a:p>
            <a:pPr marL="0" indent="0">
              <a:spcBef>
                <a:spcPts val="0"/>
              </a:spcBef>
              <a:buSzTx/>
              <a:buNone/>
              <a:defRPr>
                <a:solidFill>
                  <a:srgbClr val="00A585"/>
                </a:solidFill>
                <a:latin typeface="Open Sans Bold"/>
                <a:ea typeface="Open Sans Bold"/>
                <a:cs typeface="Open Sans Bold"/>
                <a:sym typeface="Open Sans Bold"/>
              </a:defRPr>
            </a:pPr>
            <a:endParaRPr/>
          </a:p>
        </p:txBody>
      </p:sp>
      <p:sp>
        <p:nvSpPr>
          <p:cNvPr id="63" name="Slide Number"/>
          <p:cNvSpPr txBox="1">
            <a:spLocks noGrp="1"/>
          </p:cNvSpPr>
          <p:nvPr>
            <p:ph type="sldNum" sz="quarter" idx="2"/>
          </p:nvPr>
        </p:nvSpPr>
        <p:spPr>
          <a:xfrm>
            <a:off x="2388261" y="6189764"/>
            <a:ext cx="294167" cy="288541"/>
          </a:xfrm>
          <a:prstGeom prst="rect">
            <a:avLst/>
          </a:prstGeom>
        </p:spPr>
        <p:txBody>
          <a:bodyPr/>
          <a:lstStyle>
            <a:lvl1pPr>
              <a:defRPr sz="1406">
                <a:solidFill>
                  <a:srgbClr val="00B297"/>
                </a:solidFill>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37238573"/>
      </p:ext>
    </p:extLst>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3AEB09-233E-4ED6-91BA-08A71DBF7AB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F91F32A-F44A-4A36-9365-8A89E2C3CC0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61A8DFA6-013D-46F0-9E60-BCEC687559ED}"/>
              </a:ext>
            </a:extLst>
          </p:cNvPr>
          <p:cNvSpPr>
            <a:spLocks noGrp="1"/>
          </p:cNvSpPr>
          <p:nvPr>
            <p:ph type="dt" sz="half" idx="10"/>
          </p:nvPr>
        </p:nvSpPr>
        <p:spPr/>
        <p:txBody>
          <a:bodyPr/>
          <a:lstStyle/>
          <a:p>
            <a:fld id="{DCB4B745-4458-4710-BCF8-CA513F9A0C46}" type="datetimeFigureOut">
              <a:rPr lang="en-US" smtClean="0"/>
              <a:t>12/7/2022</a:t>
            </a:fld>
            <a:endParaRPr lang="en-US"/>
          </a:p>
        </p:txBody>
      </p:sp>
      <p:sp>
        <p:nvSpPr>
          <p:cNvPr id="5" name="Footer Placeholder 4">
            <a:extLst>
              <a:ext uri="{FF2B5EF4-FFF2-40B4-BE49-F238E27FC236}">
                <a16:creationId xmlns:a16="http://schemas.microsoft.com/office/drawing/2014/main" id="{A242EDB1-2694-4624-B4BF-F6CCF430D9C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403841A-03D0-4E95-871A-0D850AB17F6C}"/>
              </a:ext>
            </a:extLst>
          </p:cNvPr>
          <p:cNvSpPr>
            <a:spLocks noGrp="1"/>
          </p:cNvSpPr>
          <p:nvPr>
            <p:ph type="sldNum" sz="quarter" idx="12"/>
          </p:nvPr>
        </p:nvSpPr>
        <p:spPr/>
        <p:txBody>
          <a:bodyPr/>
          <a:lstStyle/>
          <a:p>
            <a:fld id="{01CA4EA3-F852-4132-8DBE-3575D1D34D98}" type="slidenum">
              <a:rPr lang="en-US" smtClean="0"/>
              <a:t>‹#›</a:t>
            </a:fld>
            <a:endParaRPr lang="en-US"/>
          </a:p>
        </p:txBody>
      </p:sp>
    </p:spTree>
    <p:extLst>
      <p:ext uri="{BB962C8B-B14F-4D97-AF65-F5344CB8AC3E}">
        <p14:creationId xmlns:p14="http://schemas.microsoft.com/office/powerpoint/2010/main" val="92463425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EA1C35-2555-482C-924D-1506BC60921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5A419D-7E48-4993-A144-88395619AE04}"/>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EF91F7A-09BA-479D-8726-8AC0A0F140F4}"/>
              </a:ext>
            </a:extLst>
          </p:cNvPr>
          <p:cNvSpPr>
            <a:spLocks noGrp="1"/>
          </p:cNvSpPr>
          <p:nvPr>
            <p:ph type="dt" sz="half" idx="10"/>
          </p:nvPr>
        </p:nvSpPr>
        <p:spPr/>
        <p:txBody>
          <a:bodyPr/>
          <a:lstStyle/>
          <a:p>
            <a:fld id="{DCB4B745-4458-4710-BCF8-CA513F9A0C46}" type="datetimeFigureOut">
              <a:rPr lang="en-US" smtClean="0"/>
              <a:t>12/7/2022</a:t>
            </a:fld>
            <a:endParaRPr lang="en-US"/>
          </a:p>
        </p:txBody>
      </p:sp>
      <p:sp>
        <p:nvSpPr>
          <p:cNvPr id="5" name="Footer Placeholder 4">
            <a:extLst>
              <a:ext uri="{FF2B5EF4-FFF2-40B4-BE49-F238E27FC236}">
                <a16:creationId xmlns:a16="http://schemas.microsoft.com/office/drawing/2014/main" id="{843BEA92-7CD6-4C2F-A2CE-F88E500CA4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A173B96-DAEA-4303-B7E5-51E98311B8B8}"/>
              </a:ext>
            </a:extLst>
          </p:cNvPr>
          <p:cNvSpPr>
            <a:spLocks noGrp="1"/>
          </p:cNvSpPr>
          <p:nvPr>
            <p:ph type="sldNum" sz="quarter" idx="12"/>
          </p:nvPr>
        </p:nvSpPr>
        <p:spPr/>
        <p:txBody>
          <a:bodyPr/>
          <a:lstStyle/>
          <a:p>
            <a:fld id="{01CA4EA3-F852-4132-8DBE-3575D1D34D98}" type="slidenum">
              <a:rPr lang="en-US" smtClean="0"/>
              <a:t>‹#›</a:t>
            </a:fld>
            <a:endParaRPr lang="en-US"/>
          </a:p>
        </p:txBody>
      </p:sp>
    </p:spTree>
    <p:extLst>
      <p:ext uri="{BB962C8B-B14F-4D97-AF65-F5344CB8AC3E}">
        <p14:creationId xmlns:p14="http://schemas.microsoft.com/office/powerpoint/2010/main" val="271216205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B94A2-671E-4242-AA5D-0E9440DC7FC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8FC97DE-E222-4D4F-999B-249AAB9E3FA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4E20627-D71C-4EF6-BF6F-04F5720DA2A0}"/>
              </a:ext>
            </a:extLst>
          </p:cNvPr>
          <p:cNvSpPr>
            <a:spLocks noGrp="1"/>
          </p:cNvSpPr>
          <p:nvPr>
            <p:ph type="dt" sz="half" idx="10"/>
          </p:nvPr>
        </p:nvSpPr>
        <p:spPr/>
        <p:txBody>
          <a:bodyPr/>
          <a:lstStyle/>
          <a:p>
            <a:fld id="{DCB4B745-4458-4710-BCF8-CA513F9A0C46}" type="datetimeFigureOut">
              <a:rPr lang="en-US" smtClean="0"/>
              <a:t>12/7/2022</a:t>
            </a:fld>
            <a:endParaRPr lang="en-US"/>
          </a:p>
        </p:txBody>
      </p:sp>
      <p:sp>
        <p:nvSpPr>
          <p:cNvPr id="5" name="Footer Placeholder 4">
            <a:extLst>
              <a:ext uri="{FF2B5EF4-FFF2-40B4-BE49-F238E27FC236}">
                <a16:creationId xmlns:a16="http://schemas.microsoft.com/office/drawing/2014/main" id="{B451CF77-F5F3-4ABA-A843-C78666EECAA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E796CE8-DF88-4D18-BF39-640969B32356}"/>
              </a:ext>
            </a:extLst>
          </p:cNvPr>
          <p:cNvSpPr>
            <a:spLocks noGrp="1"/>
          </p:cNvSpPr>
          <p:nvPr>
            <p:ph type="sldNum" sz="quarter" idx="12"/>
          </p:nvPr>
        </p:nvSpPr>
        <p:spPr/>
        <p:txBody>
          <a:bodyPr/>
          <a:lstStyle/>
          <a:p>
            <a:fld id="{01CA4EA3-F852-4132-8DBE-3575D1D34D98}" type="slidenum">
              <a:rPr lang="en-US" smtClean="0"/>
              <a:t>‹#›</a:t>
            </a:fld>
            <a:endParaRPr lang="en-US"/>
          </a:p>
        </p:txBody>
      </p:sp>
    </p:spTree>
    <p:extLst>
      <p:ext uri="{BB962C8B-B14F-4D97-AF65-F5344CB8AC3E}">
        <p14:creationId xmlns:p14="http://schemas.microsoft.com/office/powerpoint/2010/main" val="182528551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0A591-CF89-44E0-92CA-DEFE5CC2884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DE9ADBF-FEF9-42C3-9222-8AD858CBEE8B}"/>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0ECD8D8-7987-410E-B788-6C579DDC76A4}"/>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1F5BA80-2552-4325-80C2-2CF21045065E}"/>
              </a:ext>
            </a:extLst>
          </p:cNvPr>
          <p:cNvSpPr>
            <a:spLocks noGrp="1"/>
          </p:cNvSpPr>
          <p:nvPr>
            <p:ph type="dt" sz="half" idx="10"/>
          </p:nvPr>
        </p:nvSpPr>
        <p:spPr/>
        <p:txBody>
          <a:bodyPr/>
          <a:lstStyle/>
          <a:p>
            <a:fld id="{DCB4B745-4458-4710-BCF8-CA513F9A0C46}" type="datetimeFigureOut">
              <a:rPr lang="en-US" smtClean="0"/>
              <a:t>12/7/2022</a:t>
            </a:fld>
            <a:endParaRPr lang="en-US"/>
          </a:p>
        </p:txBody>
      </p:sp>
      <p:sp>
        <p:nvSpPr>
          <p:cNvPr id="6" name="Footer Placeholder 5">
            <a:extLst>
              <a:ext uri="{FF2B5EF4-FFF2-40B4-BE49-F238E27FC236}">
                <a16:creationId xmlns:a16="http://schemas.microsoft.com/office/drawing/2014/main" id="{054FAEE3-CCE8-4ED1-A5E3-222085244B1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7FB289B-CA34-46F3-97CE-C946FF54E0E7}"/>
              </a:ext>
            </a:extLst>
          </p:cNvPr>
          <p:cNvSpPr>
            <a:spLocks noGrp="1"/>
          </p:cNvSpPr>
          <p:nvPr>
            <p:ph type="sldNum" sz="quarter" idx="12"/>
          </p:nvPr>
        </p:nvSpPr>
        <p:spPr/>
        <p:txBody>
          <a:bodyPr/>
          <a:lstStyle/>
          <a:p>
            <a:fld id="{01CA4EA3-F852-4132-8DBE-3575D1D34D98}" type="slidenum">
              <a:rPr lang="en-US" smtClean="0"/>
              <a:t>‹#›</a:t>
            </a:fld>
            <a:endParaRPr lang="en-US"/>
          </a:p>
        </p:txBody>
      </p:sp>
    </p:spTree>
    <p:extLst>
      <p:ext uri="{BB962C8B-B14F-4D97-AF65-F5344CB8AC3E}">
        <p14:creationId xmlns:p14="http://schemas.microsoft.com/office/powerpoint/2010/main" val="109132353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BF5FC-64C3-4A08-AECF-FD9C29C2272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F1C0320-F0E7-405D-9BF0-9A30B0B5346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24839D69-E7AA-43DA-8303-2E2CC00BD765}"/>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9757CA85-D2CB-4026-9E13-62215A2F55C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50B4D0B8-3B4D-4AF0-9E31-91DB3E945CC2}"/>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5D3A4F8-F5BC-494E-8421-E5DFEB3DD7DC}"/>
              </a:ext>
            </a:extLst>
          </p:cNvPr>
          <p:cNvSpPr>
            <a:spLocks noGrp="1"/>
          </p:cNvSpPr>
          <p:nvPr>
            <p:ph type="dt" sz="half" idx="10"/>
          </p:nvPr>
        </p:nvSpPr>
        <p:spPr/>
        <p:txBody>
          <a:bodyPr/>
          <a:lstStyle/>
          <a:p>
            <a:fld id="{DCB4B745-4458-4710-BCF8-CA513F9A0C46}" type="datetimeFigureOut">
              <a:rPr lang="en-US" smtClean="0"/>
              <a:t>12/7/2022</a:t>
            </a:fld>
            <a:endParaRPr lang="en-US"/>
          </a:p>
        </p:txBody>
      </p:sp>
      <p:sp>
        <p:nvSpPr>
          <p:cNvPr id="8" name="Footer Placeholder 7">
            <a:extLst>
              <a:ext uri="{FF2B5EF4-FFF2-40B4-BE49-F238E27FC236}">
                <a16:creationId xmlns:a16="http://schemas.microsoft.com/office/drawing/2014/main" id="{975BB3D8-AACF-4DDD-BD51-7CE62F2BC7C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FFAEA4CA-1D94-4A51-9D9E-E902DC145C6E}"/>
              </a:ext>
            </a:extLst>
          </p:cNvPr>
          <p:cNvSpPr>
            <a:spLocks noGrp="1"/>
          </p:cNvSpPr>
          <p:nvPr>
            <p:ph type="sldNum" sz="quarter" idx="12"/>
          </p:nvPr>
        </p:nvSpPr>
        <p:spPr/>
        <p:txBody>
          <a:bodyPr/>
          <a:lstStyle/>
          <a:p>
            <a:fld id="{01CA4EA3-F852-4132-8DBE-3575D1D34D98}" type="slidenum">
              <a:rPr lang="en-US" smtClean="0"/>
              <a:t>‹#›</a:t>
            </a:fld>
            <a:endParaRPr lang="en-US"/>
          </a:p>
        </p:txBody>
      </p:sp>
    </p:spTree>
    <p:extLst>
      <p:ext uri="{BB962C8B-B14F-4D97-AF65-F5344CB8AC3E}">
        <p14:creationId xmlns:p14="http://schemas.microsoft.com/office/powerpoint/2010/main" val="86965184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FB64E1-25A7-4192-A3F7-EEC16A6534E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80A7A77E-0334-422A-89C1-2F6CFF2F3F0F}"/>
              </a:ext>
            </a:extLst>
          </p:cNvPr>
          <p:cNvSpPr>
            <a:spLocks noGrp="1"/>
          </p:cNvSpPr>
          <p:nvPr>
            <p:ph type="dt" sz="half" idx="10"/>
          </p:nvPr>
        </p:nvSpPr>
        <p:spPr/>
        <p:txBody>
          <a:bodyPr/>
          <a:lstStyle/>
          <a:p>
            <a:fld id="{DCB4B745-4458-4710-BCF8-CA513F9A0C46}" type="datetimeFigureOut">
              <a:rPr lang="en-US" smtClean="0"/>
              <a:t>12/7/2022</a:t>
            </a:fld>
            <a:endParaRPr lang="en-US"/>
          </a:p>
        </p:txBody>
      </p:sp>
      <p:sp>
        <p:nvSpPr>
          <p:cNvPr id="4" name="Footer Placeholder 3">
            <a:extLst>
              <a:ext uri="{FF2B5EF4-FFF2-40B4-BE49-F238E27FC236}">
                <a16:creationId xmlns:a16="http://schemas.microsoft.com/office/drawing/2014/main" id="{5EBC8065-CCE6-4811-B308-633EF71FF65C}"/>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6F7B9B8-0318-49CF-8001-1310E7A11844}"/>
              </a:ext>
            </a:extLst>
          </p:cNvPr>
          <p:cNvSpPr>
            <a:spLocks noGrp="1"/>
          </p:cNvSpPr>
          <p:nvPr>
            <p:ph type="sldNum" sz="quarter" idx="12"/>
          </p:nvPr>
        </p:nvSpPr>
        <p:spPr/>
        <p:txBody>
          <a:bodyPr/>
          <a:lstStyle/>
          <a:p>
            <a:fld id="{01CA4EA3-F852-4132-8DBE-3575D1D34D98}" type="slidenum">
              <a:rPr lang="en-US" smtClean="0"/>
              <a:t>‹#›</a:t>
            </a:fld>
            <a:endParaRPr lang="en-US"/>
          </a:p>
        </p:txBody>
      </p:sp>
    </p:spTree>
    <p:extLst>
      <p:ext uri="{BB962C8B-B14F-4D97-AF65-F5344CB8AC3E}">
        <p14:creationId xmlns:p14="http://schemas.microsoft.com/office/powerpoint/2010/main" val="28457286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1529DE01-3159-42E8-9946-B3F7564EBC72}" type="datetime1">
              <a:rPr lang="en-US" smtClean="0"/>
              <a:t>12/7/2022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r>
              <a:rPr lang="en-US" dirty="0"/>
              <a:t>Footer</a:t>
            </a:r>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01827843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E4B4B7F-C9EB-44CB-9C5A-C575CB89B20B}"/>
              </a:ext>
            </a:extLst>
          </p:cNvPr>
          <p:cNvSpPr>
            <a:spLocks noGrp="1"/>
          </p:cNvSpPr>
          <p:nvPr>
            <p:ph type="dt" sz="half" idx="10"/>
          </p:nvPr>
        </p:nvSpPr>
        <p:spPr/>
        <p:txBody>
          <a:bodyPr/>
          <a:lstStyle/>
          <a:p>
            <a:fld id="{DCB4B745-4458-4710-BCF8-CA513F9A0C46}" type="datetimeFigureOut">
              <a:rPr lang="en-US" smtClean="0"/>
              <a:t>12/7/2022</a:t>
            </a:fld>
            <a:endParaRPr lang="en-US"/>
          </a:p>
        </p:txBody>
      </p:sp>
      <p:sp>
        <p:nvSpPr>
          <p:cNvPr id="3" name="Footer Placeholder 2">
            <a:extLst>
              <a:ext uri="{FF2B5EF4-FFF2-40B4-BE49-F238E27FC236}">
                <a16:creationId xmlns:a16="http://schemas.microsoft.com/office/drawing/2014/main" id="{25CB467C-FDA1-4F85-814E-B96B3D11DDC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E14E0C2-576B-4D58-9F52-D78326DCB9D1}"/>
              </a:ext>
            </a:extLst>
          </p:cNvPr>
          <p:cNvSpPr>
            <a:spLocks noGrp="1"/>
          </p:cNvSpPr>
          <p:nvPr>
            <p:ph type="sldNum" sz="quarter" idx="12"/>
          </p:nvPr>
        </p:nvSpPr>
        <p:spPr/>
        <p:txBody>
          <a:bodyPr/>
          <a:lstStyle/>
          <a:p>
            <a:fld id="{01CA4EA3-F852-4132-8DBE-3575D1D34D98}" type="slidenum">
              <a:rPr lang="en-US" smtClean="0"/>
              <a:t>‹#›</a:t>
            </a:fld>
            <a:endParaRPr lang="en-US"/>
          </a:p>
        </p:txBody>
      </p:sp>
    </p:spTree>
    <p:extLst>
      <p:ext uri="{BB962C8B-B14F-4D97-AF65-F5344CB8AC3E}">
        <p14:creationId xmlns:p14="http://schemas.microsoft.com/office/powerpoint/2010/main" val="217368540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7389E7-11E2-4A9F-8E2A-C3E31D9271A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02B457F2-8331-49A9-9E1A-B888C6049CB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BD43361-48F3-4E4A-BF2B-29A30F494F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20F330C4-BDF4-4063-97F2-D23A730E2D4D}"/>
              </a:ext>
            </a:extLst>
          </p:cNvPr>
          <p:cNvSpPr>
            <a:spLocks noGrp="1"/>
          </p:cNvSpPr>
          <p:nvPr>
            <p:ph type="dt" sz="half" idx="10"/>
          </p:nvPr>
        </p:nvSpPr>
        <p:spPr/>
        <p:txBody>
          <a:bodyPr/>
          <a:lstStyle/>
          <a:p>
            <a:fld id="{DCB4B745-4458-4710-BCF8-CA513F9A0C46}" type="datetimeFigureOut">
              <a:rPr lang="en-US" smtClean="0"/>
              <a:t>12/7/2022</a:t>
            </a:fld>
            <a:endParaRPr lang="en-US"/>
          </a:p>
        </p:txBody>
      </p:sp>
      <p:sp>
        <p:nvSpPr>
          <p:cNvPr id="6" name="Footer Placeholder 5">
            <a:extLst>
              <a:ext uri="{FF2B5EF4-FFF2-40B4-BE49-F238E27FC236}">
                <a16:creationId xmlns:a16="http://schemas.microsoft.com/office/drawing/2014/main" id="{F930E0B7-0CAC-43FD-87A0-52ECB50D5F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69D3E9E-DAD8-4DD1-AF5F-349705EAEA4B}"/>
              </a:ext>
            </a:extLst>
          </p:cNvPr>
          <p:cNvSpPr>
            <a:spLocks noGrp="1"/>
          </p:cNvSpPr>
          <p:nvPr>
            <p:ph type="sldNum" sz="quarter" idx="12"/>
          </p:nvPr>
        </p:nvSpPr>
        <p:spPr/>
        <p:txBody>
          <a:bodyPr/>
          <a:lstStyle/>
          <a:p>
            <a:fld id="{01CA4EA3-F852-4132-8DBE-3575D1D34D98}" type="slidenum">
              <a:rPr lang="en-US" smtClean="0"/>
              <a:t>‹#›</a:t>
            </a:fld>
            <a:endParaRPr lang="en-US"/>
          </a:p>
        </p:txBody>
      </p:sp>
    </p:spTree>
    <p:extLst>
      <p:ext uri="{BB962C8B-B14F-4D97-AF65-F5344CB8AC3E}">
        <p14:creationId xmlns:p14="http://schemas.microsoft.com/office/powerpoint/2010/main" val="2196819567"/>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28CAC-7735-4A56-B13D-A45C37D8B9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80884AD-1483-4186-8470-C14341CD597D}"/>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9538D3F-5F4F-45FD-88CA-675D4AB4C85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F0F5786-9DA1-4681-9F13-A83DB8278DA0}"/>
              </a:ext>
            </a:extLst>
          </p:cNvPr>
          <p:cNvSpPr>
            <a:spLocks noGrp="1"/>
          </p:cNvSpPr>
          <p:nvPr>
            <p:ph type="dt" sz="half" idx="10"/>
          </p:nvPr>
        </p:nvSpPr>
        <p:spPr/>
        <p:txBody>
          <a:bodyPr/>
          <a:lstStyle/>
          <a:p>
            <a:fld id="{DCB4B745-4458-4710-BCF8-CA513F9A0C46}" type="datetimeFigureOut">
              <a:rPr lang="en-US" smtClean="0"/>
              <a:t>12/7/2022</a:t>
            </a:fld>
            <a:endParaRPr lang="en-US"/>
          </a:p>
        </p:txBody>
      </p:sp>
      <p:sp>
        <p:nvSpPr>
          <p:cNvPr id="6" name="Footer Placeholder 5">
            <a:extLst>
              <a:ext uri="{FF2B5EF4-FFF2-40B4-BE49-F238E27FC236}">
                <a16:creationId xmlns:a16="http://schemas.microsoft.com/office/drawing/2014/main" id="{4C5D90A9-293D-4FA4-A198-6B747205AFC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64FBDDB-CB04-48EF-B247-6E7F04F6F8B1}"/>
              </a:ext>
            </a:extLst>
          </p:cNvPr>
          <p:cNvSpPr>
            <a:spLocks noGrp="1"/>
          </p:cNvSpPr>
          <p:nvPr>
            <p:ph type="sldNum" sz="quarter" idx="12"/>
          </p:nvPr>
        </p:nvSpPr>
        <p:spPr/>
        <p:txBody>
          <a:bodyPr/>
          <a:lstStyle/>
          <a:p>
            <a:fld id="{01CA4EA3-F852-4132-8DBE-3575D1D34D98}" type="slidenum">
              <a:rPr lang="en-US" smtClean="0"/>
              <a:t>‹#›</a:t>
            </a:fld>
            <a:endParaRPr lang="en-US"/>
          </a:p>
        </p:txBody>
      </p:sp>
    </p:spTree>
    <p:extLst>
      <p:ext uri="{BB962C8B-B14F-4D97-AF65-F5344CB8AC3E}">
        <p14:creationId xmlns:p14="http://schemas.microsoft.com/office/powerpoint/2010/main" val="210116846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F299FE-F891-4B1F-808F-D2D5AA8699F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A97BD31B-F732-4A69-ACB8-4D2903CA638E}"/>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C65219-D0B1-487E-B810-75CF5D8DB1D4}"/>
              </a:ext>
            </a:extLst>
          </p:cNvPr>
          <p:cNvSpPr>
            <a:spLocks noGrp="1"/>
          </p:cNvSpPr>
          <p:nvPr>
            <p:ph type="dt" sz="half" idx="10"/>
          </p:nvPr>
        </p:nvSpPr>
        <p:spPr/>
        <p:txBody>
          <a:bodyPr/>
          <a:lstStyle/>
          <a:p>
            <a:fld id="{DCB4B745-4458-4710-BCF8-CA513F9A0C46}" type="datetimeFigureOut">
              <a:rPr lang="en-US" smtClean="0"/>
              <a:t>12/7/2022</a:t>
            </a:fld>
            <a:endParaRPr lang="en-US"/>
          </a:p>
        </p:txBody>
      </p:sp>
      <p:sp>
        <p:nvSpPr>
          <p:cNvPr id="5" name="Footer Placeholder 4">
            <a:extLst>
              <a:ext uri="{FF2B5EF4-FFF2-40B4-BE49-F238E27FC236}">
                <a16:creationId xmlns:a16="http://schemas.microsoft.com/office/drawing/2014/main" id="{D16EEC6A-40E0-4E4B-A109-18E471D87E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3852974-162D-4305-A3ED-3C404CA73583}"/>
              </a:ext>
            </a:extLst>
          </p:cNvPr>
          <p:cNvSpPr>
            <a:spLocks noGrp="1"/>
          </p:cNvSpPr>
          <p:nvPr>
            <p:ph type="sldNum" sz="quarter" idx="12"/>
          </p:nvPr>
        </p:nvSpPr>
        <p:spPr/>
        <p:txBody>
          <a:bodyPr/>
          <a:lstStyle/>
          <a:p>
            <a:fld id="{01CA4EA3-F852-4132-8DBE-3575D1D34D98}" type="slidenum">
              <a:rPr lang="en-US" smtClean="0"/>
              <a:t>‹#›</a:t>
            </a:fld>
            <a:endParaRPr lang="en-US"/>
          </a:p>
        </p:txBody>
      </p:sp>
    </p:spTree>
    <p:extLst>
      <p:ext uri="{BB962C8B-B14F-4D97-AF65-F5344CB8AC3E}">
        <p14:creationId xmlns:p14="http://schemas.microsoft.com/office/powerpoint/2010/main" val="95725608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A4E7E85-3601-4BC4-8529-E86252F20AE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780DDB3-5307-49F5-AD2A-A599907B3AF7}"/>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EEBE3A5-7BA1-4BB2-B523-BB8086DDF6AA}"/>
              </a:ext>
            </a:extLst>
          </p:cNvPr>
          <p:cNvSpPr>
            <a:spLocks noGrp="1"/>
          </p:cNvSpPr>
          <p:nvPr>
            <p:ph type="dt" sz="half" idx="10"/>
          </p:nvPr>
        </p:nvSpPr>
        <p:spPr/>
        <p:txBody>
          <a:bodyPr/>
          <a:lstStyle/>
          <a:p>
            <a:fld id="{DCB4B745-4458-4710-BCF8-CA513F9A0C46}" type="datetimeFigureOut">
              <a:rPr lang="en-US" smtClean="0"/>
              <a:t>12/7/2022</a:t>
            </a:fld>
            <a:endParaRPr lang="en-US"/>
          </a:p>
        </p:txBody>
      </p:sp>
      <p:sp>
        <p:nvSpPr>
          <p:cNvPr id="5" name="Footer Placeholder 4">
            <a:extLst>
              <a:ext uri="{FF2B5EF4-FFF2-40B4-BE49-F238E27FC236}">
                <a16:creationId xmlns:a16="http://schemas.microsoft.com/office/drawing/2014/main" id="{F1697058-67A4-43D0-914F-27FE77F9D3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9E78C88-7007-4AAC-97D9-A627FFED9601}"/>
              </a:ext>
            </a:extLst>
          </p:cNvPr>
          <p:cNvSpPr>
            <a:spLocks noGrp="1"/>
          </p:cNvSpPr>
          <p:nvPr>
            <p:ph type="sldNum" sz="quarter" idx="12"/>
          </p:nvPr>
        </p:nvSpPr>
        <p:spPr/>
        <p:txBody>
          <a:bodyPr/>
          <a:lstStyle/>
          <a:p>
            <a:fld id="{01CA4EA3-F852-4132-8DBE-3575D1D34D98}" type="slidenum">
              <a:rPr lang="en-US" smtClean="0"/>
              <a:t>‹#›</a:t>
            </a:fld>
            <a:endParaRPr lang="en-US"/>
          </a:p>
        </p:txBody>
      </p:sp>
    </p:spTree>
    <p:extLst>
      <p:ext uri="{BB962C8B-B14F-4D97-AF65-F5344CB8AC3E}">
        <p14:creationId xmlns:p14="http://schemas.microsoft.com/office/powerpoint/2010/main" val="136192004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11"/>
        <p:cNvGrpSpPr/>
        <p:nvPr/>
      </p:nvGrpSpPr>
      <p:grpSpPr>
        <a:xfrm>
          <a:off x="0" y="0"/>
          <a:ext cx="0" cy="0"/>
          <a:chOff x="0" y="0"/>
          <a:chExt cx="0" cy="0"/>
        </a:xfrm>
      </p:grpSpPr>
      <p:sp>
        <p:nvSpPr>
          <p:cNvPr id="12" name="Google Shape;12;p9"/>
          <p:cNvSpPr txBox="1">
            <a:spLocks noGrp="1"/>
          </p:cNvSpPr>
          <p:nvPr>
            <p:ph type="ctrTitle"/>
          </p:nvPr>
        </p:nvSpPr>
        <p:spPr>
          <a:xfrm>
            <a:off x="1524000" y="1122363"/>
            <a:ext cx="9144000" cy="2387600"/>
          </a:xfrm>
          <a:prstGeom prst="rect">
            <a:avLst/>
          </a:prstGeom>
          <a:noFill/>
          <a:ln>
            <a:noFill/>
          </a:ln>
        </p:spPr>
        <p:txBody>
          <a:bodyPr spcFirstLastPara="1" wrap="square" lIns="91425" tIns="45700" rIns="91425" bIns="45700" anchor="b" anchorCtr="0">
            <a:normAutofit/>
          </a:bodyPr>
          <a:lstStyle>
            <a:lvl1pPr lvl="0" algn="ctr">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3" name="Google Shape;13;p9"/>
          <p:cNvSpPr txBox="1">
            <a:spLocks noGrp="1"/>
          </p:cNvSpPr>
          <p:nvPr>
            <p:ph type="subTitle" idx="1"/>
          </p:nvPr>
        </p:nvSpPr>
        <p:spPr>
          <a:xfrm>
            <a:off x="1524000" y="3602038"/>
            <a:ext cx="9144000" cy="1655762"/>
          </a:xfrm>
          <a:prstGeom prst="rect">
            <a:avLst/>
          </a:prstGeom>
          <a:noFill/>
          <a:ln>
            <a:noFill/>
          </a:ln>
        </p:spPr>
        <p:txBody>
          <a:bodyPr spcFirstLastPara="1" wrap="square" lIns="91425" tIns="45700" rIns="91425" bIns="45700" anchor="t" anchorCtr="0">
            <a:normAutofit/>
          </a:bodyPr>
          <a:lstStyle>
            <a:lvl1pPr lvl="0" algn="ctr">
              <a:lnSpc>
                <a:spcPct val="90000"/>
              </a:lnSpc>
              <a:spcBef>
                <a:spcPts val="1000"/>
              </a:spcBef>
              <a:spcAft>
                <a:spcPts val="0"/>
              </a:spcAft>
              <a:buClr>
                <a:schemeClr val="dk1"/>
              </a:buClr>
              <a:buSzPts val="2400"/>
              <a:buNone/>
              <a:defRPr sz="2400"/>
            </a:lvl1pPr>
            <a:lvl2pPr lvl="1" algn="ctr">
              <a:lnSpc>
                <a:spcPct val="90000"/>
              </a:lnSpc>
              <a:spcBef>
                <a:spcPts val="500"/>
              </a:spcBef>
              <a:spcAft>
                <a:spcPts val="0"/>
              </a:spcAft>
              <a:buClr>
                <a:schemeClr val="dk1"/>
              </a:buClr>
              <a:buSzPts val="2000"/>
              <a:buNone/>
              <a:defRPr sz="2000"/>
            </a:lvl2pPr>
            <a:lvl3pPr lvl="2" algn="ctr">
              <a:lnSpc>
                <a:spcPct val="90000"/>
              </a:lnSpc>
              <a:spcBef>
                <a:spcPts val="500"/>
              </a:spcBef>
              <a:spcAft>
                <a:spcPts val="0"/>
              </a:spcAft>
              <a:buClr>
                <a:schemeClr val="dk1"/>
              </a:buClr>
              <a:buSzPts val="1800"/>
              <a:buNone/>
              <a:defRPr sz="1800"/>
            </a:lvl3pPr>
            <a:lvl4pPr lvl="3" algn="ctr">
              <a:lnSpc>
                <a:spcPct val="90000"/>
              </a:lnSpc>
              <a:spcBef>
                <a:spcPts val="500"/>
              </a:spcBef>
              <a:spcAft>
                <a:spcPts val="0"/>
              </a:spcAft>
              <a:buClr>
                <a:schemeClr val="dk1"/>
              </a:buClr>
              <a:buSzPts val="1600"/>
              <a:buNone/>
              <a:defRPr sz="1600"/>
            </a:lvl4pPr>
            <a:lvl5pPr lvl="4" algn="ctr">
              <a:lnSpc>
                <a:spcPct val="90000"/>
              </a:lnSpc>
              <a:spcBef>
                <a:spcPts val="500"/>
              </a:spcBef>
              <a:spcAft>
                <a:spcPts val="0"/>
              </a:spcAft>
              <a:buClr>
                <a:schemeClr val="dk1"/>
              </a:buClr>
              <a:buSzPts val="1600"/>
              <a:buNone/>
              <a:defRPr sz="1600"/>
            </a:lvl5pPr>
            <a:lvl6pPr lvl="5" algn="ctr">
              <a:lnSpc>
                <a:spcPct val="90000"/>
              </a:lnSpc>
              <a:spcBef>
                <a:spcPts val="500"/>
              </a:spcBef>
              <a:spcAft>
                <a:spcPts val="0"/>
              </a:spcAft>
              <a:buClr>
                <a:schemeClr val="dk1"/>
              </a:buClr>
              <a:buSzPts val="1600"/>
              <a:buNone/>
              <a:defRPr sz="1600"/>
            </a:lvl6pPr>
            <a:lvl7pPr lvl="6" algn="ctr">
              <a:lnSpc>
                <a:spcPct val="90000"/>
              </a:lnSpc>
              <a:spcBef>
                <a:spcPts val="500"/>
              </a:spcBef>
              <a:spcAft>
                <a:spcPts val="0"/>
              </a:spcAft>
              <a:buClr>
                <a:schemeClr val="dk1"/>
              </a:buClr>
              <a:buSzPts val="1600"/>
              <a:buNone/>
              <a:defRPr sz="1600"/>
            </a:lvl7pPr>
            <a:lvl8pPr lvl="7" algn="ctr">
              <a:lnSpc>
                <a:spcPct val="90000"/>
              </a:lnSpc>
              <a:spcBef>
                <a:spcPts val="500"/>
              </a:spcBef>
              <a:spcAft>
                <a:spcPts val="0"/>
              </a:spcAft>
              <a:buClr>
                <a:schemeClr val="dk1"/>
              </a:buClr>
              <a:buSzPts val="1600"/>
              <a:buNone/>
              <a:defRPr sz="1600"/>
            </a:lvl8pPr>
            <a:lvl9pPr lvl="8" algn="ctr">
              <a:lnSpc>
                <a:spcPct val="90000"/>
              </a:lnSpc>
              <a:spcBef>
                <a:spcPts val="500"/>
              </a:spcBef>
              <a:spcAft>
                <a:spcPts val="0"/>
              </a:spcAft>
              <a:buClr>
                <a:schemeClr val="dk1"/>
              </a:buClr>
              <a:buSzPts val="1600"/>
              <a:buNone/>
              <a:defRPr sz="1600"/>
            </a:lvl9pPr>
          </a:lstStyle>
          <a:p>
            <a:endParaRPr/>
          </a:p>
        </p:txBody>
      </p:sp>
      <p:sp>
        <p:nvSpPr>
          <p:cNvPr id="14" name="Google Shape;14;p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5" name="Google Shape;15;p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6" name="Google Shape;16;p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1897091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matchingName="Title and Content" type="obj">
  <p:cSld name="Title and Content">
    <p:spTree>
      <p:nvGrpSpPr>
        <p:cNvPr id="1" name="Shape 17"/>
        <p:cNvGrpSpPr/>
        <p:nvPr/>
      </p:nvGrpSpPr>
      <p:grpSpPr>
        <a:xfrm>
          <a:off x="0" y="0"/>
          <a:ext cx="0" cy="0"/>
          <a:chOff x="0" y="0"/>
          <a:chExt cx="0" cy="0"/>
        </a:xfrm>
      </p:grpSpPr>
      <p:sp>
        <p:nvSpPr>
          <p:cNvPr id="18" name="Google Shape;18;p10"/>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10"/>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0" name="Google Shape;20;p10"/>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10"/>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0"/>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45560969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23"/>
        <p:cNvGrpSpPr/>
        <p:nvPr/>
      </p:nvGrpSpPr>
      <p:grpSpPr>
        <a:xfrm>
          <a:off x="0" y="0"/>
          <a:ext cx="0" cy="0"/>
          <a:chOff x="0" y="0"/>
          <a:chExt cx="0" cy="0"/>
        </a:xfrm>
      </p:grpSpPr>
      <p:sp>
        <p:nvSpPr>
          <p:cNvPr id="24" name="Google Shape;24;p11"/>
          <p:cNvSpPr txBox="1">
            <a:spLocks noGrp="1"/>
          </p:cNvSpPr>
          <p:nvPr>
            <p:ph type="title"/>
          </p:nvPr>
        </p:nvSpPr>
        <p:spPr>
          <a:xfrm>
            <a:off x="831850" y="1709738"/>
            <a:ext cx="10515600" cy="285273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6000"/>
              <a:buFont typeface="Calibri"/>
              <a:buNone/>
              <a:defRPr sz="60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5" name="Google Shape;25;p11"/>
          <p:cNvSpPr txBox="1">
            <a:spLocks noGrp="1"/>
          </p:cNvSpPr>
          <p:nvPr>
            <p:ph type="body" idx="1"/>
          </p:nvPr>
        </p:nvSpPr>
        <p:spPr>
          <a:xfrm>
            <a:off x="831850" y="4589463"/>
            <a:ext cx="10515600" cy="1500187"/>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rgbClr val="888888"/>
              </a:buClr>
              <a:buSzPts val="2400"/>
              <a:buNone/>
              <a:defRPr sz="2400">
                <a:solidFill>
                  <a:srgbClr val="888888"/>
                </a:solidFill>
              </a:defRPr>
            </a:lvl1pPr>
            <a:lvl2pPr marL="914400" lvl="1" indent="-228600" algn="l">
              <a:lnSpc>
                <a:spcPct val="90000"/>
              </a:lnSpc>
              <a:spcBef>
                <a:spcPts val="500"/>
              </a:spcBef>
              <a:spcAft>
                <a:spcPts val="0"/>
              </a:spcAft>
              <a:buClr>
                <a:srgbClr val="888888"/>
              </a:buClr>
              <a:buSzPts val="2000"/>
              <a:buNone/>
              <a:defRPr sz="2000">
                <a:solidFill>
                  <a:srgbClr val="888888"/>
                </a:solidFill>
              </a:defRPr>
            </a:lvl2pPr>
            <a:lvl3pPr marL="1371600" lvl="2" indent="-228600" algn="l">
              <a:lnSpc>
                <a:spcPct val="90000"/>
              </a:lnSpc>
              <a:spcBef>
                <a:spcPts val="500"/>
              </a:spcBef>
              <a:spcAft>
                <a:spcPts val="0"/>
              </a:spcAft>
              <a:buClr>
                <a:srgbClr val="888888"/>
              </a:buClr>
              <a:buSzPts val="1800"/>
              <a:buNone/>
              <a:defRPr sz="1800">
                <a:solidFill>
                  <a:srgbClr val="888888"/>
                </a:solidFill>
              </a:defRPr>
            </a:lvl3pPr>
            <a:lvl4pPr marL="1828800" lvl="3" indent="-228600" algn="l">
              <a:lnSpc>
                <a:spcPct val="90000"/>
              </a:lnSpc>
              <a:spcBef>
                <a:spcPts val="500"/>
              </a:spcBef>
              <a:spcAft>
                <a:spcPts val="0"/>
              </a:spcAft>
              <a:buClr>
                <a:srgbClr val="888888"/>
              </a:buClr>
              <a:buSzPts val="1600"/>
              <a:buNone/>
              <a:defRPr sz="1600">
                <a:solidFill>
                  <a:srgbClr val="888888"/>
                </a:solidFill>
              </a:defRPr>
            </a:lvl4pPr>
            <a:lvl5pPr marL="2286000" lvl="4" indent="-228600" algn="l">
              <a:lnSpc>
                <a:spcPct val="90000"/>
              </a:lnSpc>
              <a:spcBef>
                <a:spcPts val="500"/>
              </a:spcBef>
              <a:spcAft>
                <a:spcPts val="0"/>
              </a:spcAft>
              <a:buClr>
                <a:srgbClr val="888888"/>
              </a:buClr>
              <a:buSzPts val="1600"/>
              <a:buNone/>
              <a:defRPr sz="1600">
                <a:solidFill>
                  <a:srgbClr val="888888"/>
                </a:solidFill>
              </a:defRPr>
            </a:lvl5pPr>
            <a:lvl6pPr marL="2743200" lvl="5" indent="-228600" algn="l">
              <a:lnSpc>
                <a:spcPct val="90000"/>
              </a:lnSpc>
              <a:spcBef>
                <a:spcPts val="500"/>
              </a:spcBef>
              <a:spcAft>
                <a:spcPts val="0"/>
              </a:spcAft>
              <a:buClr>
                <a:srgbClr val="888888"/>
              </a:buClr>
              <a:buSzPts val="1600"/>
              <a:buNone/>
              <a:defRPr sz="1600">
                <a:solidFill>
                  <a:srgbClr val="888888"/>
                </a:solidFill>
              </a:defRPr>
            </a:lvl6pPr>
            <a:lvl7pPr marL="3200400" lvl="6" indent="-228600" algn="l">
              <a:lnSpc>
                <a:spcPct val="90000"/>
              </a:lnSpc>
              <a:spcBef>
                <a:spcPts val="500"/>
              </a:spcBef>
              <a:spcAft>
                <a:spcPts val="0"/>
              </a:spcAft>
              <a:buClr>
                <a:srgbClr val="888888"/>
              </a:buClr>
              <a:buSzPts val="1600"/>
              <a:buNone/>
              <a:defRPr sz="1600">
                <a:solidFill>
                  <a:srgbClr val="888888"/>
                </a:solidFill>
              </a:defRPr>
            </a:lvl7pPr>
            <a:lvl8pPr marL="3657600" lvl="7" indent="-228600" algn="l">
              <a:lnSpc>
                <a:spcPct val="90000"/>
              </a:lnSpc>
              <a:spcBef>
                <a:spcPts val="500"/>
              </a:spcBef>
              <a:spcAft>
                <a:spcPts val="0"/>
              </a:spcAft>
              <a:buClr>
                <a:srgbClr val="888888"/>
              </a:buClr>
              <a:buSzPts val="1600"/>
              <a:buNone/>
              <a:defRPr sz="1600">
                <a:solidFill>
                  <a:srgbClr val="888888"/>
                </a:solidFill>
              </a:defRPr>
            </a:lvl8pPr>
            <a:lvl9pPr marL="4114800" lvl="8" indent="-228600" algn="l">
              <a:lnSpc>
                <a:spcPct val="90000"/>
              </a:lnSpc>
              <a:spcBef>
                <a:spcPts val="500"/>
              </a:spcBef>
              <a:spcAft>
                <a:spcPts val="0"/>
              </a:spcAft>
              <a:buClr>
                <a:srgbClr val="888888"/>
              </a:buClr>
              <a:buSzPts val="1600"/>
              <a:buNone/>
              <a:defRPr sz="1600">
                <a:solidFill>
                  <a:srgbClr val="888888"/>
                </a:solidFill>
              </a:defRPr>
            </a:lvl9pPr>
          </a:lstStyle>
          <a:p>
            <a:endParaRPr/>
          </a:p>
        </p:txBody>
      </p:sp>
      <p:sp>
        <p:nvSpPr>
          <p:cNvPr id="26" name="Google Shape;26;p11"/>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7" name="Google Shape;27;p11"/>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8" name="Google Shape;28;p11"/>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3485166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29"/>
        <p:cNvGrpSpPr/>
        <p:nvPr/>
      </p:nvGrpSpPr>
      <p:grpSpPr>
        <a:xfrm>
          <a:off x="0" y="0"/>
          <a:ext cx="0" cy="0"/>
          <a:chOff x="0" y="0"/>
          <a:chExt cx="0" cy="0"/>
        </a:xfrm>
      </p:grpSpPr>
      <p:sp>
        <p:nvSpPr>
          <p:cNvPr id="30" name="Google Shape;30;p1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1" name="Google Shape;31;p12"/>
          <p:cNvSpPr txBox="1">
            <a:spLocks noGrp="1"/>
          </p:cNvSpPr>
          <p:nvPr>
            <p:ph type="body" idx="1"/>
          </p:nvPr>
        </p:nvSpPr>
        <p:spPr>
          <a:xfrm>
            <a:off x="838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2" name="Google Shape;32;p12"/>
          <p:cNvSpPr txBox="1">
            <a:spLocks noGrp="1"/>
          </p:cNvSpPr>
          <p:nvPr>
            <p:ph type="body" idx="2"/>
          </p:nvPr>
        </p:nvSpPr>
        <p:spPr>
          <a:xfrm>
            <a:off x="6172200" y="1825625"/>
            <a:ext cx="5181600" cy="435133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33" name="Google Shape;33;p12"/>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4" name="Google Shape;34;p12"/>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5" name="Google Shape;35;p12"/>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78319833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36"/>
        <p:cNvGrpSpPr/>
        <p:nvPr/>
      </p:nvGrpSpPr>
      <p:grpSpPr>
        <a:xfrm>
          <a:off x="0" y="0"/>
          <a:ext cx="0" cy="0"/>
          <a:chOff x="0" y="0"/>
          <a:chExt cx="0" cy="0"/>
        </a:xfrm>
      </p:grpSpPr>
      <p:sp>
        <p:nvSpPr>
          <p:cNvPr id="37" name="Google Shape;37;p13"/>
          <p:cNvSpPr txBox="1">
            <a:spLocks noGrp="1"/>
          </p:cNvSpPr>
          <p:nvPr>
            <p:ph type="title"/>
          </p:nvPr>
        </p:nvSpPr>
        <p:spPr>
          <a:xfrm>
            <a:off x="839788"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13"/>
          <p:cNvSpPr txBox="1">
            <a:spLocks noGrp="1"/>
          </p:cNvSpPr>
          <p:nvPr>
            <p:ph type="body" idx="1"/>
          </p:nvPr>
        </p:nvSpPr>
        <p:spPr>
          <a:xfrm>
            <a:off x="839788" y="1681163"/>
            <a:ext cx="5157787"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39" name="Google Shape;39;p13"/>
          <p:cNvSpPr txBox="1">
            <a:spLocks noGrp="1"/>
          </p:cNvSpPr>
          <p:nvPr>
            <p:ph type="body" idx="2"/>
          </p:nvPr>
        </p:nvSpPr>
        <p:spPr>
          <a:xfrm>
            <a:off x="839788" y="2505075"/>
            <a:ext cx="5157787"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0" name="Google Shape;40;p13"/>
          <p:cNvSpPr txBox="1">
            <a:spLocks noGrp="1"/>
          </p:cNvSpPr>
          <p:nvPr>
            <p:ph type="body" idx="3"/>
          </p:nvPr>
        </p:nvSpPr>
        <p:spPr>
          <a:xfrm>
            <a:off x="6172200" y="1681163"/>
            <a:ext cx="5183188" cy="823912"/>
          </a:xfrm>
          <a:prstGeom prst="rect">
            <a:avLst/>
          </a:prstGeom>
          <a:noFill/>
          <a:ln>
            <a:noFill/>
          </a:ln>
        </p:spPr>
        <p:txBody>
          <a:bodyPr spcFirstLastPara="1" wrap="square" lIns="91425" tIns="45700" rIns="91425" bIns="45700" anchor="b" anchorCtr="0">
            <a:normAutofit/>
          </a:bodyPr>
          <a:lstStyle>
            <a:lvl1pPr marL="457200" lvl="0" indent="-228600" algn="l">
              <a:lnSpc>
                <a:spcPct val="90000"/>
              </a:lnSpc>
              <a:spcBef>
                <a:spcPts val="1000"/>
              </a:spcBef>
              <a:spcAft>
                <a:spcPts val="0"/>
              </a:spcAft>
              <a:buClr>
                <a:schemeClr val="dk1"/>
              </a:buClr>
              <a:buSzPts val="2400"/>
              <a:buNone/>
              <a:defRPr sz="2400" b="1"/>
            </a:lvl1pPr>
            <a:lvl2pPr marL="914400" lvl="1" indent="-228600" algn="l">
              <a:lnSpc>
                <a:spcPct val="90000"/>
              </a:lnSpc>
              <a:spcBef>
                <a:spcPts val="500"/>
              </a:spcBef>
              <a:spcAft>
                <a:spcPts val="0"/>
              </a:spcAft>
              <a:buClr>
                <a:schemeClr val="dk1"/>
              </a:buClr>
              <a:buSzPts val="2000"/>
              <a:buNone/>
              <a:defRPr sz="2000" b="1"/>
            </a:lvl2pPr>
            <a:lvl3pPr marL="1371600" lvl="2" indent="-228600" algn="l">
              <a:lnSpc>
                <a:spcPct val="90000"/>
              </a:lnSpc>
              <a:spcBef>
                <a:spcPts val="500"/>
              </a:spcBef>
              <a:spcAft>
                <a:spcPts val="0"/>
              </a:spcAft>
              <a:buClr>
                <a:schemeClr val="dk1"/>
              </a:buClr>
              <a:buSzPts val="1800"/>
              <a:buNone/>
              <a:defRPr sz="1800" b="1"/>
            </a:lvl3pPr>
            <a:lvl4pPr marL="1828800" lvl="3" indent="-228600" algn="l">
              <a:lnSpc>
                <a:spcPct val="90000"/>
              </a:lnSpc>
              <a:spcBef>
                <a:spcPts val="500"/>
              </a:spcBef>
              <a:spcAft>
                <a:spcPts val="0"/>
              </a:spcAft>
              <a:buClr>
                <a:schemeClr val="dk1"/>
              </a:buClr>
              <a:buSzPts val="1600"/>
              <a:buNone/>
              <a:defRPr sz="1600" b="1"/>
            </a:lvl4pPr>
            <a:lvl5pPr marL="2286000" lvl="4" indent="-228600" algn="l">
              <a:lnSpc>
                <a:spcPct val="90000"/>
              </a:lnSpc>
              <a:spcBef>
                <a:spcPts val="500"/>
              </a:spcBef>
              <a:spcAft>
                <a:spcPts val="0"/>
              </a:spcAft>
              <a:buClr>
                <a:schemeClr val="dk1"/>
              </a:buClr>
              <a:buSzPts val="1600"/>
              <a:buNone/>
              <a:defRPr sz="1600" b="1"/>
            </a:lvl5pPr>
            <a:lvl6pPr marL="2743200" lvl="5" indent="-228600" algn="l">
              <a:lnSpc>
                <a:spcPct val="90000"/>
              </a:lnSpc>
              <a:spcBef>
                <a:spcPts val="5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1" name="Google Shape;41;p13"/>
          <p:cNvSpPr txBox="1">
            <a:spLocks noGrp="1"/>
          </p:cNvSpPr>
          <p:nvPr>
            <p:ph type="body" idx="4"/>
          </p:nvPr>
        </p:nvSpPr>
        <p:spPr>
          <a:xfrm>
            <a:off x="6172200" y="2505075"/>
            <a:ext cx="5183188" cy="3684588"/>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42" name="Google Shape;42;p13"/>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13"/>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3"/>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2478879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Pr>
        <a:solidFill>
          <a:schemeClr val="bg1"/>
        </a:solidFill>
        <a:effectLst/>
      </p:bgPr>
    </p:bg>
    <p:spTree>
      <p:nvGrpSpPr>
        <p:cNvPr id="1" name=""/>
        <p:cNvGrpSpPr/>
        <p:nvPr/>
      </p:nvGrpSpPr>
      <p:grpSpPr>
        <a:xfrm>
          <a:off x="0" y="0"/>
          <a:ext cx="0" cy="0"/>
          <a:chOff x="0" y="0"/>
          <a:chExt cx="0" cy="0"/>
        </a:xfrm>
      </p:grpSpPr>
      <p:sp>
        <p:nvSpPr>
          <p:cNvPr id="15" name="Parallélogramme 14">
            <a:extLst>
              <a:ext uri="{FF2B5EF4-FFF2-40B4-BE49-F238E27FC236}">
                <a16:creationId xmlns:a16="http://schemas.microsoft.com/office/drawing/2014/main" id="{98B82A56-7790-48EC-983D-AB8F703699B2}"/>
              </a:ext>
            </a:extLst>
          </p:cNvPr>
          <p:cNvSpPr/>
          <p:nvPr userDrawn="1"/>
        </p:nvSpPr>
        <p:spPr>
          <a:xfrm>
            <a:off x="7972121"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lvl1pPr>
              <a:defRPr>
                <a:solidFill>
                  <a:schemeClr val="tx1">
                    <a:lumMod val="75000"/>
                    <a:lumOff val="25000"/>
                  </a:schemeClr>
                </a:solidFill>
              </a:defRPr>
            </a:lvl1pPr>
          </a:lstStyle>
          <a:p>
            <a:fld id="{1A1FC6A6-F894-471F-8AA4-AE4112290279}" type="datetime1">
              <a:rPr lang="en-US" noProof="0" smtClean="0"/>
              <a:t>12/7/2022</a:t>
            </a:fld>
            <a:endParaRPr lang="en-US" noProof="0"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lvl1pPr>
              <a:defRPr>
                <a:solidFill>
                  <a:schemeClr val="tx1">
                    <a:lumMod val="75000"/>
                    <a:lumOff val="25000"/>
                  </a:schemeClr>
                </a:solidFill>
              </a:defRPr>
            </a:lvl1pPr>
          </a:lstStyle>
          <a:p>
            <a:r>
              <a:rPr lang="en-US" noProof="0" dirty="0"/>
              <a:t>Footer</a:t>
            </a:r>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2" name="Picture Placeholder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6311900" cy="6858000"/>
          </a:xfrm>
        </p:spPr>
        <p:txBody>
          <a:bodyPr/>
          <a:lstStyle/>
          <a:p>
            <a:r>
              <a:rPr lang="en-US" noProof="0"/>
              <a:t>Click icon to add picture</a:t>
            </a:r>
            <a:endParaRPr lang="en-US" noProof="0" dirty="0"/>
          </a:p>
        </p:txBody>
      </p:sp>
      <p:sp>
        <p:nvSpPr>
          <p:cNvPr id="13" name="Rectangle 12">
            <a:extLst>
              <a:ext uri="{FF2B5EF4-FFF2-40B4-BE49-F238E27FC236}">
                <a16:creationId xmlns:a16="http://schemas.microsoft.com/office/drawing/2014/main" id="{33820398-8D1F-4543-ABA0-7A67C38769B3}"/>
              </a:ext>
            </a:extLst>
          </p:cNvPr>
          <p:cNvSpPr/>
          <p:nvPr userDrawn="1"/>
        </p:nvSpPr>
        <p:spPr>
          <a:xfrm>
            <a:off x="2451099"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noProof="0" dirty="0"/>
          </a:p>
        </p:txBody>
      </p:sp>
      <p:sp>
        <p:nvSpPr>
          <p:cNvPr id="2" name="Title 1"/>
          <p:cNvSpPr>
            <a:spLocks noGrp="1"/>
          </p:cNvSpPr>
          <p:nvPr>
            <p:ph type="title"/>
          </p:nvPr>
        </p:nvSpPr>
        <p:spPr>
          <a:xfrm>
            <a:off x="2641599" y="3746500"/>
            <a:ext cx="8331202" cy="1308100"/>
          </a:xfrm>
        </p:spPr>
        <p:txBody>
          <a:bodyPr anchor="b" anchorCtr="0">
            <a:noAutofit/>
          </a:bodyPr>
          <a:lstStyle>
            <a:lvl1pPr>
              <a:lnSpc>
                <a:spcPct val="90000"/>
              </a:lnSpc>
              <a:defRPr sz="4800" b="1">
                <a:solidFill>
                  <a:schemeClr val="bg1"/>
                </a:solidFill>
                <a:latin typeface="+mn-lt"/>
              </a:defRPr>
            </a:lvl1pPr>
          </a:lstStyle>
          <a:p>
            <a:r>
              <a:rPr lang="en-US" noProof="0"/>
              <a:t>Click to edit Master title style</a:t>
            </a:r>
          </a:p>
        </p:txBody>
      </p:sp>
      <p:sp>
        <p:nvSpPr>
          <p:cNvPr id="3" name="Text Placeholder 2"/>
          <p:cNvSpPr>
            <a:spLocks noGrp="1"/>
          </p:cNvSpPr>
          <p:nvPr>
            <p:ph type="body" idx="1"/>
          </p:nvPr>
        </p:nvSpPr>
        <p:spPr>
          <a:xfrm>
            <a:off x="2641600" y="5219700"/>
            <a:ext cx="8331201" cy="586740"/>
          </a:xfrm>
        </p:spPr>
        <p:txBody>
          <a:bodyPr lIns="91440" rIns="91440" anchor="t" anchorCtr="0">
            <a:normAutofit/>
          </a:bodyPr>
          <a:lstStyle>
            <a:lvl1pPr marL="0" indent="0">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14" name="Rectangle 13">
            <a:extLst>
              <a:ext uri="{FF2B5EF4-FFF2-40B4-BE49-F238E27FC236}">
                <a16:creationId xmlns:a16="http://schemas.microsoft.com/office/drawing/2014/main" id="{45757C57-BBBA-44C6-9A4D-12F5D1E400AA}"/>
              </a:ext>
            </a:extLst>
          </p:cNvPr>
          <p:cNvSpPr/>
          <p:nvPr userDrawn="1"/>
        </p:nvSpPr>
        <p:spPr>
          <a:xfrm>
            <a:off x="37528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259698426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45"/>
        <p:cNvGrpSpPr/>
        <p:nvPr/>
      </p:nvGrpSpPr>
      <p:grpSpPr>
        <a:xfrm>
          <a:off x="0" y="0"/>
          <a:ext cx="0" cy="0"/>
          <a:chOff x="0" y="0"/>
          <a:chExt cx="0" cy="0"/>
        </a:xfrm>
      </p:grpSpPr>
      <p:sp>
        <p:nvSpPr>
          <p:cNvPr id="46" name="Google Shape;46;p14"/>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7" name="Google Shape;47;p14"/>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14"/>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9" name="Google Shape;49;p14"/>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6844805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0"/>
        <p:cNvGrpSpPr/>
        <p:nvPr/>
      </p:nvGrpSpPr>
      <p:grpSpPr>
        <a:xfrm>
          <a:off x="0" y="0"/>
          <a:ext cx="0" cy="0"/>
          <a:chOff x="0" y="0"/>
          <a:chExt cx="0" cy="0"/>
        </a:xfrm>
      </p:grpSpPr>
      <p:sp>
        <p:nvSpPr>
          <p:cNvPr id="51" name="Google Shape;51;p15"/>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15"/>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5"/>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129158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54"/>
        <p:cNvGrpSpPr/>
        <p:nvPr/>
      </p:nvGrpSpPr>
      <p:grpSpPr>
        <a:xfrm>
          <a:off x="0" y="0"/>
          <a:ext cx="0" cy="0"/>
          <a:chOff x="0" y="0"/>
          <a:chExt cx="0" cy="0"/>
        </a:xfrm>
      </p:grpSpPr>
      <p:sp>
        <p:nvSpPr>
          <p:cNvPr id="55" name="Google Shape;55;p16"/>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16"/>
          <p:cNvSpPr txBox="1">
            <a:spLocks noGrp="1"/>
          </p:cNvSpPr>
          <p:nvPr>
            <p:ph type="body" idx="1"/>
          </p:nvPr>
        </p:nvSpPr>
        <p:spPr>
          <a:xfrm>
            <a:off x="5183188" y="987425"/>
            <a:ext cx="6172200" cy="4873625"/>
          </a:xfrm>
          <a:prstGeom prst="rect">
            <a:avLst/>
          </a:prstGeom>
          <a:noFill/>
          <a:ln>
            <a:noFill/>
          </a:ln>
        </p:spPr>
        <p:txBody>
          <a:bodyPr spcFirstLastPara="1" wrap="square" lIns="91425" tIns="45700" rIns="91425" bIns="45700" anchor="t" anchorCtr="0">
            <a:normAutofit/>
          </a:bodyPr>
          <a:lstStyle>
            <a:lvl1pPr marL="457200" lvl="0" indent="-431800" algn="l">
              <a:lnSpc>
                <a:spcPct val="90000"/>
              </a:lnSpc>
              <a:spcBef>
                <a:spcPts val="1000"/>
              </a:spcBef>
              <a:spcAft>
                <a:spcPts val="0"/>
              </a:spcAft>
              <a:buClr>
                <a:schemeClr val="dk1"/>
              </a:buClr>
              <a:buSzPts val="3200"/>
              <a:buChar char="•"/>
              <a:defRPr sz="3200"/>
            </a:lvl1pPr>
            <a:lvl2pPr marL="914400" lvl="1" indent="-406400" algn="l">
              <a:lnSpc>
                <a:spcPct val="90000"/>
              </a:lnSpc>
              <a:spcBef>
                <a:spcPts val="500"/>
              </a:spcBef>
              <a:spcAft>
                <a:spcPts val="0"/>
              </a:spcAft>
              <a:buClr>
                <a:schemeClr val="dk1"/>
              </a:buClr>
              <a:buSzPts val="2800"/>
              <a:buChar char="•"/>
              <a:defRPr sz="2800"/>
            </a:lvl2pPr>
            <a:lvl3pPr marL="1371600" lvl="2" indent="-381000" algn="l">
              <a:lnSpc>
                <a:spcPct val="90000"/>
              </a:lnSpc>
              <a:spcBef>
                <a:spcPts val="500"/>
              </a:spcBef>
              <a:spcAft>
                <a:spcPts val="0"/>
              </a:spcAft>
              <a:buClr>
                <a:schemeClr val="dk1"/>
              </a:buClr>
              <a:buSzPts val="2400"/>
              <a:buChar char="•"/>
              <a:defRPr sz="2400"/>
            </a:lvl3pPr>
            <a:lvl4pPr marL="1828800" lvl="3" indent="-355600" algn="l">
              <a:lnSpc>
                <a:spcPct val="90000"/>
              </a:lnSpc>
              <a:spcBef>
                <a:spcPts val="500"/>
              </a:spcBef>
              <a:spcAft>
                <a:spcPts val="0"/>
              </a:spcAft>
              <a:buClr>
                <a:schemeClr val="dk1"/>
              </a:buClr>
              <a:buSzPts val="2000"/>
              <a:buChar char="•"/>
              <a:defRPr sz="2000"/>
            </a:lvl4pPr>
            <a:lvl5pPr marL="2286000" lvl="4" indent="-355600" algn="l">
              <a:lnSpc>
                <a:spcPct val="90000"/>
              </a:lnSpc>
              <a:spcBef>
                <a:spcPts val="500"/>
              </a:spcBef>
              <a:spcAft>
                <a:spcPts val="0"/>
              </a:spcAft>
              <a:buClr>
                <a:schemeClr val="dk1"/>
              </a:buClr>
              <a:buSzPts val="2000"/>
              <a:buChar char="•"/>
              <a:defRPr sz="2000"/>
            </a:lvl5pPr>
            <a:lvl6pPr marL="2743200" lvl="5" indent="-355600" algn="l">
              <a:lnSpc>
                <a:spcPct val="90000"/>
              </a:lnSpc>
              <a:spcBef>
                <a:spcPts val="500"/>
              </a:spcBef>
              <a:spcAft>
                <a:spcPts val="0"/>
              </a:spcAft>
              <a:buClr>
                <a:schemeClr val="dk1"/>
              </a:buClr>
              <a:buSzPts val="2000"/>
              <a:buChar char="•"/>
              <a:defRPr sz="2000"/>
            </a:lvl6pPr>
            <a:lvl7pPr marL="3200400" lvl="6" indent="-355600" algn="l">
              <a:lnSpc>
                <a:spcPct val="90000"/>
              </a:lnSpc>
              <a:spcBef>
                <a:spcPts val="500"/>
              </a:spcBef>
              <a:spcAft>
                <a:spcPts val="0"/>
              </a:spcAft>
              <a:buClr>
                <a:schemeClr val="dk1"/>
              </a:buClr>
              <a:buSzPts val="2000"/>
              <a:buChar char="•"/>
              <a:defRPr sz="2000"/>
            </a:lvl7pPr>
            <a:lvl8pPr marL="3657600" lvl="7" indent="-355600" algn="l">
              <a:lnSpc>
                <a:spcPct val="90000"/>
              </a:lnSpc>
              <a:spcBef>
                <a:spcPts val="500"/>
              </a:spcBef>
              <a:spcAft>
                <a:spcPts val="0"/>
              </a:spcAft>
              <a:buClr>
                <a:schemeClr val="dk1"/>
              </a:buClr>
              <a:buSzPts val="2000"/>
              <a:buChar char="•"/>
              <a:defRPr sz="2000"/>
            </a:lvl8pPr>
            <a:lvl9pPr marL="4114800" lvl="8" indent="-355600" algn="l">
              <a:lnSpc>
                <a:spcPct val="90000"/>
              </a:lnSpc>
              <a:spcBef>
                <a:spcPts val="500"/>
              </a:spcBef>
              <a:spcAft>
                <a:spcPts val="0"/>
              </a:spcAft>
              <a:buClr>
                <a:schemeClr val="dk1"/>
              </a:buClr>
              <a:buSzPts val="2000"/>
              <a:buChar char="•"/>
              <a:defRPr sz="2000"/>
            </a:lvl9pPr>
          </a:lstStyle>
          <a:p>
            <a:endParaRPr/>
          </a:p>
        </p:txBody>
      </p:sp>
      <p:sp>
        <p:nvSpPr>
          <p:cNvPr id="57" name="Google Shape;57;p16"/>
          <p:cNvSpPr txBox="1">
            <a:spLocks noGrp="1"/>
          </p:cNvSpPr>
          <p:nvPr>
            <p:ph type="body" idx="2"/>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58" name="Google Shape;58;p1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1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174558119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61"/>
        <p:cNvGrpSpPr/>
        <p:nvPr/>
      </p:nvGrpSpPr>
      <p:grpSpPr>
        <a:xfrm>
          <a:off x="0" y="0"/>
          <a:ext cx="0" cy="0"/>
          <a:chOff x="0" y="0"/>
          <a:chExt cx="0" cy="0"/>
        </a:xfrm>
      </p:grpSpPr>
      <p:sp>
        <p:nvSpPr>
          <p:cNvPr id="62" name="Google Shape;62;p17"/>
          <p:cNvSpPr txBox="1">
            <a:spLocks noGrp="1"/>
          </p:cNvSpPr>
          <p:nvPr>
            <p:ph type="title"/>
          </p:nvPr>
        </p:nvSpPr>
        <p:spPr>
          <a:xfrm>
            <a:off x="839788" y="457200"/>
            <a:ext cx="3932237" cy="160020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chemeClr val="dk1"/>
              </a:buClr>
              <a:buSzPts val="3200"/>
              <a:buFont typeface="Calibri"/>
              <a:buNone/>
              <a:defRPr sz="32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17"/>
          <p:cNvSpPr>
            <a:spLocks noGrp="1"/>
          </p:cNvSpPr>
          <p:nvPr>
            <p:ph type="pic" idx="2"/>
          </p:nvPr>
        </p:nvSpPr>
        <p:spPr>
          <a:xfrm>
            <a:off x="5183188" y="987425"/>
            <a:ext cx="6172200" cy="4873625"/>
          </a:xfrm>
          <a:prstGeom prst="rect">
            <a:avLst/>
          </a:prstGeom>
          <a:noFill/>
          <a:ln>
            <a:noFill/>
          </a:ln>
        </p:spPr>
      </p:sp>
      <p:sp>
        <p:nvSpPr>
          <p:cNvPr id="64" name="Google Shape;64;p17"/>
          <p:cNvSpPr txBox="1">
            <a:spLocks noGrp="1"/>
          </p:cNvSpPr>
          <p:nvPr>
            <p:ph type="body" idx="1"/>
          </p:nvPr>
        </p:nvSpPr>
        <p:spPr>
          <a:xfrm>
            <a:off x="839788" y="2057400"/>
            <a:ext cx="3932237" cy="3811588"/>
          </a:xfrm>
          <a:prstGeom prst="rect">
            <a:avLst/>
          </a:prstGeom>
          <a:noFill/>
          <a:ln>
            <a:noFill/>
          </a:ln>
        </p:spPr>
        <p:txBody>
          <a:bodyPr spcFirstLastPara="1" wrap="square" lIns="91425" tIns="45700" rIns="91425" bIns="45700" anchor="t" anchorCtr="0">
            <a:normAutofit/>
          </a:bodyPr>
          <a:lstStyle>
            <a:lvl1pPr marL="457200" lvl="0" indent="-228600" algn="l">
              <a:lnSpc>
                <a:spcPct val="90000"/>
              </a:lnSpc>
              <a:spcBef>
                <a:spcPts val="1000"/>
              </a:spcBef>
              <a:spcAft>
                <a:spcPts val="0"/>
              </a:spcAft>
              <a:buClr>
                <a:schemeClr val="dk1"/>
              </a:buClr>
              <a:buSzPts val="1600"/>
              <a:buNone/>
              <a:defRPr sz="1600"/>
            </a:lvl1pPr>
            <a:lvl2pPr marL="914400" lvl="1" indent="-228600" algn="l">
              <a:lnSpc>
                <a:spcPct val="90000"/>
              </a:lnSpc>
              <a:spcBef>
                <a:spcPts val="500"/>
              </a:spcBef>
              <a:spcAft>
                <a:spcPts val="0"/>
              </a:spcAft>
              <a:buClr>
                <a:schemeClr val="dk1"/>
              </a:buClr>
              <a:buSzPts val="1400"/>
              <a:buNone/>
              <a:defRPr sz="1400"/>
            </a:lvl2pPr>
            <a:lvl3pPr marL="1371600" lvl="2" indent="-228600" algn="l">
              <a:lnSpc>
                <a:spcPct val="90000"/>
              </a:lnSpc>
              <a:spcBef>
                <a:spcPts val="500"/>
              </a:spcBef>
              <a:spcAft>
                <a:spcPts val="0"/>
              </a:spcAft>
              <a:buClr>
                <a:schemeClr val="dk1"/>
              </a:buClr>
              <a:buSzPts val="1200"/>
              <a:buNone/>
              <a:defRPr sz="1200"/>
            </a:lvl3pPr>
            <a:lvl4pPr marL="1828800" lvl="3" indent="-228600" algn="l">
              <a:lnSpc>
                <a:spcPct val="90000"/>
              </a:lnSpc>
              <a:spcBef>
                <a:spcPts val="500"/>
              </a:spcBef>
              <a:spcAft>
                <a:spcPts val="0"/>
              </a:spcAft>
              <a:buClr>
                <a:schemeClr val="dk1"/>
              </a:buClr>
              <a:buSzPts val="1000"/>
              <a:buNone/>
              <a:defRPr sz="1000"/>
            </a:lvl4pPr>
            <a:lvl5pPr marL="2286000" lvl="4" indent="-228600" algn="l">
              <a:lnSpc>
                <a:spcPct val="90000"/>
              </a:lnSpc>
              <a:spcBef>
                <a:spcPts val="500"/>
              </a:spcBef>
              <a:spcAft>
                <a:spcPts val="0"/>
              </a:spcAft>
              <a:buClr>
                <a:schemeClr val="dk1"/>
              </a:buClr>
              <a:buSzPts val="1000"/>
              <a:buNone/>
              <a:defRPr sz="1000"/>
            </a:lvl5pPr>
            <a:lvl6pPr marL="2743200" lvl="5" indent="-228600" algn="l">
              <a:lnSpc>
                <a:spcPct val="90000"/>
              </a:lnSpc>
              <a:spcBef>
                <a:spcPts val="500"/>
              </a:spcBef>
              <a:spcAft>
                <a:spcPts val="0"/>
              </a:spcAft>
              <a:buClr>
                <a:schemeClr val="dk1"/>
              </a:buClr>
              <a:buSzPts val="1000"/>
              <a:buNone/>
              <a:defRPr sz="1000"/>
            </a:lvl6pPr>
            <a:lvl7pPr marL="3200400" lvl="6" indent="-228600" algn="l">
              <a:lnSpc>
                <a:spcPct val="90000"/>
              </a:lnSpc>
              <a:spcBef>
                <a:spcPts val="500"/>
              </a:spcBef>
              <a:spcAft>
                <a:spcPts val="0"/>
              </a:spcAft>
              <a:buClr>
                <a:schemeClr val="dk1"/>
              </a:buClr>
              <a:buSzPts val="1000"/>
              <a:buNone/>
              <a:defRPr sz="1000"/>
            </a:lvl7pPr>
            <a:lvl8pPr marL="3657600" lvl="7" indent="-228600" algn="l">
              <a:lnSpc>
                <a:spcPct val="90000"/>
              </a:lnSpc>
              <a:spcBef>
                <a:spcPts val="500"/>
              </a:spcBef>
              <a:spcAft>
                <a:spcPts val="0"/>
              </a:spcAft>
              <a:buClr>
                <a:schemeClr val="dk1"/>
              </a:buClr>
              <a:buSzPts val="1000"/>
              <a:buNone/>
              <a:defRPr sz="1000"/>
            </a:lvl8pPr>
            <a:lvl9pPr marL="4114800" lvl="8" indent="-228600" algn="l">
              <a:lnSpc>
                <a:spcPct val="90000"/>
              </a:lnSpc>
              <a:spcBef>
                <a:spcPts val="500"/>
              </a:spcBef>
              <a:spcAft>
                <a:spcPts val="0"/>
              </a:spcAft>
              <a:buClr>
                <a:schemeClr val="dk1"/>
              </a:buClr>
              <a:buSzPts val="1000"/>
              <a:buNone/>
              <a:defRPr sz="1000"/>
            </a:lvl9pPr>
          </a:lstStyle>
          <a:p>
            <a:endParaRPr/>
          </a:p>
        </p:txBody>
      </p:sp>
      <p:sp>
        <p:nvSpPr>
          <p:cNvPr id="65" name="Google Shape;65;p17"/>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17"/>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17"/>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75428456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68"/>
        <p:cNvGrpSpPr/>
        <p:nvPr/>
      </p:nvGrpSpPr>
      <p:grpSpPr>
        <a:xfrm>
          <a:off x="0" y="0"/>
          <a:ext cx="0" cy="0"/>
          <a:chOff x="0" y="0"/>
          <a:chExt cx="0" cy="0"/>
        </a:xfrm>
      </p:grpSpPr>
      <p:sp>
        <p:nvSpPr>
          <p:cNvPr id="69" name="Google Shape;69;p1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18"/>
          <p:cNvSpPr txBox="1">
            <a:spLocks noGrp="1"/>
          </p:cNvSpPr>
          <p:nvPr>
            <p:ph type="body" idx="1"/>
          </p:nvPr>
        </p:nvSpPr>
        <p:spPr>
          <a:xfrm rot="5400000">
            <a:off x="3920331" y="-1256506"/>
            <a:ext cx="4351338" cy="105156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1" name="Google Shape;71;p1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1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1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2906772656"/>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74"/>
        <p:cNvGrpSpPr/>
        <p:nvPr/>
      </p:nvGrpSpPr>
      <p:grpSpPr>
        <a:xfrm>
          <a:off x="0" y="0"/>
          <a:ext cx="0" cy="0"/>
          <a:chOff x="0" y="0"/>
          <a:chExt cx="0" cy="0"/>
        </a:xfrm>
      </p:grpSpPr>
      <p:sp>
        <p:nvSpPr>
          <p:cNvPr id="75" name="Google Shape;75;p19"/>
          <p:cNvSpPr txBox="1">
            <a:spLocks noGrp="1"/>
          </p:cNvSpPr>
          <p:nvPr>
            <p:ph type="title"/>
          </p:nvPr>
        </p:nvSpPr>
        <p:spPr>
          <a:xfrm rot="5400000">
            <a:off x="7133431" y="1956594"/>
            <a:ext cx="5811838" cy="262890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19"/>
          <p:cNvSpPr txBox="1">
            <a:spLocks noGrp="1"/>
          </p:cNvSpPr>
          <p:nvPr>
            <p:ph type="body" idx="1"/>
          </p:nvPr>
        </p:nvSpPr>
        <p:spPr>
          <a:xfrm rot="5400000">
            <a:off x="1799431" y="-596106"/>
            <a:ext cx="5811838" cy="7734300"/>
          </a:xfrm>
          <a:prstGeom prst="rect">
            <a:avLst/>
          </a:prstGeom>
          <a:noFill/>
          <a:ln>
            <a:noFill/>
          </a:ln>
        </p:spPr>
        <p:txBody>
          <a:bodyPr spcFirstLastPara="1" wrap="square" lIns="91425" tIns="45700" rIns="91425" bIns="45700" anchor="t" anchorCtr="0">
            <a:normAutofit/>
          </a:bodyPr>
          <a:lstStyle>
            <a:lvl1pPr marL="457200" lvl="0" indent="-342900" algn="l">
              <a:lnSpc>
                <a:spcPct val="90000"/>
              </a:lnSpc>
              <a:spcBef>
                <a:spcPts val="1000"/>
              </a:spcBef>
              <a:spcAft>
                <a:spcPts val="0"/>
              </a:spcAft>
              <a:buClr>
                <a:schemeClr val="dk1"/>
              </a:buClr>
              <a:buSzPts val="1800"/>
              <a:buChar char="•"/>
              <a:defRPr/>
            </a:lvl1pPr>
            <a:lvl2pPr marL="914400" lvl="1" indent="-342900" algn="l">
              <a:lnSpc>
                <a:spcPct val="90000"/>
              </a:lnSpc>
              <a:spcBef>
                <a:spcPts val="500"/>
              </a:spcBef>
              <a:spcAft>
                <a:spcPts val="0"/>
              </a:spcAft>
              <a:buClr>
                <a:schemeClr val="dk1"/>
              </a:buClr>
              <a:buSzPts val="1800"/>
              <a:buChar char="•"/>
              <a:defRPr/>
            </a:lvl2pPr>
            <a:lvl3pPr marL="1371600" lvl="2" indent="-342900" algn="l">
              <a:lnSpc>
                <a:spcPct val="90000"/>
              </a:lnSpc>
              <a:spcBef>
                <a:spcPts val="500"/>
              </a:spcBef>
              <a:spcAft>
                <a:spcPts val="0"/>
              </a:spcAft>
              <a:buClr>
                <a:schemeClr val="dk1"/>
              </a:buClr>
              <a:buSzPts val="1800"/>
              <a:buChar char="•"/>
              <a:defRPr/>
            </a:lvl3pPr>
            <a:lvl4pPr marL="1828800" lvl="3" indent="-342900" algn="l">
              <a:lnSpc>
                <a:spcPct val="90000"/>
              </a:lnSpc>
              <a:spcBef>
                <a:spcPts val="500"/>
              </a:spcBef>
              <a:spcAft>
                <a:spcPts val="0"/>
              </a:spcAft>
              <a:buClr>
                <a:schemeClr val="dk1"/>
              </a:buClr>
              <a:buSzPts val="1800"/>
              <a:buChar char="•"/>
              <a:defRPr/>
            </a:lvl4pPr>
            <a:lvl5pPr marL="2286000" lvl="4" indent="-342900" algn="l">
              <a:lnSpc>
                <a:spcPct val="90000"/>
              </a:lnSpc>
              <a:spcBef>
                <a:spcPts val="500"/>
              </a:spcBef>
              <a:spcAft>
                <a:spcPts val="0"/>
              </a:spcAft>
              <a:buClr>
                <a:schemeClr val="dk1"/>
              </a:buClr>
              <a:buSzPts val="1800"/>
              <a:buChar char="•"/>
              <a:defRPr/>
            </a:lvl5pPr>
            <a:lvl6pPr marL="2743200" lvl="5" indent="-342900" algn="l">
              <a:lnSpc>
                <a:spcPct val="90000"/>
              </a:lnSpc>
              <a:spcBef>
                <a:spcPts val="5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77" name="Google Shape;77;p19"/>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19"/>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19"/>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03484156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userDrawn="1">
  <p:cSld name="Photo and text">
    <p:spTree>
      <p:nvGrpSpPr>
        <p:cNvPr id="1" name=""/>
        <p:cNvGrpSpPr/>
        <p:nvPr/>
      </p:nvGrpSpPr>
      <p:grpSpPr>
        <a:xfrm>
          <a:off x="0" y="0"/>
          <a:ext cx="0" cy="0"/>
          <a:chOff x="0" y="0"/>
          <a:chExt cx="0" cy="0"/>
        </a:xfrm>
      </p:grpSpPr>
      <p:sp>
        <p:nvSpPr>
          <p:cNvPr id="13" name="Picture Placeholder 12">
            <a:extLst>
              <a:ext uri="{FF2B5EF4-FFF2-40B4-BE49-F238E27FC236}">
                <a16:creationId xmlns:a16="http://schemas.microsoft.com/office/drawing/2014/main" id="{AC80842A-EB07-4AA3-9089-79FF9B21A566}"/>
              </a:ext>
            </a:extLst>
          </p:cNvPr>
          <p:cNvSpPr>
            <a:spLocks noGrp="1"/>
          </p:cNvSpPr>
          <p:nvPr>
            <p:ph type="pic" sz="quarter" idx="15"/>
          </p:nvPr>
        </p:nvSpPr>
        <p:spPr>
          <a:xfrm>
            <a:off x="7436538" y="-1"/>
            <a:ext cx="4778021" cy="6858001"/>
          </a:xfrm>
          <a:custGeom>
            <a:avLst/>
            <a:gdLst>
              <a:gd name="connsiteX0" fmla="*/ 6734175 w 6734175"/>
              <a:gd name="connsiteY0" fmla="*/ 4883944 h 9767888"/>
              <a:gd name="connsiteX1" fmla="*/ 3367087 w 6734175"/>
              <a:gd name="connsiteY1" fmla="*/ 9767888 h 9767888"/>
              <a:gd name="connsiteX2" fmla="*/ -1 w 6734175"/>
              <a:gd name="connsiteY2" fmla="*/ 4883944 h 9767888"/>
              <a:gd name="connsiteX3" fmla="*/ 3367087 w 6734175"/>
              <a:gd name="connsiteY3" fmla="*/ 0 h 9767888"/>
              <a:gd name="connsiteX4" fmla="*/ 3367088 w 6734175"/>
              <a:gd name="connsiteY4" fmla="*/ 4883944 h 9767888"/>
              <a:gd name="connsiteX5" fmla="*/ 6734175 w 6734175"/>
              <a:gd name="connsiteY5" fmla="*/ 4883944 h 9767888"/>
              <a:gd name="connsiteX0" fmla="*/ 6734176 w 7026321"/>
              <a:gd name="connsiteY0" fmla="*/ 5309125 h 10193069"/>
              <a:gd name="connsiteX1" fmla="*/ 3367088 w 7026321"/>
              <a:gd name="connsiteY1" fmla="*/ 10193069 h 10193069"/>
              <a:gd name="connsiteX2" fmla="*/ 0 w 7026321"/>
              <a:gd name="connsiteY2" fmla="*/ 5309125 h 10193069"/>
              <a:gd name="connsiteX3" fmla="*/ 3367088 w 7026321"/>
              <a:gd name="connsiteY3" fmla="*/ 425181 h 10193069"/>
              <a:gd name="connsiteX4" fmla="*/ 6698117 w 7026321"/>
              <a:gd name="connsiteY4" fmla="*/ 475868 h 10193069"/>
              <a:gd name="connsiteX5" fmla="*/ 6734176 w 7026321"/>
              <a:gd name="connsiteY5" fmla="*/ 5309125 h 10193069"/>
              <a:gd name="connsiteX0" fmla="*/ 6734176 w 7026321"/>
              <a:gd name="connsiteY0" fmla="*/ 4883944 h 9767888"/>
              <a:gd name="connsiteX1" fmla="*/ 3367088 w 7026321"/>
              <a:gd name="connsiteY1" fmla="*/ 9767888 h 9767888"/>
              <a:gd name="connsiteX2" fmla="*/ 0 w 7026321"/>
              <a:gd name="connsiteY2" fmla="*/ 4883944 h 9767888"/>
              <a:gd name="connsiteX3" fmla="*/ 3367088 w 7026321"/>
              <a:gd name="connsiteY3" fmla="*/ 0 h 9767888"/>
              <a:gd name="connsiteX4" fmla="*/ 6698117 w 7026321"/>
              <a:gd name="connsiteY4" fmla="*/ 50687 h 9767888"/>
              <a:gd name="connsiteX5" fmla="*/ 6734176 w 7026321"/>
              <a:gd name="connsiteY5" fmla="*/ 4883944 h 9767888"/>
              <a:gd name="connsiteX0" fmla="*/ 7583491 w 7875636"/>
              <a:gd name="connsiteY0" fmla="*/ 4981916 h 9865860"/>
              <a:gd name="connsiteX1" fmla="*/ 4216403 w 7875636"/>
              <a:gd name="connsiteY1" fmla="*/ 9865860 h 9865860"/>
              <a:gd name="connsiteX2" fmla="*/ 849315 w 7875636"/>
              <a:gd name="connsiteY2" fmla="*/ 4981916 h 9865860"/>
              <a:gd name="connsiteX3" fmla="*/ 1016003 w 7875636"/>
              <a:gd name="connsiteY3" fmla="*/ 0 h 9865860"/>
              <a:gd name="connsiteX4" fmla="*/ 7547432 w 7875636"/>
              <a:gd name="connsiteY4" fmla="*/ 148659 h 9865860"/>
              <a:gd name="connsiteX5" fmla="*/ 7583491 w 7875636"/>
              <a:gd name="connsiteY5" fmla="*/ 4981916 h 9865860"/>
              <a:gd name="connsiteX0" fmla="*/ 7583491 w 7875636"/>
              <a:gd name="connsiteY0" fmla="*/ 4981916 h 9865860"/>
              <a:gd name="connsiteX1" fmla="*/ 4216403 w 7875636"/>
              <a:gd name="connsiteY1" fmla="*/ 9865860 h 9865860"/>
              <a:gd name="connsiteX2" fmla="*/ 849315 w 7875636"/>
              <a:gd name="connsiteY2" fmla="*/ 4981916 h 9865860"/>
              <a:gd name="connsiteX3" fmla="*/ 1016003 w 7875636"/>
              <a:gd name="connsiteY3" fmla="*/ 0 h 9865860"/>
              <a:gd name="connsiteX4" fmla="*/ 7547432 w 7875636"/>
              <a:gd name="connsiteY4" fmla="*/ 148659 h 9865860"/>
              <a:gd name="connsiteX5" fmla="*/ 7583491 w 7875636"/>
              <a:gd name="connsiteY5" fmla="*/ 4981916 h 9865860"/>
              <a:gd name="connsiteX0" fmla="*/ 7746776 w 7896225"/>
              <a:gd name="connsiteY0" fmla="*/ 9847831 h 11253975"/>
              <a:gd name="connsiteX1" fmla="*/ 4216403 w 7896225"/>
              <a:gd name="connsiteY1" fmla="*/ 9865860 h 11253975"/>
              <a:gd name="connsiteX2" fmla="*/ 849315 w 7896225"/>
              <a:gd name="connsiteY2" fmla="*/ 4981916 h 11253975"/>
              <a:gd name="connsiteX3" fmla="*/ 1016003 w 7896225"/>
              <a:gd name="connsiteY3" fmla="*/ 0 h 11253975"/>
              <a:gd name="connsiteX4" fmla="*/ 7547432 w 7896225"/>
              <a:gd name="connsiteY4" fmla="*/ 148659 h 11253975"/>
              <a:gd name="connsiteX5" fmla="*/ 7746776 w 7896225"/>
              <a:gd name="connsiteY5" fmla="*/ 9847831 h 11253975"/>
              <a:gd name="connsiteX0" fmla="*/ 7746776 w 8061748"/>
              <a:gd name="connsiteY0" fmla="*/ 9847831 h 11253975"/>
              <a:gd name="connsiteX1" fmla="*/ 4216403 w 8061748"/>
              <a:gd name="connsiteY1" fmla="*/ 9865860 h 11253975"/>
              <a:gd name="connsiteX2" fmla="*/ 849315 w 8061748"/>
              <a:gd name="connsiteY2" fmla="*/ 4981916 h 11253975"/>
              <a:gd name="connsiteX3" fmla="*/ 1016003 w 8061748"/>
              <a:gd name="connsiteY3" fmla="*/ 0 h 11253975"/>
              <a:gd name="connsiteX4" fmla="*/ 7547432 w 8061748"/>
              <a:gd name="connsiteY4" fmla="*/ 148659 h 11253975"/>
              <a:gd name="connsiteX5" fmla="*/ 7581243 w 8061748"/>
              <a:gd name="connsiteY5" fmla="*/ 2173997 h 11253975"/>
              <a:gd name="connsiteX6" fmla="*/ 7746776 w 8061748"/>
              <a:gd name="connsiteY6" fmla="*/ 9847831 h 11253975"/>
              <a:gd name="connsiteX0" fmla="*/ 7746776 w 8061748"/>
              <a:gd name="connsiteY0" fmla="*/ 9847831 h 11253975"/>
              <a:gd name="connsiteX1" fmla="*/ 4216403 w 8061748"/>
              <a:gd name="connsiteY1" fmla="*/ 9865860 h 11253975"/>
              <a:gd name="connsiteX2" fmla="*/ 849315 w 8061748"/>
              <a:gd name="connsiteY2" fmla="*/ 4981916 h 11253975"/>
              <a:gd name="connsiteX3" fmla="*/ 1016003 w 8061748"/>
              <a:gd name="connsiteY3" fmla="*/ 0 h 11253975"/>
              <a:gd name="connsiteX4" fmla="*/ 7547432 w 8061748"/>
              <a:gd name="connsiteY4" fmla="*/ 148659 h 11253975"/>
              <a:gd name="connsiteX5" fmla="*/ 7581243 w 8061748"/>
              <a:gd name="connsiteY5" fmla="*/ 2173997 h 11253975"/>
              <a:gd name="connsiteX6" fmla="*/ 7746776 w 8061748"/>
              <a:gd name="connsiteY6" fmla="*/ 9847831 h 11253975"/>
              <a:gd name="connsiteX0" fmla="*/ 7746776 w 7991246"/>
              <a:gd name="connsiteY0" fmla="*/ 9847831 h 11253975"/>
              <a:gd name="connsiteX1" fmla="*/ 4216403 w 7991246"/>
              <a:gd name="connsiteY1" fmla="*/ 9865860 h 11253975"/>
              <a:gd name="connsiteX2" fmla="*/ 849315 w 7991246"/>
              <a:gd name="connsiteY2" fmla="*/ 4981916 h 11253975"/>
              <a:gd name="connsiteX3" fmla="*/ 1016003 w 7991246"/>
              <a:gd name="connsiteY3" fmla="*/ 0 h 11253975"/>
              <a:gd name="connsiteX4" fmla="*/ 7547432 w 7991246"/>
              <a:gd name="connsiteY4" fmla="*/ 148659 h 11253975"/>
              <a:gd name="connsiteX5" fmla="*/ 7581243 w 7991246"/>
              <a:gd name="connsiteY5" fmla="*/ 2173997 h 11253975"/>
              <a:gd name="connsiteX6" fmla="*/ 7746776 w 7991246"/>
              <a:gd name="connsiteY6" fmla="*/ 9847831 h 11253975"/>
              <a:gd name="connsiteX0" fmla="*/ 7746776 w 7746776"/>
              <a:gd name="connsiteY0" fmla="*/ 9847831 h 11253975"/>
              <a:gd name="connsiteX1" fmla="*/ 4216403 w 7746776"/>
              <a:gd name="connsiteY1" fmla="*/ 9865860 h 11253975"/>
              <a:gd name="connsiteX2" fmla="*/ 849315 w 7746776"/>
              <a:gd name="connsiteY2" fmla="*/ 4981916 h 11253975"/>
              <a:gd name="connsiteX3" fmla="*/ 1016003 w 7746776"/>
              <a:gd name="connsiteY3" fmla="*/ 0 h 11253975"/>
              <a:gd name="connsiteX4" fmla="*/ 7547432 w 7746776"/>
              <a:gd name="connsiteY4" fmla="*/ 148659 h 11253975"/>
              <a:gd name="connsiteX5" fmla="*/ 7581243 w 7746776"/>
              <a:gd name="connsiteY5" fmla="*/ 2173997 h 11253975"/>
              <a:gd name="connsiteX6" fmla="*/ 7746776 w 7746776"/>
              <a:gd name="connsiteY6" fmla="*/ 9847831 h 11253975"/>
              <a:gd name="connsiteX0" fmla="*/ 7714119 w 7714119"/>
              <a:gd name="connsiteY0" fmla="*/ 9815174 h 11230815"/>
              <a:gd name="connsiteX1" fmla="*/ 4216403 w 7714119"/>
              <a:gd name="connsiteY1" fmla="*/ 9865860 h 11230815"/>
              <a:gd name="connsiteX2" fmla="*/ 849315 w 7714119"/>
              <a:gd name="connsiteY2" fmla="*/ 4981916 h 11230815"/>
              <a:gd name="connsiteX3" fmla="*/ 1016003 w 7714119"/>
              <a:gd name="connsiteY3" fmla="*/ 0 h 11230815"/>
              <a:gd name="connsiteX4" fmla="*/ 7547432 w 7714119"/>
              <a:gd name="connsiteY4" fmla="*/ 148659 h 11230815"/>
              <a:gd name="connsiteX5" fmla="*/ 7581243 w 7714119"/>
              <a:gd name="connsiteY5" fmla="*/ 2173997 h 11230815"/>
              <a:gd name="connsiteX6" fmla="*/ 7714119 w 7714119"/>
              <a:gd name="connsiteY6" fmla="*/ 9815174 h 11230815"/>
              <a:gd name="connsiteX0" fmla="*/ 7714119 w 7714119"/>
              <a:gd name="connsiteY0" fmla="*/ 9815174 h 10229603"/>
              <a:gd name="connsiteX1" fmla="*/ 4216403 w 7714119"/>
              <a:gd name="connsiteY1" fmla="*/ 9865860 h 10229603"/>
              <a:gd name="connsiteX2" fmla="*/ 849315 w 7714119"/>
              <a:gd name="connsiteY2" fmla="*/ 4981916 h 10229603"/>
              <a:gd name="connsiteX3" fmla="*/ 1016003 w 7714119"/>
              <a:gd name="connsiteY3" fmla="*/ 0 h 10229603"/>
              <a:gd name="connsiteX4" fmla="*/ 7547432 w 7714119"/>
              <a:gd name="connsiteY4" fmla="*/ 148659 h 10229603"/>
              <a:gd name="connsiteX5" fmla="*/ 7581243 w 7714119"/>
              <a:gd name="connsiteY5" fmla="*/ 2173997 h 10229603"/>
              <a:gd name="connsiteX6" fmla="*/ 7714119 w 7714119"/>
              <a:gd name="connsiteY6" fmla="*/ 9815174 h 10229603"/>
              <a:gd name="connsiteX0" fmla="*/ 7714119 w 7714119"/>
              <a:gd name="connsiteY0" fmla="*/ 9815174 h 9924955"/>
              <a:gd name="connsiteX1" fmla="*/ 4216403 w 7714119"/>
              <a:gd name="connsiteY1" fmla="*/ 9865860 h 9924955"/>
              <a:gd name="connsiteX2" fmla="*/ 849315 w 7714119"/>
              <a:gd name="connsiteY2" fmla="*/ 4981916 h 9924955"/>
              <a:gd name="connsiteX3" fmla="*/ 1016003 w 7714119"/>
              <a:gd name="connsiteY3" fmla="*/ 0 h 9924955"/>
              <a:gd name="connsiteX4" fmla="*/ 7547432 w 7714119"/>
              <a:gd name="connsiteY4" fmla="*/ 148659 h 9924955"/>
              <a:gd name="connsiteX5" fmla="*/ 7581243 w 7714119"/>
              <a:gd name="connsiteY5" fmla="*/ 2173997 h 9924955"/>
              <a:gd name="connsiteX6" fmla="*/ 7714119 w 7714119"/>
              <a:gd name="connsiteY6" fmla="*/ 9815174 h 9924955"/>
              <a:gd name="connsiteX0" fmla="*/ 7714119 w 7714119"/>
              <a:gd name="connsiteY0" fmla="*/ 9815174 h 10360223"/>
              <a:gd name="connsiteX1" fmla="*/ 4216403 w 7714119"/>
              <a:gd name="connsiteY1" fmla="*/ 9865860 h 10360223"/>
              <a:gd name="connsiteX2" fmla="*/ 849315 w 7714119"/>
              <a:gd name="connsiteY2" fmla="*/ 4981916 h 10360223"/>
              <a:gd name="connsiteX3" fmla="*/ 1016003 w 7714119"/>
              <a:gd name="connsiteY3" fmla="*/ 0 h 10360223"/>
              <a:gd name="connsiteX4" fmla="*/ 7547432 w 7714119"/>
              <a:gd name="connsiteY4" fmla="*/ 148659 h 10360223"/>
              <a:gd name="connsiteX5" fmla="*/ 7581243 w 7714119"/>
              <a:gd name="connsiteY5" fmla="*/ 2173997 h 10360223"/>
              <a:gd name="connsiteX6" fmla="*/ 7714119 w 7714119"/>
              <a:gd name="connsiteY6" fmla="*/ 9815174 h 10360223"/>
              <a:gd name="connsiteX0" fmla="*/ 7714119 w 7714119"/>
              <a:gd name="connsiteY0" fmla="*/ 9815174 h 9896089"/>
              <a:gd name="connsiteX1" fmla="*/ 4216403 w 7714119"/>
              <a:gd name="connsiteY1" fmla="*/ 9865860 h 9896089"/>
              <a:gd name="connsiteX2" fmla="*/ 849315 w 7714119"/>
              <a:gd name="connsiteY2" fmla="*/ 4981916 h 9896089"/>
              <a:gd name="connsiteX3" fmla="*/ 1016003 w 7714119"/>
              <a:gd name="connsiteY3" fmla="*/ 0 h 9896089"/>
              <a:gd name="connsiteX4" fmla="*/ 7547432 w 7714119"/>
              <a:gd name="connsiteY4" fmla="*/ 148659 h 9896089"/>
              <a:gd name="connsiteX5" fmla="*/ 7581243 w 7714119"/>
              <a:gd name="connsiteY5" fmla="*/ 2173997 h 9896089"/>
              <a:gd name="connsiteX6" fmla="*/ 7714119 w 7714119"/>
              <a:gd name="connsiteY6" fmla="*/ 9815174 h 9896089"/>
              <a:gd name="connsiteX0" fmla="*/ 7140703 w 7140703"/>
              <a:gd name="connsiteY0" fmla="*/ 9815174 h 9896089"/>
              <a:gd name="connsiteX1" fmla="*/ 3642987 w 7140703"/>
              <a:gd name="connsiteY1" fmla="*/ 9865860 h 9896089"/>
              <a:gd name="connsiteX2" fmla="*/ 275899 w 7140703"/>
              <a:gd name="connsiteY2" fmla="*/ 4981916 h 9896089"/>
              <a:gd name="connsiteX3" fmla="*/ 442587 w 7140703"/>
              <a:gd name="connsiteY3" fmla="*/ 0 h 9896089"/>
              <a:gd name="connsiteX4" fmla="*/ 6974016 w 7140703"/>
              <a:gd name="connsiteY4" fmla="*/ 148659 h 9896089"/>
              <a:gd name="connsiteX5" fmla="*/ 7007827 w 7140703"/>
              <a:gd name="connsiteY5" fmla="*/ 2173997 h 9896089"/>
              <a:gd name="connsiteX6" fmla="*/ 7140703 w 7140703"/>
              <a:gd name="connsiteY6" fmla="*/ 9815174 h 9896089"/>
              <a:gd name="connsiteX0" fmla="*/ 6896771 w 6896771"/>
              <a:gd name="connsiteY0" fmla="*/ 9815174 h 9896089"/>
              <a:gd name="connsiteX1" fmla="*/ 3399055 w 6896771"/>
              <a:gd name="connsiteY1" fmla="*/ 9865860 h 9896089"/>
              <a:gd name="connsiteX2" fmla="*/ 31967 w 6896771"/>
              <a:gd name="connsiteY2" fmla="*/ 4981916 h 9896089"/>
              <a:gd name="connsiteX3" fmla="*/ 198655 w 6896771"/>
              <a:gd name="connsiteY3" fmla="*/ 0 h 9896089"/>
              <a:gd name="connsiteX4" fmla="*/ 6730084 w 6896771"/>
              <a:gd name="connsiteY4" fmla="*/ 148659 h 9896089"/>
              <a:gd name="connsiteX5" fmla="*/ 6763895 w 6896771"/>
              <a:gd name="connsiteY5" fmla="*/ 2173997 h 9896089"/>
              <a:gd name="connsiteX6" fmla="*/ 6896771 w 6896771"/>
              <a:gd name="connsiteY6" fmla="*/ 9815174 h 9896089"/>
              <a:gd name="connsiteX0" fmla="*/ 7012587 w 7012587"/>
              <a:gd name="connsiteY0" fmla="*/ 9815174 h 9896089"/>
              <a:gd name="connsiteX1" fmla="*/ 3514871 w 7012587"/>
              <a:gd name="connsiteY1" fmla="*/ 9865860 h 9896089"/>
              <a:gd name="connsiteX2" fmla="*/ 147783 w 7012587"/>
              <a:gd name="connsiteY2" fmla="*/ 4981916 h 9896089"/>
              <a:gd name="connsiteX3" fmla="*/ 314471 w 7012587"/>
              <a:gd name="connsiteY3" fmla="*/ 0 h 9896089"/>
              <a:gd name="connsiteX4" fmla="*/ 6845900 w 7012587"/>
              <a:gd name="connsiteY4" fmla="*/ 148659 h 9896089"/>
              <a:gd name="connsiteX5" fmla="*/ 6879711 w 7012587"/>
              <a:gd name="connsiteY5" fmla="*/ 2173997 h 9896089"/>
              <a:gd name="connsiteX6" fmla="*/ 7012587 w 7012587"/>
              <a:gd name="connsiteY6" fmla="*/ 9815174 h 9896089"/>
              <a:gd name="connsiteX0" fmla="*/ 6931890 w 6931890"/>
              <a:gd name="connsiteY0" fmla="*/ 9815174 h 9896089"/>
              <a:gd name="connsiteX1" fmla="*/ 3434174 w 6931890"/>
              <a:gd name="connsiteY1" fmla="*/ 9865860 h 9896089"/>
              <a:gd name="connsiteX2" fmla="*/ 67086 w 6931890"/>
              <a:gd name="connsiteY2" fmla="*/ 4981916 h 9896089"/>
              <a:gd name="connsiteX3" fmla="*/ 233774 w 6931890"/>
              <a:gd name="connsiteY3" fmla="*/ 0 h 9896089"/>
              <a:gd name="connsiteX4" fmla="*/ 6765203 w 6931890"/>
              <a:gd name="connsiteY4" fmla="*/ 148659 h 9896089"/>
              <a:gd name="connsiteX5" fmla="*/ 6799014 w 6931890"/>
              <a:gd name="connsiteY5" fmla="*/ 2173997 h 9896089"/>
              <a:gd name="connsiteX6" fmla="*/ 6931890 w 6931890"/>
              <a:gd name="connsiteY6" fmla="*/ 9815174 h 9896089"/>
              <a:gd name="connsiteX0" fmla="*/ 6825018 w 6825018"/>
              <a:gd name="connsiteY0" fmla="*/ 9815174 h 10239278"/>
              <a:gd name="connsiteX1" fmla="*/ 3327302 w 6825018"/>
              <a:gd name="connsiteY1" fmla="*/ 9865860 h 10239278"/>
              <a:gd name="connsiteX2" fmla="*/ 319442 w 6825018"/>
              <a:gd name="connsiteY2" fmla="*/ 4851287 h 10239278"/>
              <a:gd name="connsiteX3" fmla="*/ 126902 w 6825018"/>
              <a:gd name="connsiteY3" fmla="*/ 0 h 10239278"/>
              <a:gd name="connsiteX4" fmla="*/ 6658331 w 6825018"/>
              <a:gd name="connsiteY4" fmla="*/ 148659 h 10239278"/>
              <a:gd name="connsiteX5" fmla="*/ 6692142 w 6825018"/>
              <a:gd name="connsiteY5" fmla="*/ 2173997 h 10239278"/>
              <a:gd name="connsiteX6" fmla="*/ 6825018 w 6825018"/>
              <a:gd name="connsiteY6" fmla="*/ 9815174 h 10239278"/>
              <a:gd name="connsiteX0" fmla="*/ 6825018 w 6825018"/>
              <a:gd name="connsiteY0" fmla="*/ 9815174 h 9905687"/>
              <a:gd name="connsiteX1" fmla="*/ 3327302 w 6825018"/>
              <a:gd name="connsiteY1" fmla="*/ 9865860 h 9905687"/>
              <a:gd name="connsiteX2" fmla="*/ 319442 w 6825018"/>
              <a:gd name="connsiteY2" fmla="*/ 4851287 h 9905687"/>
              <a:gd name="connsiteX3" fmla="*/ 126902 w 6825018"/>
              <a:gd name="connsiteY3" fmla="*/ 0 h 9905687"/>
              <a:gd name="connsiteX4" fmla="*/ 6658331 w 6825018"/>
              <a:gd name="connsiteY4" fmla="*/ 148659 h 9905687"/>
              <a:gd name="connsiteX5" fmla="*/ 6692142 w 6825018"/>
              <a:gd name="connsiteY5" fmla="*/ 2173997 h 9905687"/>
              <a:gd name="connsiteX6" fmla="*/ 6825018 w 6825018"/>
              <a:gd name="connsiteY6" fmla="*/ 9815174 h 9905687"/>
              <a:gd name="connsiteX0" fmla="*/ 6825018 w 6825018"/>
              <a:gd name="connsiteY0" fmla="*/ 9815174 h 9963588"/>
              <a:gd name="connsiteX1" fmla="*/ 3327302 w 6825018"/>
              <a:gd name="connsiteY1" fmla="*/ 9865860 h 9963588"/>
              <a:gd name="connsiteX2" fmla="*/ 319442 w 6825018"/>
              <a:gd name="connsiteY2" fmla="*/ 4851287 h 9963588"/>
              <a:gd name="connsiteX3" fmla="*/ 126902 w 6825018"/>
              <a:gd name="connsiteY3" fmla="*/ 0 h 9963588"/>
              <a:gd name="connsiteX4" fmla="*/ 6658331 w 6825018"/>
              <a:gd name="connsiteY4" fmla="*/ 148659 h 9963588"/>
              <a:gd name="connsiteX5" fmla="*/ 6692142 w 6825018"/>
              <a:gd name="connsiteY5" fmla="*/ 2173997 h 9963588"/>
              <a:gd name="connsiteX6" fmla="*/ 6825018 w 6825018"/>
              <a:gd name="connsiteY6" fmla="*/ 9815174 h 9963588"/>
              <a:gd name="connsiteX0" fmla="*/ 6852413 w 6852413"/>
              <a:gd name="connsiteY0" fmla="*/ 9815174 h 10069925"/>
              <a:gd name="connsiteX1" fmla="*/ 3354697 w 6852413"/>
              <a:gd name="connsiteY1" fmla="*/ 9865860 h 10069925"/>
              <a:gd name="connsiteX2" fmla="*/ 1363764 w 6852413"/>
              <a:gd name="connsiteY2" fmla="*/ 7137882 h 10069925"/>
              <a:gd name="connsiteX3" fmla="*/ 346837 w 6852413"/>
              <a:gd name="connsiteY3" fmla="*/ 4851287 h 10069925"/>
              <a:gd name="connsiteX4" fmla="*/ 154297 w 6852413"/>
              <a:gd name="connsiteY4" fmla="*/ 0 h 10069925"/>
              <a:gd name="connsiteX5" fmla="*/ 6685726 w 6852413"/>
              <a:gd name="connsiteY5" fmla="*/ 148659 h 10069925"/>
              <a:gd name="connsiteX6" fmla="*/ 6719537 w 6852413"/>
              <a:gd name="connsiteY6" fmla="*/ 2173997 h 10069925"/>
              <a:gd name="connsiteX7" fmla="*/ 6852413 w 6852413"/>
              <a:gd name="connsiteY7" fmla="*/ 9815174 h 10069925"/>
              <a:gd name="connsiteX0" fmla="*/ 6852413 w 6852413"/>
              <a:gd name="connsiteY0" fmla="*/ 9815174 h 9910453"/>
              <a:gd name="connsiteX1" fmla="*/ 3354697 w 6852413"/>
              <a:gd name="connsiteY1" fmla="*/ 9865860 h 9910453"/>
              <a:gd name="connsiteX2" fmla="*/ 1363764 w 6852413"/>
              <a:gd name="connsiteY2" fmla="*/ 7137882 h 9910453"/>
              <a:gd name="connsiteX3" fmla="*/ 346837 w 6852413"/>
              <a:gd name="connsiteY3" fmla="*/ 4851287 h 9910453"/>
              <a:gd name="connsiteX4" fmla="*/ 154297 w 6852413"/>
              <a:gd name="connsiteY4" fmla="*/ 0 h 9910453"/>
              <a:gd name="connsiteX5" fmla="*/ 6685726 w 6852413"/>
              <a:gd name="connsiteY5" fmla="*/ 148659 h 9910453"/>
              <a:gd name="connsiteX6" fmla="*/ 6719537 w 6852413"/>
              <a:gd name="connsiteY6" fmla="*/ 2173997 h 9910453"/>
              <a:gd name="connsiteX7" fmla="*/ 6852413 w 6852413"/>
              <a:gd name="connsiteY7" fmla="*/ 9815174 h 9910453"/>
              <a:gd name="connsiteX0" fmla="*/ 6852413 w 6852413"/>
              <a:gd name="connsiteY0" fmla="*/ 9815174 h 9924910"/>
              <a:gd name="connsiteX1" fmla="*/ 3354697 w 6852413"/>
              <a:gd name="connsiteY1" fmla="*/ 9865860 h 9924910"/>
              <a:gd name="connsiteX2" fmla="*/ 1363764 w 6852413"/>
              <a:gd name="connsiteY2" fmla="*/ 7137882 h 9924910"/>
              <a:gd name="connsiteX3" fmla="*/ 346837 w 6852413"/>
              <a:gd name="connsiteY3" fmla="*/ 4851287 h 9924910"/>
              <a:gd name="connsiteX4" fmla="*/ 154297 w 6852413"/>
              <a:gd name="connsiteY4" fmla="*/ 0 h 9924910"/>
              <a:gd name="connsiteX5" fmla="*/ 6685726 w 6852413"/>
              <a:gd name="connsiteY5" fmla="*/ 148659 h 9924910"/>
              <a:gd name="connsiteX6" fmla="*/ 6719537 w 6852413"/>
              <a:gd name="connsiteY6" fmla="*/ 2173997 h 9924910"/>
              <a:gd name="connsiteX7" fmla="*/ 6852413 w 6852413"/>
              <a:gd name="connsiteY7" fmla="*/ 9815174 h 9924910"/>
              <a:gd name="connsiteX0" fmla="*/ 6772202 w 6772202"/>
              <a:gd name="connsiteY0" fmla="*/ 9799132 h 10064527"/>
              <a:gd name="connsiteX1" fmla="*/ 3354697 w 6772202"/>
              <a:gd name="connsiteY1" fmla="*/ 9865860 h 10064527"/>
              <a:gd name="connsiteX2" fmla="*/ 1363764 w 6772202"/>
              <a:gd name="connsiteY2" fmla="*/ 7137882 h 10064527"/>
              <a:gd name="connsiteX3" fmla="*/ 346837 w 6772202"/>
              <a:gd name="connsiteY3" fmla="*/ 4851287 h 10064527"/>
              <a:gd name="connsiteX4" fmla="*/ 154297 w 6772202"/>
              <a:gd name="connsiteY4" fmla="*/ 0 h 10064527"/>
              <a:gd name="connsiteX5" fmla="*/ 6685726 w 6772202"/>
              <a:gd name="connsiteY5" fmla="*/ 148659 h 10064527"/>
              <a:gd name="connsiteX6" fmla="*/ 6719537 w 6772202"/>
              <a:gd name="connsiteY6" fmla="*/ 2173997 h 10064527"/>
              <a:gd name="connsiteX7" fmla="*/ 6772202 w 6772202"/>
              <a:gd name="connsiteY7" fmla="*/ 9799132 h 10064527"/>
              <a:gd name="connsiteX0" fmla="*/ 6837956 w 6837956"/>
              <a:gd name="connsiteY0" fmla="*/ 9702879 h 9968274"/>
              <a:gd name="connsiteX1" fmla="*/ 3420451 w 6837956"/>
              <a:gd name="connsiteY1" fmla="*/ 9769607 h 9968274"/>
              <a:gd name="connsiteX2" fmla="*/ 1429518 w 6837956"/>
              <a:gd name="connsiteY2" fmla="*/ 7041629 h 9968274"/>
              <a:gd name="connsiteX3" fmla="*/ 412591 w 6837956"/>
              <a:gd name="connsiteY3" fmla="*/ 4755034 h 9968274"/>
              <a:gd name="connsiteX4" fmla="*/ 139840 w 6837956"/>
              <a:gd name="connsiteY4" fmla="*/ 0 h 9968274"/>
              <a:gd name="connsiteX5" fmla="*/ 6751480 w 6837956"/>
              <a:gd name="connsiteY5" fmla="*/ 52406 h 9968274"/>
              <a:gd name="connsiteX6" fmla="*/ 6785291 w 6837956"/>
              <a:gd name="connsiteY6" fmla="*/ 2077744 h 9968274"/>
              <a:gd name="connsiteX7" fmla="*/ 6837956 w 6837956"/>
              <a:gd name="connsiteY7" fmla="*/ 9702879 h 9968274"/>
              <a:gd name="connsiteX0" fmla="*/ 6837956 w 6837956"/>
              <a:gd name="connsiteY0" fmla="*/ 9702879 h 9968274"/>
              <a:gd name="connsiteX1" fmla="*/ 3420451 w 6837956"/>
              <a:gd name="connsiteY1" fmla="*/ 9769607 h 9968274"/>
              <a:gd name="connsiteX2" fmla="*/ 1429518 w 6837956"/>
              <a:gd name="connsiteY2" fmla="*/ 7041629 h 9968274"/>
              <a:gd name="connsiteX3" fmla="*/ 412591 w 6837956"/>
              <a:gd name="connsiteY3" fmla="*/ 4755034 h 9968274"/>
              <a:gd name="connsiteX4" fmla="*/ 139840 w 6837956"/>
              <a:gd name="connsiteY4" fmla="*/ 0 h 9968274"/>
              <a:gd name="connsiteX5" fmla="*/ 6783564 w 6837956"/>
              <a:gd name="connsiteY5" fmla="*/ 4280 h 9968274"/>
              <a:gd name="connsiteX6" fmla="*/ 6785291 w 6837956"/>
              <a:gd name="connsiteY6" fmla="*/ 2077744 h 9968274"/>
              <a:gd name="connsiteX7" fmla="*/ 6837956 w 6837956"/>
              <a:gd name="connsiteY7" fmla="*/ 9702879 h 9968274"/>
              <a:gd name="connsiteX0" fmla="*/ 6837956 w 6837956"/>
              <a:gd name="connsiteY0" fmla="*/ 9702879 h 9944781"/>
              <a:gd name="connsiteX1" fmla="*/ 3484620 w 6837956"/>
              <a:gd name="connsiteY1" fmla="*/ 9737523 h 9944781"/>
              <a:gd name="connsiteX2" fmla="*/ 1429518 w 6837956"/>
              <a:gd name="connsiteY2" fmla="*/ 7041629 h 9944781"/>
              <a:gd name="connsiteX3" fmla="*/ 412591 w 6837956"/>
              <a:gd name="connsiteY3" fmla="*/ 4755034 h 9944781"/>
              <a:gd name="connsiteX4" fmla="*/ 139840 w 6837956"/>
              <a:gd name="connsiteY4" fmla="*/ 0 h 9944781"/>
              <a:gd name="connsiteX5" fmla="*/ 6783564 w 6837956"/>
              <a:gd name="connsiteY5" fmla="*/ 4280 h 9944781"/>
              <a:gd name="connsiteX6" fmla="*/ 6785291 w 6837956"/>
              <a:gd name="connsiteY6" fmla="*/ 2077744 h 9944781"/>
              <a:gd name="connsiteX7" fmla="*/ 6837956 w 6837956"/>
              <a:gd name="connsiteY7" fmla="*/ 9702879 h 9944781"/>
              <a:gd name="connsiteX0" fmla="*/ 6837956 w 6837956"/>
              <a:gd name="connsiteY0" fmla="*/ 9702879 h 9755911"/>
              <a:gd name="connsiteX1" fmla="*/ 3484620 w 6837956"/>
              <a:gd name="connsiteY1" fmla="*/ 9737523 h 9755911"/>
              <a:gd name="connsiteX2" fmla="*/ 1429518 w 6837956"/>
              <a:gd name="connsiteY2" fmla="*/ 7041629 h 9755911"/>
              <a:gd name="connsiteX3" fmla="*/ 412591 w 6837956"/>
              <a:gd name="connsiteY3" fmla="*/ 4755034 h 9755911"/>
              <a:gd name="connsiteX4" fmla="*/ 139840 w 6837956"/>
              <a:gd name="connsiteY4" fmla="*/ 0 h 9755911"/>
              <a:gd name="connsiteX5" fmla="*/ 6783564 w 6837956"/>
              <a:gd name="connsiteY5" fmla="*/ 4280 h 9755911"/>
              <a:gd name="connsiteX6" fmla="*/ 6785291 w 6837956"/>
              <a:gd name="connsiteY6" fmla="*/ 2077744 h 9755911"/>
              <a:gd name="connsiteX7" fmla="*/ 6837956 w 6837956"/>
              <a:gd name="connsiteY7" fmla="*/ 9702879 h 9755911"/>
              <a:gd name="connsiteX0" fmla="*/ 6837956 w 6837956"/>
              <a:gd name="connsiteY0" fmla="*/ 9702879 h 9755911"/>
              <a:gd name="connsiteX1" fmla="*/ 3612956 w 6837956"/>
              <a:gd name="connsiteY1" fmla="*/ 9737523 h 9755911"/>
              <a:gd name="connsiteX2" fmla="*/ 1429518 w 6837956"/>
              <a:gd name="connsiteY2" fmla="*/ 7041629 h 9755911"/>
              <a:gd name="connsiteX3" fmla="*/ 412591 w 6837956"/>
              <a:gd name="connsiteY3" fmla="*/ 4755034 h 9755911"/>
              <a:gd name="connsiteX4" fmla="*/ 139840 w 6837956"/>
              <a:gd name="connsiteY4" fmla="*/ 0 h 9755911"/>
              <a:gd name="connsiteX5" fmla="*/ 6783564 w 6837956"/>
              <a:gd name="connsiteY5" fmla="*/ 4280 h 9755911"/>
              <a:gd name="connsiteX6" fmla="*/ 6785291 w 6837956"/>
              <a:gd name="connsiteY6" fmla="*/ 2077744 h 9755911"/>
              <a:gd name="connsiteX7" fmla="*/ 6837956 w 6837956"/>
              <a:gd name="connsiteY7" fmla="*/ 9702879 h 9755911"/>
              <a:gd name="connsiteX0" fmla="*/ 6837956 w 6837956"/>
              <a:gd name="connsiteY0" fmla="*/ 9702879 h 9749088"/>
              <a:gd name="connsiteX1" fmla="*/ 3612956 w 6837956"/>
              <a:gd name="connsiteY1" fmla="*/ 9721481 h 9749088"/>
              <a:gd name="connsiteX2" fmla="*/ 1429518 w 6837956"/>
              <a:gd name="connsiteY2" fmla="*/ 7041629 h 9749088"/>
              <a:gd name="connsiteX3" fmla="*/ 412591 w 6837956"/>
              <a:gd name="connsiteY3" fmla="*/ 4755034 h 9749088"/>
              <a:gd name="connsiteX4" fmla="*/ 139840 w 6837956"/>
              <a:gd name="connsiteY4" fmla="*/ 0 h 9749088"/>
              <a:gd name="connsiteX5" fmla="*/ 6783564 w 6837956"/>
              <a:gd name="connsiteY5" fmla="*/ 4280 h 9749088"/>
              <a:gd name="connsiteX6" fmla="*/ 6785291 w 6837956"/>
              <a:gd name="connsiteY6" fmla="*/ 2077744 h 9749088"/>
              <a:gd name="connsiteX7" fmla="*/ 6837956 w 6837956"/>
              <a:gd name="connsiteY7" fmla="*/ 9702879 h 9749088"/>
              <a:gd name="connsiteX0" fmla="*/ 6837956 w 6837956"/>
              <a:gd name="connsiteY0" fmla="*/ 9702879 h 9743719"/>
              <a:gd name="connsiteX1" fmla="*/ 3612956 w 6837956"/>
              <a:gd name="connsiteY1" fmla="*/ 9705439 h 9743719"/>
              <a:gd name="connsiteX2" fmla="*/ 1429518 w 6837956"/>
              <a:gd name="connsiteY2" fmla="*/ 7041629 h 9743719"/>
              <a:gd name="connsiteX3" fmla="*/ 412591 w 6837956"/>
              <a:gd name="connsiteY3" fmla="*/ 4755034 h 9743719"/>
              <a:gd name="connsiteX4" fmla="*/ 139840 w 6837956"/>
              <a:gd name="connsiteY4" fmla="*/ 0 h 9743719"/>
              <a:gd name="connsiteX5" fmla="*/ 6783564 w 6837956"/>
              <a:gd name="connsiteY5" fmla="*/ 4280 h 9743719"/>
              <a:gd name="connsiteX6" fmla="*/ 6785291 w 6837956"/>
              <a:gd name="connsiteY6" fmla="*/ 2077744 h 9743719"/>
              <a:gd name="connsiteX7" fmla="*/ 6837956 w 6837956"/>
              <a:gd name="connsiteY7" fmla="*/ 9702879 h 9743719"/>
              <a:gd name="connsiteX0" fmla="*/ 6837956 w 6837956"/>
              <a:gd name="connsiteY0" fmla="*/ 9702879 h 9739418"/>
              <a:gd name="connsiteX1" fmla="*/ 3628998 w 6837956"/>
              <a:gd name="connsiteY1" fmla="*/ 9689397 h 9739418"/>
              <a:gd name="connsiteX2" fmla="*/ 1429518 w 6837956"/>
              <a:gd name="connsiteY2" fmla="*/ 7041629 h 9739418"/>
              <a:gd name="connsiteX3" fmla="*/ 412591 w 6837956"/>
              <a:gd name="connsiteY3" fmla="*/ 4755034 h 9739418"/>
              <a:gd name="connsiteX4" fmla="*/ 139840 w 6837956"/>
              <a:gd name="connsiteY4" fmla="*/ 0 h 9739418"/>
              <a:gd name="connsiteX5" fmla="*/ 6783564 w 6837956"/>
              <a:gd name="connsiteY5" fmla="*/ 4280 h 9739418"/>
              <a:gd name="connsiteX6" fmla="*/ 6785291 w 6837956"/>
              <a:gd name="connsiteY6" fmla="*/ 2077744 h 9739418"/>
              <a:gd name="connsiteX7" fmla="*/ 6837956 w 6837956"/>
              <a:gd name="connsiteY7" fmla="*/ 9702879 h 9739418"/>
              <a:gd name="connsiteX0" fmla="*/ 6827659 w 6827659"/>
              <a:gd name="connsiteY0" fmla="*/ 9702879 h 9739418"/>
              <a:gd name="connsiteX1" fmla="*/ 3618701 w 6827659"/>
              <a:gd name="connsiteY1" fmla="*/ 9689397 h 9739418"/>
              <a:gd name="connsiteX2" fmla="*/ 1419221 w 6827659"/>
              <a:gd name="connsiteY2" fmla="*/ 7041629 h 9739418"/>
              <a:gd name="connsiteX3" fmla="*/ 402294 w 6827659"/>
              <a:gd name="connsiteY3" fmla="*/ 4755034 h 9739418"/>
              <a:gd name="connsiteX4" fmla="*/ 129543 w 6827659"/>
              <a:gd name="connsiteY4" fmla="*/ 0 h 9739418"/>
              <a:gd name="connsiteX5" fmla="*/ 6773267 w 6827659"/>
              <a:gd name="connsiteY5" fmla="*/ 4280 h 9739418"/>
              <a:gd name="connsiteX6" fmla="*/ 6774994 w 6827659"/>
              <a:gd name="connsiteY6" fmla="*/ 2077744 h 9739418"/>
              <a:gd name="connsiteX7" fmla="*/ 6827659 w 6827659"/>
              <a:gd name="connsiteY7" fmla="*/ 9702879 h 9739418"/>
              <a:gd name="connsiteX0" fmla="*/ 6825272 w 6825272"/>
              <a:gd name="connsiteY0" fmla="*/ 9702879 h 9739418"/>
              <a:gd name="connsiteX1" fmla="*/ 3616314 w 6825272"/>
              <a:gd name="connsiteY1" fmla="*/ 9689397 h 9739418"/>
              <a:gd name="connsiteX2" fmla="*/ 1416834 w 6825272"/>
              <a:gd name="connsiteY2" fmla="*/ 7041629 h 9739418"/>
              <a:gd name="connsiteX3" fmla="*/ 399907 w 6825272"/>
              <a:gd name="connsiteY3" fmla="*/ 4755034 h 9739418"/>
              <a:gd name="connsiteX4" fmla="*/ 127156 w 6825272"/>
              <a:gd name="connsiteY4" fmla="*/ 0 h 9739418"/>
              <a:gd name="connsiteX5" fmla="*/ 6770880 w 6825272"/>
              <a:gd name="connsiteY5" fmla="*/ 4280 h 9739418"/>
              <a:gd name="connsiteX6" fmla="*/ 6772607 w 6825272"/>
              <a:gd name="connsiteY6" fmla="*/ 2077744 h 9739418"/>
              <a:gd name="connsiteX7" fmla="*/ 6825272 w 6825272"/>
              <a:gd name="connsiteY7" fmla="*/ 9702879 h 9739418"/>
              <a:gd name="connsiteX0" fmla="*/ 6817852 w 6817852"/>
              <a:gd name="connsiteY0" fmla="*/ 9702879 h 9739418"/>
              <a:gd name="connsiteX1" fmla="*/ 3608894 w 6817852"/>
              <a:gd name="connsiteY1" fmla="*/ 9689397 h 9739418"/>
              <a:gd name="connsiteX2" fmla="*/ 1409414 w 6817852"/>
              <a:gd name="connsiteY2" fmla="*/ 7041629 h 9739418"/>
              <a:gd name="connsiteX3" fmla="*/ 440613 w 6817852"/>
              <a:gd name="connsiteY3" fmla="*/ 4755034 h 9739418"/>
              <a:gd name="connsiteX4" fmla="*/ 119736 w 6817852"/>
              <a:gd name="connsiteY4" fmla="*/ 0 h 9739418"/>
              <a:gd name="connsiteX5" fmla="*/ 6763460 w 6817852"/>
              <a:gd name="connsiteY5" fmla="*/ 4280 h 9739418"/>
              <a:gd name="connsiteX6" fmla="*/ 6765187 w 6817852"/>
              <a:gd name="connsiteY6" fmla="*/ 2077744 h 9739418"/>
              <a:gd name="connsiteX7" fmla="*/ 6817852 w 6817852"/>
              <a:gd name="connsiteY7" fmla="*/ 9702879 h 9739418"/>
              <a:gd name="connsiteX0" fmla="*/ 6817852 w 6817852"/>
              <a:gd name="connsiteY0" fmla="*/ 9702879 h 9739418"/>
              <a:gd name="connsiteX1" fmla="*/ 3608894 w 6817852"/>
              <a:gd name="connsiteY1" fmla="*/ 9689397 h 9739418"/>
              <a:gd name="connsiteX2" fmla="*/ 1409414 w 6817852"/>
              <a:gd name="connsiteY2" fmla="*/ 7041629 h 9739418"/>
              <a:gd name="connsiteX3" fmla="*/ 440613 w 6817852"/>
              <a:gd name="connsiteY3" fmla="*/ 4755034 h 9739418"/>
              <a:gd name="connsiteX4" fmla="*/ 119736 w 6817852"/>
              <a:gd name="connsiteY4" fmla="*/ 0 h 9739418"/>
              <a:gd name="connsiteX5" fmla="*/ 6763460 w 6817852"/>
              <a:gd name="connsiteY5" fmla="*/ 4280 h 9739418"/>
              <a:gd name="connsiteX6" fmla="*/ 6765187 w 6817852"/>
              <a:gd name="connsiteY6" fmla="*/ 2077744 h 9739418"/>
              <a:gd name="connsiteX7" fmla="*/ 6817852 w 6817852"/>
              <a:gd name="connsiteY7" fmla="*/ 9702879 h 9739418"/>
              <a:gd name="connsiteX0" fmla="*/ 6817852 w 6817852"/>
              <a:gd name="connsiteY0" fmla="*/ 9702879 h 9739418"/>
              <a:gd name="connsiteX1" fmla="*/ 3608894 w 6817852"/>
              <a:gd name="connsiteY1" fmla="*/ 9689397 h 9739418"/>
              <a:gd name="connsiteX2" fmla="*/ 1409414 w 6817852"/>
              <a:gd name="connsiteY2" fmla="*/ 7041629 h 9739418"/>
              <a:gd name="connsiteX3" fmla="*/ 440613 w 6817852"/>
              <a:gd name="connsiteY3" fmla="*/ 4755034 h 9739418"/>
              <a:gd name="connsiteX4" fmla="*/ 119736 w 6817852"/>
              <a:gd name="connsiteY4" fmla="*/ 0 h 9739418"/>
              <a:gd name="connsiteX5" fmla="*/ 6763460 w 6817852"/>
              <a:gd name="connsiteY5" fmla="*/ 4280 h 9739418"/>
              <a:gd name="connsiteX6" fmla="*/ 6765187 w 6817852"/>
              <a:gd name="connsiteY6" fmla="*/ 2077744 h 9739418"/>
              <a:gd name="connsiteX7" fmla="*/ 6817852 w 6817852"/>
              <a:gd name="connsiteY7" fmla="*/ 9702879 h 9739418"/>
              <a:gd name="connsiteX0" fmla="*/ 6817852 w 6817852"/>
              <a:gd name="connsiteY0" fmla="*/ 9702879 h 9739418"/>
              <a:gd name="connsiteX1" fmla="*/ 3608894 w 6817852"/>
              <a:gd name="connsiteY1" fmla="*/ 9689397 h 9739418"/>
              <a:gd name="connsiteX2" fmla="*/ 1409414 w 6817852"/>
              <a:gd name="connsiteY2" fmla="*/ 7041629 h 9739418"/>
              <a:gd name="connsiteX3" fmla="*/ 440613 w 6817852"/>
              <a:gd name="connsiteY3" fmla="*/ 4755034 h 9739418"/>
              <a:gd name="connsiteX4" fmla="*/ 119736 w 6817852"/>
              <a:gd name="connsiteY4" fmla="*/ 0 h 9739418"/>
              <a:gd name="connsiteX5" fmla="*/ 6763460 w 6817852"/>
              <a:gd name="connsiteY5" fmla="*/ 4280 h 9739418"/>
              <a:gd name="connsiteX6" fmla="*/ 6765187 w 6817852"/>
              <a:gd name="connsiteY6" fmla="*/ 2077744 h 9739418"/>
              <a:gd name="connsiteX7" fmla="*/ 6817852 w 6817852"/>
              <a:gd name="connsiteY7" fmla="*/ 9702879 h 973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17852" h="9739418">
                <a:moveTo>
                  <a:pt x="6817852" y="9702879"/>
                </a:moveTo>
                <a:cubicBezTo>
                  <a:pt x="4172624" y="9787636"/>
                  <a:pt x="3964868" y="9699802"/>
                  <a:pt x="3608894" y="9689397"/>
                </a:cubicBezTo>
                <a:cubicBezTo>
                  <a:pt x="3252920" y="9678992"/>
                  <a:pt x="1814471" y="7909475"/>
                  <a:pt x="1409414" y="7041629"/>
                </a:cubicBezTo>
                <a:cubicBezTo>
                  <a:pt x="940188" y="6173783"/>
                  <a:pt x="575349" y="5319039"/>
                  <a:pt x="440613" y="4755034"/>
                </a:cubicBezTo>
                <a:cubicBezTo>
                  <a:pt x="305877" y="4191029"/>
                  <a:pt x="-237626" y="1338943"/>
                  <a:pt x="119736" y="0"/>
                </a:cubicBezTo>
                <a:lnTo>
                  <a:pt x="6763460" y="4280"/>
                </a:lnTo>
                <a:cubicBezTo>
                  <a:pt x="6774538" y="1237469"/>
                  <a:pt x="6731963" y="395901"/>
                  <a:pt x="6765187" y="2077744"/>
                </a:cubicBezTo>
                <a:cubicBezTo>
                  <a:pt x="6798411" y="3694273"/>
                  <a:pt x="6720073" y="8246730"/>
                  <a:pt x="6817852" y="9702879"/>
                </a:cubicBezTo>
                <a:close/>
              </a:path>
            </a:pathLst>
          </a:custGeom>
          <a:ln w="9525">
            <a:noFill/>
            <a:miter lim="400000"/>
          </a:ln>
          <a:extLst>
            <a:ext uri="{C572A759-6A51-4108-AA02-DFA0A04FC94B}">
              <ma14:wrappingTextBoxFlag xmlns="" xmlns:ma14="http://schemas.microsoft.com/office/mac/drawingml/2011/main" val="1"/>
            </a:ext>
          </a:extLst>
        </p:spPr>
        <p:txBody>
          <a:bodyPr/>
          <a:lstStyle/>
          <a:p>
            <a:endParaRPr lang="en-US" dirty="0"/>
          </a:p>
        </p:txBody>
      </p:sp>
      <p:sp>
        <p:nvSpPr>
          <p:cNvPr id="60" name="Title Text"/>
          <p:cNvSpPr txBox="1">
            <a:spLocks noGrp="1"/>
          </p:cNvSpPr>
          <p:nvPr>
            <p:ph type="title"/>
          </p:nvPr>
        </p:nvSpPr>
        <p:spPr>
          <a:xfrm>
            <a:off x="892969" y="446484"/>
            <a:ext cx="6410578" cy="1398299"/>
          </a:xfrm>
          <a:prstGeom prst="rect">
            <a:avLst/>
          </a:prstGeom>
        </p:spPr>
        <p:txBody>
          <a:bodyPr anchor="t"/>
          <a:lstStyle>
            <a:lvl1pPr>
              <a:defRPr>
                <a:solidFill>
                  <a:srgbClr val="000000"/>
                </a:solidFill>
              </a:defRPr>
            </a:lvl1pPr>
          </a:lstStyle>
          <a:p>
            <a:r>
              <a:rPr dirty="0"/>
              <a:t>Title Text</a:t>
            </a:r>
          </a:p>
        </p:txBody>
      </p:sp>
      <p:sp>
        <p:nvSpPr>
          <p:cNvPr id="61" name="Body Level One…"/>
          <p:cNvSpPr txBox="1">
            <a:spLocks noGrp="1"/>
          </p:cNvSpPr>
          <p:nvPr>
            <p:ph type="body" sz="quarter" idx="1"/>
          </p:nvPr>
        </p:nvSpPr>
        <p:spPr>
          <a:xfrm>
            <a:off x="892969" y="1839516"/>
            <a:ext cx="6410578" cy="3000375"/>
          </a:xfrm>
          <a:prstGeom prst="rect">
            <a:avLst/>
          </a:prstGeom>
        </p:spPr>
        <p:txBody>
          <a:bodyPr anchor="t"/>
          <a:lstStyle>
            <a:lvl1pPr marL="0" indent="0">
              <a:buSzTx/>
              <a:buNone/>
              <a:defRPr>
                <a:solidFill>
                  <a:schemeClr val="tx2">
                    <a:lumMod val="50000"/>
                  </a:schemeClr>
                </a:solidFill>
              </a:defRPr>
            </a:lvl1pPr>
            <a:lvl2pPr marL="0" indent="0">
              <a:buSzTx/>
              <a:buNone/>
              <a:defRPr>
                <a:solidFill>
                  <a:schemeClr val="tx2">
                    <a:lumMod val="50000"/>
                  </a:schemeClr>
                </a:solidFill>
              </a:defRPr>
            </a:lvl2pPr>
            <a:lvl3pPr marL="0" indent="0">
              <a:buSzTx/>
              <a:buNone/>
              <a:defRPr>
                <a:solidFill>
                  <a:schemeClr val="tx2">
                    <a:lumMod val="50000"/>
                  </a:schemeClr>
                </a:solidFill>
              </a:defRPr>
            </a:lvl3pPr>
            <a:lvl4pPr marL="0" indent="0">
              <a:buSzTx/>
              <a:buNone/>
              <a:defRPr>
                <a:solidFill>
                  <a:schemeClr val="tx2">
                    <a:lumMod val="50000"/>
                  </a:schemeClr>
                </a:solidFill>
              </a:defRPr>
            </a:lvl4pPr>
            <a:lvl5pPr marL="0" indent="0">
              <a:buSzTx/>
              <a:buNone/>
              <a:defRPr>
                <a:solidFill>
                  <a:schemeClr val="tx2">
                    <a:lumMod val="50000"/>
                  </a:schemeClr>
                </a:solidFill>
              </a:defRPr>
            </a:lvl5pPr>
          </a:lstStyle>
          <a:p>
            <a:r>
              <a:t>Body Level One</a:t>
            </a:r>
          </a:p>
          <a:p>
            <a:pPr lvl="1"/>
            <a:r>
              <a:t>Body Level Two</a:t>
            </a:r>
          </a:p>
          <a:p>
            <a:pPr lvl="2"/>
            <a:r>
              <a:t>Body Level Three</a:t>
            </a:r>
          </a:p>
          <a:p>
            <a:pPr lvl="3"/>
            <a:r>
              <a:t>Body Level Four</a:t>
            </a:r>
          </a:p>
          <a:p>
            <a:pPr lvl="4"/>
            <a:r>
              <a:t>Body Level Five</a:t>
            </a:r>
          </a:p>
        </p:txBody>
      </p:sp>
      <p:sp>
        <p:nvSpPr>
          <p:cNvPr id="62" name="Pull out quote"/>
          <p:cNvSpPr>
            <a:spLocks noGrp="1"/>
          </p:cNvSpPr>
          <p:nvPr>
            <p:ph type="body" sz="quarter" idx="14"/>
          </p:nvPr>
        </p:nvSpPr>
        <p:spPr>
          <a:xfrm>
            <a:off x="6866748" y="6398302"/>
            <a:ext cx="4604942" cy="285751"/>
          </a:xfrm>
          <a:prstGeom prst="rect">
            <a:avLst/>
          </a:prstGeom>
        </p:spPr>
        <p:txBody>
          <a:bodyPr/>
          <a:lstStyle>
            <a:lvl1pPr marL="0" indent="0">
              <a:spcBef>
                <a:spcPts val="0"/>
              </a:spcBef>
              <a:buSzTx/>
              <a:buNone/>
              <a:defRPr>
                <a:solidFill>
                  <a:srgbClr val="00A585"/>
                </a:solidFill>
                <a:latin typeface="Open Sans Bold"/>
                <a:sym typeface="Open Sans Bold"/>
              </a:defRPr>
            </a:lvl1pPr>
          </a:lstStyle>
          <a:p>
            <a:pPr marL="0" indent="0">
              <a:spcBef>
                <a:spcPts val="0"/>
              </a:spcBef>
              <a:buSzTx/>
              <a:buNone/>
              <a:defRPr>
                <a:solidFill>
                  <a:srgbClr val="00A585"/>
                </a:solidFill>
                <a:latin typeface="Open Sans Bold"/>
                <a:ea typeface="Open Sans Bold"/>
                <a:cs typeface="Open Sans Bold"/>
                <a:sym typeface="Open Sans Bold"/>
              </a:defRPr>
            </a:pPr>
            <a:endParaRPr/>
          </a:p>
        </p:txBody>
      </p:sp>
      <p:sp>
        <p:nvSpPr>
          <p:cNvPr id="63" name="Slide Number"/>
          <p:cNvSpPr txBox="1">
            <a:spLocks noGrp="1"/>
          </p:cNvSpPr>
          <p:nvPr>
            <p:ph type="sldNum" sz="quarter" idx="2"/>
          </p:nvPr>
        </p:nvSpPr>
        <p:spPr>
          <a:xfrm>
            <a:off x="2388261" y="6189764"/>
            <a:ext cx="294167" cy="288541"/>
          </a:xfrm>
          <a:prstGeom prst="rect">
            <a:avLst/>
          </a:prstGeom>
        </p:spPr>
        <p:txBody>
          <a:bodyPr/>
          <a:lstStyle>
            <a:lvl1pPr>
              <a:defRPr sz="1406">
                <a:solidFill>
                  <a:srgbClr val="00B297"/>
                </a:solidFill>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2002964231"/>
      </p:ext>
    </p:extLst>
  </p:cSld>
  <p:clrMapOvr>
    <a:masterClrMapping/>
  </p:clrMapOvr>
  <p:transition spd="med"/>
</p:sldLayout>
</file>

<file path=ppt/slideLayouts/slideLayout4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43CEC4-E29F-4867-B93E-8557B694EDD1}"/>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F2351B6-30C1-401A-8AA0-028870D2044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9C80929-539D-4FB4-BFEA-81CF26A083DA}"/>
              </a:ext>
            </a:extLst>
          </p:cNvPr>
          <p:cNvSpPr>
            <a:spLocks noGrp="1"/>
          </p:cNvSpPr>
          <p:nvPr>
            <p:ph type="dt" sz="half" idx="10"/>
          </p:nvPr>
        </p:nvSpPr>
        <p:spPr/>
        <p:txBody>
          <a:bodyPr/>
          <a:lstStyle/>
          <a:p>
            <a:fld id="{FD2D9474-0736-439E-B3A7-8CACAAD92905}" type="datetimeFigureOut">
              <a:rPr lang="en-US" smtClean="0"/>
              <a:t>12/7/2022</a:t>
            </a:fld>
            <a:endParaRPr lang="en-US"/>
          </a:p>
        </p:txBody>
      </p:sp>
      <p:sp>
        <p:nvSpPr>
          <p:cNvPr id="5" name="Footer Placeholder 4">
            <a:extLst>
              <a:ext uri="{FF2B5EF4-FFF2-40B4-BE49-F238E27FC236}">
                <a16:creationId xmlns:a16="http://schemas.microsoft.com/office/drawing/2014/main" id="{D64A4067-6389-427A-A9FB-445F43EBA65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FFB9BB6-F729-4A9D-997E-A3EC338CD3EA}"/>
              </a:ext>
            </a:extLst>
          </p:cNvPr>
          <p:cNvSpPr>
            <a:spLocks noGrp="1"/>
          </p:cNvSpPr>
          <p:nvPr>
            <p:ph type="sldNum" sz="quarter" idx="12"/>
          </p:nvPr>
        </p:nvSpPr>
        <p:spPr/>
        <p:txBody>
          <a:bodyPr/>
          <a:lstStyle/>
          <a:p>
            <a:fld id="{7E6A1B5C-1FB5-424E-8880-769F543EBBD0}" type="slidenum">
              <a:rPr lang="en-US" smtClean="0"/>
              <a:t>‹#›</a:t>
            </a:fld>
            <a:endParaRPr lang="en-US"/>
          </a:p>
        </p:txBody>
      </p:sp>
    </p:spTree>
    <p:extLst>
      <p:ext uri="{BB962C8B-B14F-4D97-AF65-F5344CB8AC3E}">
        <p14:creationId xmlns:p14="http://schemas.microsoft.com/office/powerpoint/2010/main" val="2374080696"/>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D8B4C-AB1C-4A07-8E1A-EC2E2864B93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BA94DB4-4B41-4D70-B27F-00B6481C546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04AA44C-2AC0-4384-AAE8-4ECAF722A07B}"/>
              </a:ext>
            </a:extLst>
          </p:cNvPr>
          <p:cNvSpPr>
            <a:spLocks noGrp="1"/>
          </p:cNvSpPr>
          <p:nvPr>
            <p:ph type="dt" sz="half" idx="10"/>
          </p:nvPr>
        </p:nvSpPr>
        <p:spPr/>
        <p:txBody>
          <a:bodyPr/>
          <a:lstStyle/>
          <a:p>
            <a:fld id="{FD2D9474-0736-439E-B3A7-8CACAAD92905}" type="datetimeFigureOut">
              <a:rPr lang="en-US" smtClean="0"/>
              <a:t>12/7/2022</a:t>
            </a:fld>
            <a:endParaRPr lang="en-US"/>
          </a:p>
        </p:txBody>
      </p:sp>
      <p:sp>
        <p:nvSpPr>
          <p:cNvPr id="5" name="Footer Placeholder 4">
            <a:extLst>
              <a:ext uri="{FF2B5EF4-FFF2-40B4-BE49-F238E27FC236}">
                <a16:creationId xmlns:a16="http://schemas.microsoft.com/office/drawing/2014/main" id="{D2A9D975-B148-4B60-BE61-64648086F5B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CB992D9-73AF-42E0-91CF-EE052ACE6856}"/>
              </a:ext>
            </a:extLst>
          </p:cNvPr>
          <p:cNvSpPr>
            <a:spLocks noGrp="1"/>
          </p:cNvSpPr>
          <p:nvPr>
            <p:ph type="sldNum" sz="quarter" idx="12"/>
          </p:nvPr>
        </p:nvSpPr>
        <p:spPr/>
        <p:txBody>
          <a:bodyPr/>
          <a:lstStyle/>
          <a:p>
            <a:fld id="{7E6A1B5C-1FB5-424E-8880-769F543EBBD0}" type="slidenum">
              <a:rPr lang="en-US" smtClean="0"/>
              <a:t>‹#›</a:t>
            </a:fld>
            <a:endParaRPr lang="en-US"/>
          </a:p>
        </p:txBody>
      </p:sp>
    </p:spTree>
    <p:extLst>
      <p:ext uri="{BB962C8B-B14F-4D97-AF65-F5344CB8AC3E}">
        <p14:creationId xmlns:p14="http://schemas.microsoft.com/office/powerpoint/2010/main" val="245811643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5461BC-9626-402E-B39A-B9009F6FD86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8362951D-174A-40CA-865B-1601FE5436D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0204FAA-42F1-4D9F-84F0-2412D4669A57}"/>
              </a:ext>
            </a:extLst>
          </p:cNvPr>
          <p:cNvSpPr>
            <a:spLocks noGrp="1"/>
          </p:cNvSpPr>
          <p:nvPr>
            <p:ph type="dt" sz="half" idx="10"/>
          </p:nvPr>
        </p:nvSpPr>
        <p:spPr/>
        <p:txBody>
          <a:bodyPr/>
          <a:lstStyle/>
          <a:p>
            <a:fld id="{FD2D9474-0736-439E-B3A7-8CACAAD92905}" type="datetimeFigureOut">
              <a:rPr lang="en-US" smtClean="0"/>
              <a:t>12/7/2022</a:t>
            </a:fld>
            <a:endParaRPr lang="en-US"/>
          </a:p>
        </p:txBody>
      </p:sp>
      <p:sp>
        <p:nvSpPr>
          <p:cNvPr id="5" name="Footer Placeholder 4">
            <a:extLst>
              <a:ext uri="{FF2B5EF4-FFF2-40B4-BE49-F238E27FC236}">
                <a16:creationId xmlns:a16="http://schemas.microsoft.com/office/drawing/2014/main" id="{69CCA0DA-2190-48EA-B5FF-46F3B770052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033F4C6-1F13-4755-B11D-CCE9E195D3FA}"/>
              </a:ext>
            </a:extLst>
          </p:cNvPr>
          <p:cNvSpPr>
            <a:spLocks noGrp="1"/>
          </p:cNvSpPr>
          <p:nvPr>
            <p:ph type="sldNum" sz="quarter" idx="12"/>
          </p:nvPr>
        </p:nvSpPr>
        <p:spPr/>
        <p:txBody>
          <a:bodyPr/>
          <a:lstStyle/>
          <a:p>
            <a:fld id="{7E6A1B5C-1FB5-424E-8880-769F543EBBD0}" type="slidenum">
              <a:rPr lang="en-US" smtClean="0"/>
              <a:t>‹#›</a:t>
            </a:fld>
            <a:endParaRPr lang="en-US"/>
          </a:p>
        </p:txBody>
      </p:sp>
    </p:spTree>
    <p:extLst>
      <p:ext uri="{BB962C8B-B14F-4D97-AF65-F5344CB8AC3E}">
        <p14:creationId xmlns:p14="http://schemas.microsoft.com/office/powerpoint/2010/main" val="41413107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lvl1pPr>
              <a:defRPr>
                <a:solidFill>
                  <a:schemeClr val="tx1">
                    <a:lumMod val="75000"/>
                    <a:lumOff val="25000"/>
                  </a:schemeClr>
                </a:solidFill>
              </a:defRPr>
            </a:lvl1pPr>
          </a:lstStyle>
          <a:p>
            <a:fld id="{503D98FD-B63D-46E0-B974-EC5BBAC02E27}" type="datetime1">
              <a:rPr lang="en-US" noProof="0" smtClean="0"/>
              <a:t>12/7/2022</a:t>
            </a:fld>
            <a:endParaRPr lang="en-US" noProof="0"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lvl1pPr>
              <a:defRPr>
                <a:solidFill>
                  <a:schemeClr val="tx1">
                    <a:lumMod val="75000"/>
                    <a:lumOff val="25000"/>
                  </a:schemeClr>
                </a:solidFill>
              </a:defRPr>
            </a:lvl1pPr>
          </a:lstStyle>
          <a:p>
            <a:r>
              <a:rPr lang="en-US" noProof="0" dirty="0"/>
              <a:t>Footer</a:t>
            </a:r>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12" name="Picture Placeholder 9">
            <a:extLst>
              <a:ext uri="{FF2B5EF4-FFF2-40B4-BE49-F238E27FC236}">
                <a16:creationId xmlns:a16="http://schemas.microsoft.com/office/drawing/2014/main" id="{E76B772A-7600-4ECE-B5A2-34827D4C7103}"/>
              </a:ext>
            </a:extLst>
          </p:cNvPr>
          <p:cNvSpPr>
            <a:spLocks noGrp="1"/>
          </p:cNvSpPr>
          <p:nvPr>
            <p:ph type="pic" sz="quarter" idx="13"/>
          </p:nvPr>
        </p:nvSpPr>
        <p:spPr>
          <a:xfrm>
            <a:off x="0" y="0"/>
            <a:ext cx="12192000" cy="6858000"/>
          </a:xfrm>
        </p:spPr>
        <p:txBody>
          <a:bodyPr/>
          <a:lstStyle/>
          <a:p>
            <a:r>
              <a:rPr lang="en-US" noProof="0"/>
              <a:t>Click icon to add picture</a:t>
            </a:r>
            <a:endParaRPr lang="en-US" noProof="0" dirty="0"/>
          </a:p>
        </p:txBody>
      </p:sp>
      <p:sp>
        <p:nvSpPr>
          <p:cNvPr id="13" name="Rectangle 12">
            <a:extLst>
              <a:ext uri="{FF2B5EF4-FFF2-40B4-BE49-F238E27FC236}">
                <a16:creationId xmlns:a16="http://schemas.microsoft.com/office/drawing/2014/main" id="{33820398-8D1F-4543-ABA0-7A67C38769B3}"/>
              </a:ext>
            </a:extLst>
          </p:cNvPr>
          <p:cNvSpPr/>
          <p:nvPr userDrawn="1"/>
        </p:nvSpPr>
        <p:spPr>
          <a:xfrm>
            <a:off x="1735138" y="3568700"/>
            <a:ext cx="8721725" cy="230822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b"/>
          <a:lstStyle/>
          <a:p>
            <a:pPr algn="ctr"/>
            <a:endParaRPr lang="en-US" sz="1400" noProof="0" dirty="0"/>
          </a:p>
        </p:txBody>
      </p:sp>
      <p:sp>
        <p:nvSpPr>
          <p:cNvPr id="2" name="Title 1"/>
          <p:cNvSpPr>
            <a:spLocks noGrp="1"/>
          </p:cNvSpPr>
          <p:nvPr>
            <p:ph type="title"/>
          </p:nvPr>
        </p:nvSpPr>
        <p:spPr>
          <a:xfrm>
            <a:off x="1930399" y="3746500"/>
            <a:ext cx="8331202" cy="1308100"/>
          </a:xfrm>
        </p:spPr>
        <p:txBody>
          <a:bodyPr anchor="b" anchorCtr="0">
            <a:noAutofit/>
          </a:bodyPr>
          <a:lstStyle>
            <a:lvl1pPr algn="ctr">
              <a:lnSpc>
                <a:spcPct val="90000"/>
              </a:lnSpc>
              <a:defRPr sz="4800" b="1">
                <a:solidFill>
                  <a:schemeClr val="bg1"/>
                </a:solidFill>
                <a:latin typeface="+mn-lt"/>
              </a:defRPr>
            </a:lvl1pPr>
          </a:lstStyle>
          <a:p>
            <a:r>
              <a:rPr lang="en-US" noProof="0"/>
              <a:t>Click to edit Master title style</a:t>
            </a:r>
          </a:p>
        </p:txBody>
      </p:sp>
      <p:sp>
        <p:nvSpPr>
          <p:cNvPr id="3" name="Text Placeholder 2"/>
          <p:cNvSpPr>
            <a:spLocks noGrp="1"/>
          </p:cNvSpPr>
          <p:nvPr>
            <p:ph type="body" idx="1"/>
          </p:nvPr>
        </p:nvSpPr>
        <p:spPr>
          <a:xfrm>
            <a:off x="1930400" y="5219700"/>
            <a:ext cx="8331201" cy="586740"/>
          </a:xfrm>
        </p:spPr>
        <p:txBody>
          <a:bodyPr lIns="91440" rIns="91440" anchor="t" anchorCtr="0">
            <a:normAutofit/>
          </a:bodyPr>
          <a:lstStyle>
            <a:lvl1pPr marL="0" indent="0" algn="ctr">
              <a:buNone/>
              <a:defRPr sz="2400" cap="all" spc="200" baseline="0">
                <a:solidFill>
                  <a:schemeClr val="bg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a:t>Click to edit Master text styles</a:t>
            </a:r>
          </a:p>
        </p:txBody>
      </p:sp>
      <p:sp>
        <p:nvSpPr>
          <p:cNvPr id="14" name="Rectangle 13">
            <a:extLst>
              <a:ext uri="{FF2B5EF4-FFF2-40B4-BE49-F238E27FC236}">
                <a16:creationId xmlns:a16="http://schemas.microsoft.com/office/drawing/2014/main" id="{45757C57-BBBA-44C6-9A4D-12F5D1E400AA}"/>
              </a:ext>
            </a:extLst>
          </p:cNvPr>
          <p:cNvSpPr/>
          <p:nvPr userDrawn="1"/>
        </p:nvSpPr>
        <p:spPr>
          <a:xfrm>
            <a:off x="3536950" y="3469101"/>
            <a:ext cx="5118100" cy="12566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3766489700"/>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3BE773-56A2-45AD-9D3D-37B73062C0B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09035FA-A1F2-4083-83D1-DB7F90947E27}"/>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42CCD29-4043-49D1-86DE-52655E16517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08B07AE-CB5F-4A97-BB15-DCFFD4B0F241}"/>
              </a:ext>
            </a:extLst>
          </p:cNvPr>
          <p:cNvSpPr>
            <a:spLocks noGrp="1"/>
          </p:cNvSpPr>
          <p:nvPr>
            <p:ph type="dt" sz="half" idx="10"/>
          </p:nvPr>
        </p:nvSpPr>
        <p:spPr/>
        <p:txBody>
          <a:bodyPr/>
          <a:lstStyle/>
          <a:p>
            <a:fld id="{FD2D9474-0736-439E-B3A7-8CACAAD92905}" type="datetimeFigureOut">
              <a:rPr lang="en-US" smtClean="0"/>
              <a:t>12/7/2022</a:t>
            </a:fld>
            <a:endParaRPr lang="en-US"/>
          </a:p>
        </p:txBody>
      </p:sp>
      <p:sp>
        <p:nvSpPr>
          <p:cNvPr id="6" name="Footer Placeholder 5">
            <a:extLst>
              <a:ext uri="{FF2B5EF4-FFF2-40B4-BE49-F238E27FC236}">
                <a16:creationId xmlns:a16="http://schemas.microsoft.com/office/drawing/2014/main" id="{40C8B645-E35A-45C8-8942-FF9CB23E61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99D51E-6D6E-49A3-A073-7FE8EA173E1F}"/>
              </a:ext>
            </a:extLst>
          </p:cNvPr>
          <p:cNvSpPr>
            <a:spLocks noGrp="1"/>
          </p:cNvSpPr>
          <p:nvPr>
            <p:ph type="sldNum" sz="quarter" idx="12"/>
          </p:nvPr>
        </p:nvSpPr>
        <p:spPr/>
        <p:txBody>
          <a:bodyPr/>
          <a:lstStyle/>
          <a:p>
            <a:fld id="{7E6A1B5C-1FB5-424E-8880-769F543EBBD0}" type="slidenum">
              <a:rPr lang="en-US" smtClean="0"/>
              <a:t>‹#›</a:t>
            </a:fld>
            <a:endParaRPr lang="en-US"/>
          </a:p>
        </p:txBody>
      </p:sp>
    </p:spTree>
    <p:extLst>
      <p:ext uri="{BB962C8B-B14F-4D97-AF65-F5344CB8AC3E}">
        <p14:creationId xmlns:p14="http://schemas.microsoft.com/office/powerpoint/2010/main" val="1238360864"/>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567AAE-A4E3-4A2E-9DB4-B86A5E25193C}"/>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1922ADCC-519C-422A-92F2-017EA118723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AEE9748-BA8C-462B-9E18-24C1DFECF7C7}"/>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D5E2574B-393A-4CD2-AF0E-D2C0F4E7D6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FF67635-1CDB-48B0-9002-DD73A51790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3A7C65A-8223-416E-B045-71D7B650571B}"/>
              </a:ext>
            </a:extLst>
          </p:cNvPr>
          <p:cNvSpPr>
            <a:spLocks noGrp="1"/>
          </p:cNvSpPr>
          <p:nvPr>
            <p:ph type="dt" sz="half" idx="10"/>
          </p:nvPr>
        </p:nvSpPr>
        <p:spPr/>
        <p:txBody>
          <a:bodyPr/>
          <a:lstStyle/>
          <a:p>
            <a:fld id="{FD2D9474-0736-439E-B3A7-8CACAAD92905}" type="datetimeFigureOut">
              <a:rPr lang="en-US" smtClean="0"/>
              <a:t>12/7/2022</a:t>
            </a:fld>
            <a:endParaRPr lang="en-US"/>
          </a:p>
        </p:txBody>
      </p:sp>
      <p:sp>
        <p:nvSpPr>
          <p:cNvPr id="8" name="Footer Placeholder 7">
            <a:extLst>
              <a:ext uri="{FF2B5EF4-FFF2-40B4-BE49-F238E27FC236}">
                <a16:creationId xmlns:a16="http://schemas.microsoft.com/office/drawing/2014/main" id="{68DBD403-DD9E-4683-8401-53CADDEAC9E9}"/>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43D58E6-5DA0-40C1-9E3F-B8CBE92910F2}"/>
              </a:ext>
            </a:extLst>
          </p:cNvPr>
          <p:cNvSpPr>
            <a:spLocks noGrp="1"/>
          </p:cNvSpPr>
          <p:nvPr>
            <p:ph type="sldNum" sz="quarter" idx="12"/>
          </p:nvPr>
        </p:nvSpPr>
        <p:spPr/>
        <p:txBody>
          <a:bodyPr/>
          <a:lstStyle/>
          <a:p>
            <a:fld id="{7E6A1B5C-1FB5-424E-8880-769F543EBBD0}" type="slidenum">
              <a:rPr lang="en-US" smtClean="0"/>
              <a:t>‹#›</a:t>
            </a:fld>
            <a:endParaRPr lang="en-US"/>
          </a:p>
        </p:txBody>
      </p:sp>
    </p:spTree>
    <p:extLst>
      <p:ext uri="{BB962C8B-B14F-4D97-AF65-F5344CB8AC3E}">
        <p14:creationId xmlns:p14="http://schemas.microsoft.com/office/powerpoint/2010/main" val="134522282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AABCD3-73DC-41F7-B64D-A79E4956634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22ABA131-7026-4D19-AC71-BE8306D75C54}"/>
              </a:ext>
            </a:extLst>
          </p:cNvPr>
          <p:cNvSpPr>
            <a:spLocks noGrp="1"/>
          </p:cNvSpPr>
          <p:nvPr>
            <p:ph type="dt" sz="half" idx="10"/>
          </p:nvPr>
        </p:nvSpPr>
        <p:spPr/>
        <p:txBody>
          <a:bodyPr/>
          <a:lstStyle/>
          <a:p>
            <a:fld id="{FD2D9474-0736-439E-B3A7-8CACAAD92905}" type="datetimeFigureOut">
              <a:rPr lang="en-US" smtClean="0"/>
              <a:t>12/7/2022</a:t>
            </a:fld>
            <a:endParaRPr lang="en-US"/>
          </a:p>
        </p:txBody>
      </p:sp>
      <p:sp>
        <p:nvSpPr>
          <p:cNvPr id="4" name="Footer Placeholder 3">
            <a:extLst>
              <a:ext uri="{FF2B5EF4-FFF2-40B4-BE49-F238E27FC236}">
                <a16:creationId xmlns:a16="http://schemas.microsoft.com/office/drawing/2014/main" id="{AAE18884-C103-4385-A8BA-2AFBFE5881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97893184-6B56-491B-93C0-1B3C442DD8EE}"/>
              </a:ext>
            </a:extLst>
          </p:cNvPr>
          <p:cNvSpPr>
            <a:spLocks noGrp="1"/>
          </p:cNvSpPr>
          <p:nvPr>
            <p:ph type="sldNum" sz="quarter" idx="12"/>
          </p:nvPr>
        </p:nvSpPr>
        <p:spPr/>
        <p:txBody>
          <a:bodyPr/>
          <a:lstStyle/>
          <a:p>
            <a:fld id="{7E6A1B5C-1FB5-424E-8880-769F543EBBD0}" type="slidenum">
              <a:rPr lang="en-US" smtClean="0"/>
              <a:t>‹#›</a:t>
            </a:fld>
            <a:endParaRPr lang="en-US"/>
          </a:p>
        </p:txBody>
      </p:sp>
    </p:spTree>
    <p:extLst>
      <p:ext uri="{BB962C8B-B14F-4D97-AF65-F5344CB8AC3E}">
        <p14:creationId xmlns:p14="http://schemas.microsoft.com/office/powerpoint/2010/main" val="1866403944"/>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00FBE8E-AC6A-47D4-8A88-8DE3BEAED807}"/>
              </a:ext>
            </a:extLst>
          </p:cNvPr>
          <p:cNvSpPr>
            <a:spLocks noGrp="1"/>
          </p:cNvSpPr>
          <p:nvPr>
            <p:ph type="dt" sz="half" idx="10"/>
          </p:nvPr>
        </p:nvSpPr>
        <p:spPr/>
        <p:txBody>
          <a:bodyPr/>
          <a:lstStyle/>
          <a:p>
            <a:fld id="{FD2D9474-0736-439E-B3A7-8CACAAD92905}" type="datetimeFigureOut">
              <a:rPr lang="en-US" smtClean="0"/>
              <a:t>12/7/2022</a:t>
            </a:fld>
            <a:endParaRPr lang="en-US"/>
          </a:p>
        </p:txBody>
      </p:sp>
      <p:sp>
        <p:nvSpPr>
          <p:cNvPr id="3" name="Footer Placeholder 2">
            <a:extLst>
              <a:ext uri="{FF2B5EF4-FFF2-40B4-BE49-F238E27FC236}">
                <a16:creationId xmlns:a16="http://schemas.microsoft.com/office/drawing/2014/main" id="{F91FDCAF-08E7-46F6-9D9F-C8694A357E5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F029017-FC7B-4772-B5BE-37874CA099E9}"/>
              </a:ext>
            </a:extLst>
          </p:cNvPr>
          <p:cNvSpPr>
            <a:spLocks noGrp="1"/>
          </p:cNvSpPr>
          <p:nvPr>
            <p:ph type="sldNum" sz="quarter" idx="12"/>
          </p:nvPr>
        </p:nvSpPr>
        <p:spPr/>
        <p:txBody>
          <a:bodyPr/>
          <a:lstStyle/>
          <a:p>
            <a:fld id="{7E6A1B5C-1FB5-424E-8880-769F543EBBD0}" type="slidenum">
              <a:rPr lang="en-US" smtClean="0"/>
              <a:t>‹#›</a:t>
            </a:fld>
            <a:endParaRPr lang="en-US"/>
          </a:p>
        </p:txBody>
      </p:sp>
    </p:spTree>
    <p:extLst>
      <p:ext uri="{BB962C8B-B14F-4D97-AF65-F5344CB8AC3E}">
        <p14:creationId xmlns:p14="http://schemas.microsoft.com/office/powerpoint/2010/main" val="227678876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5F240-17DA-4B66-8606-3A96CD8AB77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3C77EC5-B332-45C1-B93F-4E3F50C08230}"/>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E901372F-9862-4FCD-8824-052C845DF68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E18E8F4-BDDB-42BC-B48C-9ABAB9E3DF13}"/>
              </a:ext>
            </a:extLst>
          </p:cNvPr>
          <p:cNvSpPr>
            <a:spLocks noGrp="1"/>
          </p:cNvSpPr>
          <p:nvPr>
            <p:ph type="dt" sz="half" idx="10"/>
          </p:nvPr>
        </p:nvSpPr>
        <p:spPr/>
        <p:txBody>
          <a:bodyPr/>
          <a:lstStyle/>
          <a:p>
            <a:fld id="{FD2D9474-0736-439E-B3A7-8CACAAD92905}" type="datetimeFigureOut">
              <a:rPr lang="en-US" smtClean="0"/>
              <a:t>12/7/2022</a:t>
            </a:fld>
            <a:endParaRPr lang="en-US"/>
          </a:p>
        </p:txBody>
      </p:sp>
      <p:sp>
        <p:nvSpPr>
          <p:cNvPr id="6" name="Footer Placeholder 5">
            <a:extLst>
              <a:ext uri="{FF2B5EF4-FFF2-40B4-BE49-F238E27FC236}">
                <a16:creationId xmlns:a16="http://schemas.microsoft.com/office/drawing/2014/main" id="{A7D6CADD-DA2C-43C0-B680-511FD487590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1DEC131-1D24-4932-9483-9065B305A73C}"/>
              </a:ext>
            </a:extLst>
          </p:cNvPr>
          <p:cNvSpPr>
            <a:spLocks noGrp="1"/>
          </p:cNvSpPr>
          <p:nvPr>
            <p:ph type="sldNum" sz="quarter" idx="12"/>
          </p:nvPr>
        </p:nvSpPr>
        <p:spPr/>
        <p:txBody>
          <a:bodyPr/>
          <a:lstStyle/>
          <a:p>
            <a:fld id="{7E6A1B5C-1FB5-424E-8880-769F543EBBD0}" type="slidenum">
              <a:rPr lang="en-US" smtClean="0"/>
              <a:t>‹#›</a:t>
            </a:fld>
            <a:endParaRPr lang="en-US"/>
          </a:p>
        </p:txBody>
      </p:sp>
    </p:spTree>
    <p:extLst>
      <p:ext uri="{BB962C8B-B14F-4D97-AF65-F5344CB8AC3E}">
        <p14:creationId xmlns:p14="http://schemas.microsoft.com/office/powerpoint/2010/main" val="3785834797"/>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1608C4-E968-4F7F-8266-CD2DF9E3845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1E12818-D68F-4020-86EF-EE57A2A6D00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93101F2E-D79A-4236-87AF-966C729F366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D18475C-0100-40AD-8FE1-68C4EF120AA5}"/>
              </a:ext>
            </a:extLst>
          </p:cNvPr>
          <p:cNvSpPr>
            <a:spLocks noGrp="1"/>
          </p:cNvSpPr>
          <p:nvPr>
            <p:ph type="dt" sz="half" idx="10"/>
          </p:nvPr>
        </p:nvSpPr>
        <p:spPr/>
        <p:txBody>
          <a:bodyPr/>
          <a:lstStyle/>
          <a:p>
            <a:fld id="{FD2D9474-0736-439E-B3A7-8CACAAD92905}" type="datetimeFigureOut">
              <a:rPr lang="en-US" smtClean="0"/>
              <a:t>12/7/2022</a:t>
            </a:fld>
            <a:endParaRPr lang="en-US"/>
          </a:p>
        </p:txBody>
      </p:sp>
      <p:sp>
        <p:nvSpPr>
          <p:cNvPr id="6" name="Footer Placeholder 5">
            <a:extLst>
              <a:ext uri="{FF2B5EF4-FFF2-40B4-BE49-F238E27FC236}">
                <a16:creationId xmlns:a16="http://schemas.microsoft.com/office/drawing/2014/main" id="{7E6715F2-9976-47AD-A9EB-2F7CDF0EFE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E860BA-B846-4E4F-A4C8-4C3106E6C056}"/>
              </a:ext>
            </a:extLst>
          </p:cNvPr>
          <p:cNvSpPr>
            <a:spLocks noGrp="1"/>
          </p:cNvSpPr>
          <p:nvPr>
            <p:ph type="sldNum" sz="quarter" idx="12"/>
          </p:nvPr>
        </p:nvSpPr>
        <p:spPr/>
        <p:txBody>
          <a:bodyPr/>
          <a:lstStyle/>
          <a:p>
            <a:fld id="{7E6A1B5C-1FB5-424E-8880-769F543EBBD0}" type="slidenum">
              <a:rPr lang="en-US" smtClean="0"/>
              <a:t>‹#›</a:t>
            </a:fld>
            <a:endParaRPr lang="en-US"/>
          </a:p>
        </p:txBody>
      </p:sp>
    </p:spTree>
    <p:extLst>
      <p:ext uri="{BB962C8B-B14F-4D97-AF65-F5344CB8AC3E}">
        <p14:creationId xmlns:p14="http://schemas.microsoft.com/office/powerpoint/2010/main" val="250034576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714EA7-CF13-4614-9F7E-B9F0DE1C021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BD70718-6996-481D-B414-A9FA5596D3F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3F7491-6FF2-4A52-8E41-C621E8B066FE}"/>
              </a:ext>
            </a:extLst>
          </p:cNvPr>
          <p:cNvSpPr>
            <a:spLocks noGrp="1"/>
          </p:cNvSpPr>
          <p:nvPr>
            <p:ph type="dt" sz="half" idx="10"/>
          </p:nvPr>
        </p:nvSpPr>
        <p:spPr/>
        <p:txBody>
          <a:bodyPr/>
          <a:lstStyle/>
          <a:p>
            <a:fld id="{FD2D9474-0736-439E-B3A7-8CACAAD92905}" type="datetimeFigureOut">
              <a:rPr lang="en-US" smtClean="0"/>
              <a:t>12/7/2022</a:t>
            </a:fld>
            <a:endParaRPr lang="en-US"/>
          </a:p>
        </p:txBody>
      </p:sp>
      <p:sp>
        <p:nvSpPr>
          <p:cNvPr id="5" name="Footer Placeholder 4">
            <a:extLst>
              <a:ext uri="{FF2B5EF4-FFF2-40B4-BE49-F238E27FC236}">
                <a16:creationId xmlns:a16="http://schemas.microsoft.com/office/drawing/2014/main" id="{F16562BD-EA36-442F-882A-D8FE5A4A8BC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A29D20E-7710-4FC9-82D7-DA9BEC36F4E6}"/>
              </a:ext>
            </a:extLst>
          </p:cNvPr>
          <p:cNvSpPr>
            <a:spLocks noGrp="1"/>
          </p:cNvSpPr>
          <p:nvPr>
            <p:ph type="sldNum" sz="quarter" idx="12"/>
          </p:nvPr>
        </p:nvSpPr>
        <p:spPr/>
        <p:txBody>
          <a:bodyPr/>
          <a:lstStyle/>
          <a:p>
            <a:fld id="{7E6A1B5C-1FB5-424E-8880-769F543EBBD0}" type="slidenum">
              <a:rPr lang="en-US" smtClean="0"/>
              <a:t>‹#›</a:t>
            </a:fld>
            <a:endParaRPr lang="en-US"/>
          </a:p>
        </p:txBody>
      </p:sp>
    </p:spTree>
    <p:extLst>
      <p:ext uri="{BB962C8B-B14F-4D97-AF65-F5344CB8AC3E}">
        <p14:creationId xmlns:p14="http://schemas.microsoft.com/office/powerpoint/2010/main" val="309831700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B5D9650-AB32-4F03-BB7B-91C4FB18818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F432728-71E2-4A92-826B-BF26A69BE5F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00F2A1-CC62-45F6-B778-2DDBCAEF463F}"/>
              </a:ext>
            </a:extLst>
          </p:cNvPr>
          <p:cNvSpPr>
            <a:spLocks noGrp="1"/>
          </p:cNvSpPr>
          <p:nvPr>
            <p:ph type="dt" sz="half" idx="10"/>
          </p:nvPr>
        </p:nvSpPr>
        <p:spPr/>
        <p:txBody>
          <a:bodyPr/>
          <a:lstStyle/>
          <a:p>
            <a:fld id="{FD2D9474-0736-439E-B3A7-8CACAAD92905}" type="datetimeFigureOut">
              <a:rPr lang="en-US" smtClean="0"/>
              <a:t>12/7/2022</a:t>
            </a:fld>
            <a:endParaRPr lang="en-US"/>
          </a:p>
        </p:txBody>
      </p:sp>
      <p:sp>
        <p:nvSpPr>
          <p:cNvPr id="5" name="Footer Placeholder 4">
            <a:extLst>
              <a:ext uri="{FF2B5EF4-FFF2-40B4-BE49-F238E27FC236}">
                <a16:creationId xmlns:a16="http://schemas.microsoft.com/office/drawing/2014/main" id="{7790FD2C-AD90-4EAE-A147-F13D8FCD335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8E5E239-9DEF-4057-B16C-5E273F9A185E}"/>
              </a:ext>
            </a:extLst>
          </p:cNvPr>
          <p:cNvSpPr>
            <a:spLocks noGrp="1"/>
          </p:cNvSpPr>
          <p:nvPr>
            <p:ph type="sldNum" sz="quarter" idx="12"/>
          </p:nvPr>
        </p:nvSpPr>
        <p:spPr/>
        <p:txBody>
          <a:bodyPr/>
          <a:lstStyle/>
          <a:p>
            <a:fld id="{7E6A1B5C-1FB5-424E-8880-769F543EBBD0}" type="slidenum">
              <a:rPr lang="en-US" smtClean="0"/>
              <a:t>‹#›</a:t>
            </a:fld>
            <a:endParaRPr lang="en-US"/>
          </a:p>
        </p:txBody>
      </p:sp>
    </p:spTree>
    <p:extLst>
      <p:ext uri="{BB962C8B-B14F-4D97-AF65-F5344CB8AC3E}">
        <p14:creationId xmlns:p14="http://schemas.microsoft.com/office/powerpoint/2010/main" val="1919267504"/>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type="tx">
  <p:cSld name="Title Page">
    <p:spTree>
      <p:nvGrpSpPr>
        <p:cNvPr id="1" name=""/>
        <p:cNvGrpSpPr/>
        <p:nvPr/>
      </p:nvGrpSpPr>
      <p:grpSpPr>
        <a:xfrm>
          <a:off x="0" y="0"/>
          <a:ext cx="0" cy="0"/>
          <a:chOff x="0" y="0"/>
          <a:chExt cx="0" cy="0"/>
        </a:xfrm>
      </p:grpSpPr>
      <p:sp>
        <p:nvSpPr>
          <p:cNvPr id="14" name="Title Text"/>
          <p:cNvSpPr txBox="1">
            <a:spLocks noGrp="1"/>
          </p:cNvSpPr>
          <p:nvPr>
            <p:ph type="title"/>
          </p:nvPr>
        </p:nvSpPr>
        <p:spPr>
          <a:xfrm>
            <a:off x="5006324" y="807722"/>
            <a:ext cx="5238240" cy="837192"/>
          </a:xfrm>
          <a:prstGeom prst="rect">
            <a:avLst/>
          </a:prstGeom>
        </p:spPr>
        <p:txBody>
          <a:bodyPr anchor="t"/>
          <a:lstStyle>
            <a:lvl1pPr algn="l">
              <a:defRPr sz="5625" cap="all">
                <a:solidFill>
                  <a:srgbClr val="000000"/>
                </a:solidFill>
                <a:latin typeface="Open Sans Light"/>
                <a:ea typeface="Open Sans Light"/>
                <a:cs typeface="Open Sans Light"/>
                <a:sym typeface="Open Sans Light"/>
              </a:defRPr>
            </a:lvl1pPr>
          </a:lstStyle>
          <a:p>
            <a:r>
              <a:rPr dirty="0"/>
              <a:t>Title Text</a:t>
            </a:r>
          </a:p>
        </p:txBody>
      </p:sp>
      <p:pic>
        <p:nvPicPr>
          <p:cNvPr id="16" name="pasted-image.pdf" descr="pasted-image.pdf"/>
          <p:cNvPicPr>
            <a:picLocks noChangeAspect="1"/>
          </p:cNvPicPr>
          <p:nvPr/>
        </p:nvPicPr>
        <p:blipFill>
          <a:blip r:embed="rId2">
            <a:extLst/>
          </a:blip>
          <a:stretch>
            <a:fillRect/>
          </a:stretch>
        </p:blipFill>
        <p:spPr>
          <a:xfrm>
            <a:off x="4639913" y="488675"/>
            <a:ext cx="133474" cy="1349419"/>
          </a:xfrm>
          <a:prstGeom prst="rect">
            <a:avLst/>
          </a:prstGeom>
          <a:ln w="12700">
            <a:miter lim="400000"/>
          </a:ln>
        </p:spPr>
      </p:pic>
      <p:sp>
        <p:nvSpPr>
          <p:cNvPr id="18" name="Slide Number"/>
          <p:cNvSpPr txBox="1">
            <a:spLocks noGrp="1"/>
          </p:cNvSpPr>
          <p:nvPr>
            <p:ph type="sldNum" sz="quarter" idx="2"/>
          </p:nvPr>
        </p:nvSpPr>
        <p:spPr>
          <a:xfrm>
            <a:off x="6090049" y="6505278"/>
            <a:ext cx="307777" cy="304635"/>
          </a:xfrm>
          <a:prstGeom prst="rect">
            <a:avLst/>
          </a:prstGeom>
        </p:spPr>
        <p:txBody>
          <a:bodyPr/>
          <a:lstStyle/>
          <a:p>
            <a:fld id="{86CB4B4D-7CA3-9044-876B-883B54F8677D}" type="slidenum">
              <a:rPr/>
              <a:t>‹#›</a:t>
            </a:fld>
            <a:endParaRPr dirty="0"/>
          </a:p>
        </p:txBody>
      </p:sp>
      <p:pic>
        <p:nvPicPr>
          <p:cNvPr id="7" name="pasted-image.pdf" descr="pasted-image.pdf">
            <a:extLst>
              <a:ext uri="{FF2B5EF4-FFF2-40B4-BE49-F238E27FC236}">
                <a16:creationId xmlns:a16="http://schemas.microsoft.com/office/drawing/2014/main" id="{043A524B-843B-493A-AF6F-A1C24B07C97E}"/>
              </a:ext>
            </a:extLst>
          </p:cNvPr>
          <p:cNvPicPr>
            <a:picLocks noChangeAspect="1"/>
          </p:cNvPicPr>
          <p:nvPr userDrawn="1"/>
        </p:nvPicPr>
        <p:blipFill>
          <a:blip r:embed="rId3">
            <a:extLst/>
          </a:blip>
          <a:stretch>
            <a:fillRect/>
          </a:stretch>
        </p:blipFill>
        <p:spPr>
          <a:xfrm>
            <a:off x="335119" y="259484"/>
            <a:ext cx="4127622" cy="1767563"/>
          </a:xfrm>
          <a:prstGeom prst="rect">
            <a:avLst/>
          </a:prstGeom>
          <a:ln w="12700">
            <a:miter lim="400000"/>
          </a:ln>
        </p:spPr>
      </p:pic>
    </p:spTree>
    <p:extLst>
      <p:ext uri="{BB962C8B-B14F-4D97-AF65-F5344CB8AC3E}">
        <p14:creationId xmlns:p14="http://schemas.microsoft.com/office/powerpoint/2010/main" val="1962288197"/>
      </p:ext>
    </p:extLst>
  </p:cSld>
  <p:clrMapOvr>
    <a:masterClrMapping/>
  </p:clrMapOvr>
  <p:transition spd="med"/>
</p:sldLayout>
</file>

<file path=ppt/slideLayouts/slideLayout59.xml><?xml version="1.0" encoding="utf-8"?>
<p:sldLayout xmlns:a="http://schemas.openxmlformats.org/drawingml/2006/main" xmlns:r="http://schemas.openxmlformats.org/officeDocument/2006/relationships" xmlns:p="http://schemas.openxmlformats.org/presentationml/2006/main" type="tx">
  <p:cSld name="Title &amp; Subtitle">
    <p:spTree>
      <p:nvGrpSpPr>
        <p:cNvPr id="1" name=""/>
        <p:cNvGrpSpPr/>
        <p:nvPr/>
      </p:nvGrpSpPr>
      <p:grpSpPr>
        <a:xfrm>
          <a:off x="0" y="0"/>
          <a:ext cx="0" cy="0"/>
          <a:chOff x="0" y="0"/>
          <a:chExt cx="0" cy="0"/>
        </a:xfrm>
      </p:grpSpPr>
      <p:sp>
        <p:nvSpPr>
          <p:cNvPr id="25" name="Title Text"/>
          <p:cNvSpPr txBox="1">
            <a:spLocks noGrp="1"/>
          </p:cNvSpPr>
          <p:nvPr>
            <p:ph type="title"/>
          </p:nvPr>
        </p:nvSpPr>
        <p:spPr>
          <a:xfrm>
            <a:off x="276112" y="49516"/>
            <a:ext cx="9810750" cy="794742"/>
          </a:xfrm>
          <a:prstGeom prst="rect">
            <a:avLst/>
          </a:prstGeom>
        </p:spPr>
        <p:txBody>
          <a:bodyPr anchor="t"/>
          <a:lstStyle>
            <a:lvl1pPr>
              <a:defRPr>
                <a:solidFill>
                  <a:srgbClr val="000000"/>
                </a:solidFill>
              </a:defRPr>
            </a:lvl1pPr>
          </a:lstStyle>
          <a:p>
            <a:r>
              <a:rPr dirty="0"/>
              <a:t>Title Text</a:t>
            </a:r>
          </a:p>
        </p:txBody>
      </p:sp>
      <p:sp>
        <p:nvSpPr>
          <p:cNvPr id="26" name="Body Level One…"/>
          <p:cNvSpPr txBox="1">
            <a:spLocks noGrp="1"/>
          </p:cNvSpPr>
          <p:nvPr>
            <p:ph type="body" sz="half" idx="1"/>
          </p:nvPr>
        </p:nvSpPr>
        <p:spPr>
          <a:xfrm>
            <a:off x="866218" y="844258"/>
            <a:ext cx="9810750" cy="3397050"/>
          </a:xfrm>
          <a:prstGeom prst="rect">
            <a:avLst/>
          </a:prstGeom>
        </p:spPr>
        <p:txBody>
          <a:bodyPr anchor="t"/>
          <a:lstStyle>
            <a:lvl1pPr marL="0" indent="0" algn="l">
              <a:buSzTx/>
              <a:buNone/>
              <a:defRPr/>
            </a:lvl1pPr>
            <a:lvl2pPr marL="0" indent="0" algn="l">
              <a:buSzTx/>
              <a:buNone/>
              <a:defRPr/>
            </a:lvl2pPr>
            <a:lvl3pPr marL="0" indent="0" algn="l">
              <a:buSzTx/>
              <a:buNone/>
              <a:defRPr/>
            </a:lvl3pPr>
            <a:lvl4pPr marL="0" indent="0" algn="l">
              <a:buSzTx/>
              <a:buNone/>
              <a:defRPr/>
            </a:lvl4pPr>
            <a:lvl5pPr marL="0" indent="0" algn="l">
              <a:buSzTx/>
              <a:buNone/>
              <a:defRPr/>
            </a:lvl5pPr>
          </a:lstStyle>
          <a:p>
            <a:r>
              <a:t>Body Level One</a:t>
            </a:r>
          </a:p>
          <a:p>
            <a:pPr lvl="1"/>
            <a:r>
              <a:t>Body Level Two</a:t>
            </a:r>
          </a:p>
          <a:p>
            <a:pPr lvl="2"/>
            <a:r>
              <a:t>Body Level Three</a:t>
            </a:r>
          </a:p>
          <a:p>
            <a:pPr lvl="3"/>
            <a:r>
              <a:t>Body Level Four</a:t>
            </a:r>
          </a:p>
          <a:p>
            <a:pPr lvl="4"/>
            <a:r>
              <a:t>Body Level Five</a:t>
            </a:r>
          </a:p>
        </p:txBody>
      </p:sp>
      <p:sp>
        <p:nvSpPr>
          <p:cNvPr id="27" name="Slide Number"/>
          <p:cNvSpPr txBox="1">
            <a:spLocks noGrp="1"/>
          </p:cNvSpPr>
          <p:nvPr>
            <p:ph type="sldNum" sz="quarter" idx="2"/>
          </p:nvPr>
        </p:nvSpPr>
        <p:spPr>
          <a:xfrm>
            <a:off x="2383822" y="6194227"/>
            <a:ext cx="307777" cy="304635"/>
          </a:xfrm>
          <a:prstGeom prst="rect">
            <a:avLst/>
          </a:prstGeom>
        </p:spPr>
        <p:txBody>
          <a:bodyPr/>
          <a:lstStyle/>
          <a:p>
            <a:fld id="{86CB4B4D-7CA3-9044-876B-883B54F8677D}" type="slidenum">
              <a:rPr/>
              <a:t>‹#›</a:t>
            </a:fld>
            <a:endParaRPr dirty="0"/>
          </a:p>
        </p:txBody>
      </p:sp>
    </p:spTree>
    <p:extLst>
      <p:ext uri="{BB962C8B-B14F-4D97-AF65-F5344CB8AC3E}">
        <p14:creationId xmlns:p14="http://schemas.microsoft.com/office/powerpoint/2010/main" val="288058974"/>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7E74ECCD-A9BB-4C40-8999-9FDE0B2AF02D}" type="datetime1">
              <a:rPr lang="en-US" smtClean="0"/>
              <a:t>12/7/2022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r>
              <a:rPr lang="en-US" dirty="0"/>
              <a:t>Footer</a:t>
            </a:r>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38797289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type="tx">
  <p:cSld name="Title &amp; Subtitle copy">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BDEE5E75-E4E7-46C0-B2F7-607B74EAFE55}"/>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793" y="-4991"/>
            <a:ext cx="4440864" cy="6862991"/>
          </a:xfrm>
          <a:prstGeom prst="rect">
            <a:avLst/>
          </a:prstGeom>
        </p:spPr>
      </p:pic>
      <p:sp>
        <p:nvSpPr>
          <p:cNvPr id="35" name="Title Text"/>
          <p:cNvSpPr txBox="1">
            <a:spLocks noGrp="1"/>
          </p:cNvSpPr>
          <p:nvPr>
            <p:ph type="title"/>
          </p:nvPr>
        </p:nvSpPr>
        <p:spPr>
          <a:xfrm>
            <a:off x="4472839" y="1151930"/>
            <a:ext cx="6528536" cy="794742"/>
          </a:xfrm>
          <a:prstGeom prst="rect">
            <a:avLst/>
          </a:prstGeom>
        </p:spPr>
        <p:txBody>
          <a:bodyPr anchor="t"/>
          <a:lstStyle>
            <a:lvl1pPr>
              <a:defRPr>
                <a:solidFill>
                  <a:schemeClr val="tx2">
                    <a:lumMod val="50000"/>
                  </a:schemeClr>
                </a:solidFill>
              </a:defRPr>
            </a:lvl1pPr>
          </a:lstStyle>
          <a:p>
            <a:r>
              <a:t>Title Text</a:t>
            </a:r>
          </a:p>
        </p:txBody>
      </p:sp>
      <p:sp>
        <p:nvSpPr>
          <p:cNvPr id="36" name="Body Level One…"/>
          <p:cNvSpPr txBox="1">
            <a:spLocks noGrp="1"/>
          </p:cNvSpPr>
          <p:nvPr>
            <p:ph type="body" sz="half" idx="1"/>
          </p:nvPr>
        </p:nvSpPr>
        <p:spPr>
          <a:xfrm>
            <a:off x="4687952" y="2321927"/>
            <a:ext cx="6692654" cy="3397050"/>
          </a:xfrm>
          <a:prstGeom prst="rect">
            <a:avLst/>
          </a:prstGeom>
        </p:spPr>
        <p:txBody>
          <a:bodyPr anchor="t"/>
          <a:lstStyle>
            <a:lvl1pPr marL="401822" indent="-401822">
              <a:buSzTx/>
              <a:buFont typeface="Arial" panose="020B0604020202020204" pitchFamily="34" charset="0"/>
              <a:buChar char="•"/>
              <a:defRPr>
                <a:solidFill>
                  <a:schemeClr val="tx2">
                    <a:lumMod val="50000"/>
                  </a:schemeClr>
                </a:solidFill>
              </a:defRPr>
            </a:lvl1pPr>
            <a:lvl2pPr marL="401822" indent="-401822">
              <a:buSzTx/>
              <a:buFont typeface="Arial" panose="020B0604020202020204" pitchFamily="34" charset="0"/>
              <a:buChar char="•"/>
              <a:defRPr>
                <a:solidFill>
                  <a:schemeClr val="tx2">
                    <a:lumMod val="50000"/>
                  </a:schemeClr>
                </a:solidFill>
              </a:defRPr>
            </a:lvl2pPr>
            <a:lvl3pPr marL="401822" indent="-401822">
              <a:buSzTx/>
              <a:buFont typeface="Arial" panose="020B0604020202020204" pitchFamily="34" charset="0"/>
              <a:buChar char="•"/>
              <a:defRPr>
                <a:solidFill>
                  <a:schemeClr val="tx2">
                    <a:lumMod val="50000"/>
                  </a:schemeClr>
                </a:solidFill>
              </a:defRPr>
            </a:lvl3pPr>
            <a:lvl4pPr marL="401822" indent="-401822">
              <a:buSzTx/>
              <a:buFont typeface="Arial" panose="020B0604020202020204" pitchFamily="34" charset="0"/>
              <a:buChar char="•"/>
              <a:defRPr>
                <a:solidFill>
                  <a:schemeClr val="tx2">
                    <a:lumMod val="50000"/>
                  </a:schemeClr>
                </a:solidFill>
              </a:defRPr>
            </a:lvl4pPr>
            <a:lvl5pPr marL="401822" indent="-401822">
              <a:buSzTx/>
              <a:buFont typeface="Arial" panose="020B0604020202020204" pitchFamily="34" charset="0"/>
              <a:buChar char="•"/>
              <a:defRPr>
                <a:solidFill>
                  <a:schemeClr val="tx2">
                    <a:lumMod val="50000"/>
                  </a:schemeClr>
                </a:solidFill>
              </a:defRPr>
            </a:lvl5pPr>
          </a:lstStyle>
          <a:p>
            <a:r>
              <a:t>Body Level One</a:t>
            </a:r>
          </a:p>
          <a:p>
            <a:pPr lvl="1"/>
            <a:r>
              <a:t>Body Level Two</a:t>
            </a:r>
          </a:p>
          <a:p>
            <a:pPr lvl="2"/>
            <a:r>
              <a:t>Body Level Three</a:t>
            </a:r>
          </a:p>
          <a:p>
            <a:pPr lvl="3"/>
            <a:r>
              <a:t>Body Level Four</a:t>
            </a:r>
          </a:p>
          <a:p>
            <a:pPr lvl="4"/>
            <a:r>
              <a:t>Body Level Five</a:t>
            </a:r>
          </a:p>
        </p:txBody>
      </p:sp>
      <p:pic>
        <p:nvPicPr>
          <p:cNvPr id="37" name="pasted-image.pdf" descr="pasted-image.pdf"/>
          <p:cNvPicPr>
            <a:picLocks noChangeAspect="1"/>
          </p:cNvPicPr>
          <p:nvPr userDrawn="1"/>
        </p:nvPicPr>
        <p:blipFill>
          <a:blip r:embed="rId3">
            <a:extLst/>
          </a:blip>
          <a:stretch>
            <a:fillRect/>
          </a:stretch>
        </p:blipFill>
        <p:spPr>
          <a:xfrm>
            <a:off x="2255241" y="6094752"/>
            <a:ext cx="46701" cy="285751"/>
          </a:xfrm>
          <a:prstGeom prst="rect">
            <a:avLst/>
          </a:prstGeom>
          <a:ln w="12700">
            <a:miter lim="400000"/>
          </a:ln>
        </p:spPr>
      </p:pic>
      <p:sp>
        <p:nvSpPr>
          <p:cNvPr id="38" name="Page"/>
          <p:cNvSpPr txBox="1"/>
          <p:nvPr userDrawn="1"/>
        </p:nvSpPr>
        <p:spPr>
          <a:xfrm>
            <a:off x="2354173" y="5998366"/>
            <a:ext cx="563250" cy="298223"/>
          </a:xfrm>
          <a:prstGeom prst="rect">
            <a:avLst/>
          </a:prstGeom>
          <a:ln w="12700">
            <a:miter lim="400000"/>
          </a:ln>
          <a:extLst>
            <a:ext uri="{C572A759-6A51-4108-AA02-DFA0A04FC94B}">
              <ma14:wrappingTextBoxFlag xmlns="" xmlns:ma14="http://schemas.microsoft.com/office/mac/drawingml/2011/main" val="1"/>
            </a:ext>
          </a:extLst>
        </p:spPr>
        <p:txBody>
          <a:bodyPr lIns="47625" tIns="47625" rIns="47625" bIns="47625" anchor="ctr">
            <a:spAutoFit/>
          </a:bodyPr>
          <a:lstStyle>
            <a:lvl1pPr algn="l">
              <a:defRPr sz="1400" cap="all">
                <a:solidFill>
                  <a:srgbClr val="FFFFFF"/>
                </a:solidFill>
                <a:latin typeface="Open Sans Bold"/>
                <a:ea typeface="Open Sans Bold"/>
                <a:cs typeface="Open Sans Bold"/>
                <a:sym typeface="Open Sans Bold"/>
              </a:defRPr>
            </a:lvl1pPr>
          </a:lstStyle>
          <a:p>
            <a:r>
              <a:rPr lang="en-US" sz="1313" dirty="0"/>
              <a:t>SLIDE</a:t>
            </a:r>
            <a:endParaRPr sz="1313" dirty="0"/>
          </a:p>
        </p:txBody>
      </p:sp>
      <p:pic>
        <p:nvPicPr>
          <p:cNvPr id="39" name="pasted-image.pdf" descr="pasted-image.pdf"/>
          <p:cNvPicPr>
            <a:picLocks noChangeAspect="1"/>
          </p:cNvPicPr>
          <p:nvPr/>
        </p:nvPicPr>
        <p:blipFill>
          <a:blip r:embed="rId4">
            <a:extLst/>
          </a:blip>
          <a:stretch>
            <a:fillRect/>
          </a:stretch>
        </p:blipFill>
        <p:spPr>
          <a:xfrm>
            <a:off x="367333" y="5969474"/>
            <a:ext cx="1718026" cy="737315"/>
          </a:xfrm>
          <a:prstGeom prst="rect">
            <a:avLst/>
          </a:prstGeom>
          <a:ln w="12700">
            <a:miter lim="400000"/>
          </a:ln>
        </p:spPr>
      </p:pic>
      <p:sp>
        <p:nvSpPr>
          <p:cNvPr id="40" name="Slide Number"/>
          <p:cNvSpPr txBox="1">
            <a:spLocks noGrp="1"/>
          </p:cNvSpPr>
          <p:nvPr>
            <p:ph type="sldNum" sz="quarter" idx="2"/>
          </p:nvPr>
        </p:nvSpPr>
        <p:spPr>
          <a:xfrm>
            <a:off x="2361937" y="6192126"/>
            <a:ext cx="317395" cy="304635"/>
          </a:xfrm>
          <a:prstGeom prst="rect">
            <a:avLst/>
          </a:prstGeom>
        </p:spPr>
        <p:txBody>
          <a:bodyPr/>
          <a:lstStyle>
            <a:lvl1pPr>
              <a:defRPr b="1">
                <a:solidFill>
                  <a:schemeClr val="bg1"/>
                </a:solidFill>
              </a:defRPr>
            </a:lvl1pPr>
          </a:lstStyle>
          <a:p>
            <a:fld id="{86CB4B4D-7CA3-9044-876B-883B54F8677D}" type="slidenum">
              <a:rPr lang="en-US" smtClean="0"/>
              <a:pPr/>
              <a:t>‹#›</a:t>
            </a:fld>
            <a:endParaRPr lang="en-US" dirty="0"/>
          </a:p>
        </p:txBody>
      </p:sp>
      <p:sp>
        <p:nvSpPr>
          <p:cNvPr id="10" name="TextBox 9">
            <a:extLst>
              <a:ext uri="{FF2B5EF4-FFF2-40B4-BE49-F238E27FC236}">
                <a16:creationId xmlns:a16="http://schemas.microsoft.com/office/drawing/2014/main" id="{8A22E215-9954-4806-9D9A-1A1420963F8F}"/>
              </a:ext>
            </a:extLst>
          </p:cNvPr>
          <p:cNvSpPr txBox="1"/>
          <p:nvPr userDrawn="1"/>
        </p:nvSpPr>
        <p:spPr>
          <a:xfrm>
            <a:off x="209398" y="1256370"/>
            <a:ext cx="3478900" cy="1630124"/>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5718" tIns="35718" rIns="35718" bIns="35718" numCol="1" spcCol="38100" rtlCol="0" anchor="ctr">
            <a:spAutoFit/>
          </a:bodyPr>
          <a:lstStyle/>
          <a:p>
            <a:pPr marL="0" marR="0" indent="0" algn="ctr" defTabSz="410751" rtl="0" fontAlgn="auto" latinLnBrk="0" hangingPunct="0">
              <a:lnSpc>
                <a:spcPct val="100000"/>
              </a:lnSpc>
              <a:spcBef>
                <a:spcPts val="0"/>
              </a:spcBef>
              <a:spcAft>
                <a:spcPts val="0"/>
              </a:spcAft>
              <a:buClrTx/>
              <a:buSzTx/>
              <a:buFontTx/>
              <a:buNone/>
              <a:tabLst/>
            </a:pPr>
            <a:r>
              <a:rPr kumimoji="0" lang="en-US" sz="5062" b="1" i="0" u="none" strike="noStrike" cap="none" spc="0" normalizeH="0" baseline="0" dirty="0">
                <a:ln>
                  <a:noFill/>
                </a:ln>
                <a:solidFill>
                  <a:schemeClr val="bg1"/>
                </a:solidFill>
                <a:effectLst/>
                <a:uFillTx/>
                <a:latin typeface="Open Sans Regular"/>
                <a:ea typeface="Open Sans Regular"/>
                <a:cs typeface="Open Sans Regular"/>
                <a:sym typeface="Open Sans Regular"/>
              </a:rPr>
              <a:t>Learning </a:t>
            </a:r>
          </a:p>
          <a:p>
            <a:pPr marL="160729" marR="0" indent="0" algn="ctr" defTabSz="410751" rtl="0" fontAlgn="auto" latinLnBrk="0" hangingPunct="0">
              <a:lnSpc>
                <a:spcPct val="100000"/>
              </a:lnSpc>
              <a:spcBef>
                <a:spcPts val="0"/>
              </a:spcBef>
              <a:spcAft>
                <a:spcPts val="0"/>
              </a:spcAft>
              <a:buClrTx/>
              <a:buSzTx/>
              <a:buFontTx/>
              <a:buNone/>
              <a:tabLst/>
            </a:pPr>
            <a:r>
              <a:rPr kumimoji="0" lang="en-US" sz="5062" b="1" i="0" u="none" strike="noStrike" cap="none" spc="0" normalizeH="0" baseline="0" dirty="0">
                <a:ln>
                  <a:noFill/>
                </a:ln>
                <a:solidFill>
                  <a:schemeClr val="bg1"/>
                </a:solidFill>
                <a:effectLst/>
                <a:uFillTx/>
                <a:latin typeface="Open Sans Regular"/>
                <a:ea typeface="Open Sans Regular"/>
                <a:cs typeface="Open Sans Regular"/>
                <a:sym typeface="Open Sans Regular"/>
              </a:rPr>
              <a:t> objectives</a:t>
            </a:r>
          </a:p>
        </p:txBody>
      </p:sp>
      <p:sp>
        <p:nvSpPr>
          <p:cNvPr id="11" name="Oval 10">
            <a:extLst>
              <a:ext uri="{FF2B5EF4-FFF2-40B4-BE49-F238E27FC236}">
                <a16:creationId xmlns:a16="http://schemas.microsoft.com/office/drawing/2014/main" id="{BA8CD374-DE7D-43EA-9F94-1DD0DF2811CA}"/>
              </a:ext>
            </a:extLst>
          </p:cNvPr>
          <p:cNvSpPr/>
          <p:nvPr userDrawn="1"/>
        </p:nvSpPr>
        <p:spPr>
          <a:xfrm>
            <a:off x="3144270" y="3552710"/>
            <a:ext cx="464910" cy="375355"/>
          </a:xfrm>
          <a:prstGeom prst="ellipse">
            <a:avLst/>
          </a:prstGeom>
          <a:solidFill>
            <a:srgbClr val="00A585"/>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51" rtl="0" fontAlgn="auto" latinLnBrk="0" hangingPunct="0">
              <a:lnSpc>
                <a:spcPct val="100000"/>
              </a:lnSpc>
              <a:spcBef>
                <a:spcPts val="0"/>
              </a:spcBef>
              <a:spcAft>
                <a:spcPts val="0"/>
              </a:spcAft>
              <a:buClrTx/>
              <a:buSzTx/>
              <a:buFontTx/>
              <a:buNone/>
              <a:tabLst/>
            </a:pPr>
            <a:endParaRPr kumimoji="0" lang="en-US" sz="1266" b="0" i="0" u="none" strike="noStrike" cap="none" spc="0" normalizeH="0" baseline="0" dirty="0">
              <a:ln>
                <a:noFill/>
              </a:ln>
              <a:solidFill>
                <a:srgbClr val="A5A5A5"/>
              </a:solidFill>
              <a:effectLst/>
              <a:uFillTx/>
              <a:latin typeface="Open Sans Regular"/>
              <a:ea typeface="Open Sans Regular"/>
              <a:cs typeface="Open Sans Regular"/>
              <a:sym typeface="Open Sans Regular"/>
            </a:endParaRPr>
          </a:p>
        </p:txBody>
      </p:sp>
      <p:sp>
        <p:nvSpPr>
          <p:cNvPr id="12" name="Oval 11">
            <a:extLst>
              <a:ext uri="{FF2B5EF4-FFF2-40B4-BE49-F238E27FC236}">
                <a16:creationId xmlns:a16="http://schemas.microsoft.com/office/drawing/2014/main" id="{373BD401-B204-477D-A258-15956F87BFBD}"/>
              </a:ext>
            </a:extLst>
          </p:cNvPr>
          <p:cNvSpPr/>
          <p:nvPr userDrawn="1"/>
        </p:nvSpPr>
        <p:spPr>
          <a:xfrm>
            <a:off x="991155" y="3890925"/>
            <a:ext cx="464910" cy="375355"/>
          </a:xfrm>
          <a:prstGeom prst="ellipse">
            <a:avLst/>
          </a:prstGeom>
          <a:solidFill>
            <a:srgbClr val="00A585"/>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51" rtl="0" fontAlgn="auto" latinLnBrk="0" hangingPunct="0">
              <a:lnSpc>
                <a:spcPct val="100000"/>
              </a:lnSpc>
              <a:spcBef>
                <a:spcPts val="0"/>
              </a:spcBef>
              <a:spcAft>
                <a:spcPts val="0"/>
              </a:spcAft>
              <a:buClrTx/>
              <a:buSzTx/>
              <a:buFontTx/>
              <a:buNone/>
              <a:tabLst/>
            </a:pPr>
            <a:endParaRPr kumimoji="0" lang="en-US" sz="1266" b="0" i="0" u="none" strike="noStrike" cap="none" spc="0" normalizeH="0" baseline="0" dirty="0">
              <a:ln>
                <a:noFill/>
              </a:ln>
              <a:solidFill>
                <a:srgbClr val="A5A5A5"/>
              </a:solidFill>
              <a:effectLst/>
              <a:uFillTx/>
              <a:latin typeface="Open Sans Regular"/>
              <a:ea typeface="Open Sans Regular"/>
              <a:cs typeface="Open Sans Regular"/>
              <a:sym typeface="Open Sans Regular"/>
            </a:endParaRPr>
          </a:p>
        </p:txBody>
      </p:sp>
      <p:sp>
        <p:nvSpPr>
          <p:cNvPr id="13" name="Oval 12">
            <a:extLst>
              <a:ext uri="{FF2B5EF4-FFF2-40B4-BE49-F238E27FC236}">
                <a16:creationId xmlns:a16="http://schemas.microsoft.com/office/drawing/2014/main" id="{665F1934-5DEE-4B6F-82A1-91C94ED66EC1}"/>
              </a:ext>
            </a:extLst>
          </p:cNvPr>
          <p:cNvSpPr/>
          <p:nvPr userDrawn="1"/>
        </p:nvSpPr>
        <p:spPr>
          <a:xfrm>
            <a:off x="2112917" y="3927757"/>
            <a:ext cx="464910" cy="375355"/>
          </a:xfrm>
          <a:prstGeom prst="ellipse">
            <a:avLst/>
          </a:prstGeom>
          <a:solidFill>
            <a:srgbClr val="00A585"/>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51" rtl="0" fontAlgn="auto" latinLnBrk="0" hangingPunct="0">
              <a:lnSpc>
                <a:spcPct val="100000"/>
              </a:lnSpc>
              <a:spcBef>
                <a:spcPts val="0"/>
              </a:spcBef>
              <a:spcAft>
                <a:spcPts val="0"/>
              </a:spcAft>
              <a:buClrTx/>
              <a:buSzTx/>
              <a:buFontTx/>
              <a:buNone/>
              <a:tabLst/>
            </a:pPr>
            <a:endParaRPr kumimoji="0" lang="en-US" sz="1266" b="0" i="0" u="none" strike="noStrike" cap="none" spc="0" normalizeH="0" baseline="0" dirty="0">
              <a:ln>
                <a:noFill/>
              </a:ln>
              <a:solidFill>
                <a:srgbClr val="A5A5A5"/>
              </a:solidFill>
              <a:effectLst/>
              <a:uFillTx/>
              <a:latin typeface="Open Sans Regular"/>
              <a:ea typeface="Open Sans Regular"/>
              <a:cs typeface="Open Sans Regular"/>
              <a:sym typeface="Open Sans Regular"/>
            </a:endParaRPr>
          </a:p>
        </p:txBody>
      </p:sp>
      <p:sp>
        <p:nvSpPr>
          <p:cNvPr id="14" name="Oval 13">
            <a:extLst>
              <a:ext uri="{FF2B5EF4-FFF2-40B4-BE49-F238E27FC236}">
                <a16:creationId xmlns:a16="http://schemas.microsoft.com/office/drawing/2014/main" id="{603988E4-17E3-4E17-A8A9-FA733984BEF0}"/>
              </a:ext>
            </a:extLst>
          </p:cNvPr>
          <p:cNvSpPr/>
          <p:nvPr userDrawn="1"/>
        </p:nvSpPr>
        <p:spPr>
          <a:xfrm>
            <a:off x="164063" y="3335047"/>
            <a:ext cx="464910" cy="375355"/>
          </a:xfrm>
          <a:prstGeom prst="ellipse">
            <a:avLst/>
          </a:prstGeom>
          <a:solidFill>
            <a:srgbClr val="00A585"/>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51" rtl="0" fontAlgn="auto" latinLnBrk="0" hangingPunct="0">
              <a:lnSpc>
                <a:spcPct val="100000"/>
              </a:lnSpc>
              <a:spcBef>
                <a:spcPts val="0"/>
              </a:spcBef>
              <a:spcAft>
                <a:spcPts val="0"/>
              </a:spcAft>
              <a:buClrTx/>
              <a:buSzTx/>
              <a:buFontTx/>
              <a:buNone/>
              <a:tabLst/>
            </a:pPr>
            <a:endParaRPr kumimoji="0" lang="en-US" sz="1266" b="0" i="0" u="none" strike="noStrike" cap="none" spc="0" normalizeH="0" baseline="0" dirty="0">
              <a:ln>
                <a:noFill/>
              </a:ln>
              <a:solidFill>
                <a:srgbClr val="A5A5A5"/>
              </a:solidFill>
              <a:effectLst/>
              <a:uFillTx/>
              <a:latin typeface="Open Sans Regular"/>
              <a:ea typeface="Open Sans Regular"/>
              <a:cs typeface="Open Sans Regular"/>
              <a:sym typeface="Open Sans Regular"/>
            </a:endParaRPr>
          </a:p>
        </p:txBody>
      </p:sp>
      <p:sp>
        <p:nvSpPr>
          <p:cNvPr id="15" name="Oval 14">
            <a:extLst>
              <a:ext uri="{FF2B5EF4-FFF2-40B4-BE49-F238E27FC236}">
                <a16:creationId xmlns:a16="http://schemas.microsoft.com/office/drawing/2014/main" id="{7D045646-DD89-4624-8E95-9D8CB247E220}"/>
              </a:ext>
            </a:extLst>
          </p:cNvPr>
          <p:cNvSpPr/>
          <p:nvPr userDrawn="1"/>
        </p:nvSpPr>
        <p:spPr>
          <a:xfrm>
            <a:off x="1007894" y="190674"/>
            <a:ext cx="464910" cy="375355"/>
          </a:xfrm>
          <a:prstGeom prst="ellipse">
            <a:avLst/>
          </a:prstGeom>
          <a:solidFill>
            <a:srgbClr val="00A585"/>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51" rtl="0" fontAlgn="auto" latinLnBrk="0" hangingPunct="0">
              <a:lnSpc>
                <a:spcPct val="100000"/>
              </a:lnSpc>
              <a:spcBef>
                <a:spcPts val="0"/>
              </a:spcBef>
              <a:spcAft>
                <a:spcPts val="0"/>
              </a:spcAft>
              <a:buClrTx/>
              <a:buSzTx/>
              <a:buFontTx/>
              <a:buNone/>
              <a:tabLst/>
            </a:pPr>
            <a:endParaRPr kumimoji="0" lang="en-US" sz="1266" b="0" i="0" u="none" strike="noStrike" cap="none" spc="0" normalizeH="0" baseline="0" dirty="0">
              <a:ln>
                <a:noFill/>
              </a:ln>
              <a:solidFill>
                <a:srgbClr val="A5A5A5"/>
              </a:solidFill>
              <a:effectLst/>
              <a:uFillTx/>
              <a:latin typeface="Open Sans Regular"/>
              <a:ea typeface="Open Sans Regular"/>
              <a:cs typeface="Open Sans Regular"/>
              <a:sym typeface="Open Sans Regular"/>
            </a:endParaRPr>
          </a:p>
        </p:txBody>
      </p:sp>
      <p:sp>
        <p:nvSpPr>
          <p:cNvPr id="16" name="Oval 15">
            <a:extLst>
              <a:ext uri="{FF2B5EF4-FFF2-40B4-BE49-F238E27FC236}">
                <a16:creationId xmlns:a16="http://schemas.microsoft.com/office/drawing/2014/main" id="{8ACE747F-5601-408E-A284-04E991B5B0CB}"/>
              </a:ext>
            </a:extLst>
          </p:cNvPr>
          <p:cNvSpPr/>
          <p:nvPr userDrawn="1"/>
        </p:nvSpPr>
        <p:spPr>
          <a:xfrm>
            <a:off x="180803" y="659488"/>
            <a:ext cx="464910" cy="375355"/>
          </a:xfrm>
          <a:prstGeom prst="ellipse">
            <a:avLst/>
          </a:prstGeom>
          <a:solidFill>
            <a:srgbClr val="00A585"/>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51" rtl="0" fontAlgn="auto" latinLnBrk="0" hangingPunct="0">
              <a:lnSpc>
                <a:spcPct val="100000"/>
              </a:lnSpc>
              <a:spcBef>
                <a:spcPts val="0"/>
              </a:spcBef>
              <a:spcAft>
                <a:spcPts val="0"/>
              </a:spcAft>
              <a:buClrTx/>
              <a:buSzTx/>
              <a:buFontTx/>
              <a:buNone/>
              <a:tabLst/>
            </a:pPr>
            <a:endParaRPr kumimoji="0" lang="en-US" sz="1266" b="0" i="0" u="none" strike="noStrike" cap="none" spc="0" normalizeH="0" baseline="0" dirty="0">
              <a:ln>
                <a:noFill/>
              </a:ln>
              <a:solidFill>
                <a:srgbClr val="A5A5A5"/>
              </a:solidFill>
              <a:effectLst/>
              <a:uFillTx/>
              <a:latin typeface="Open Sans Regular"/>
              <a:ea typeface="Open Sans Regular"/>
              <a:cs typeface="Open Sans Regular"/>
              <a:sym typeface="Open Sans Regular"/>
            </a:endParaRPr>
          </a:p>
        </p:txBody>
      </p:sp>
      <p:sp>
        <p:nvSpPr>
          <p:cNvPr id="17" name="Oval 16">
            <a:extLst>
              <a:ext uri="{FF2B5EF4-FFF2-40B4-BE49-F238E27FC236}">
                <a16:creationId xmlns:a16="http://schemas.microsoft.com/office/drawing/2014/main" id="{EAE39682-91C7-46FF-A65B-27005750B901}"/>
              </a:ext>
            </a:extLst>
          </p:cNvPr>
          <p:cNvSpPr/>
          <p:nvPr userDrawn="1"/>
        </p:nvSpPr>
        <p:spPr>
          <a:xfrm>
            <a:off x="85215" y="4381531"/>
            <a:ext cx="368794" cy="375355"/>
          </a:xfrm>
          <a:prstGeom prst="ellipse">
            <a:avLst/>
          </a:prstGeom>
          <a:solidFill>
            <a:srgbClr val="00A585"/>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51" rtl="0" fontAlgn="auto" latinLnBrk="0" hangingPunct="0">
              <a:lnSpc>
                <a:spcPct val="100000"/>
              </a:lnSpc>
              <a:spcBef>
                <a:spcPts val="0"/>
              </a:spcBef>
              <a:spcAft>
                <a:spcPts val="0"/>
              </a:spcAft>
              <a:buClrTx/>
              <a:buSzTx/>
              <a:buFontTx/>
              <a:buNone/>
              <a:tabLst/>
            </a:pPr>
            <a:endParaRPr kumimoji="0" lang="en-US" sz="1266" b="0" i="0" u="none" strike="noStrike" cap="none" spc="0" normalizeH="0" baseline="0" dirty="0">
              <a:ln>
                <a:noFill/>
              </a:ln>
              <a:solidFill>
                <a:srgbClr val="A5A5A5"/>
              </a:solidFill>
              <a:effectLst/>
              <a:uFillTx/>
              <a:latin typeface="Open Sans Regular"/>
              <a:ea typeface="Open Sans Regular"/>
              <a:cs typeface="Open Sans Regular"/>
              <a:sym typeface="Open Sans Regular"/>
            </a:endParaRPr>
          </a:p>
        </p:txBody>
      </p:sp>
      <p:sp>
        <p:nvSpPr>
          <p:cNvPr id="18" name="Oval 17">
            <a:extLst>
              <a:ext uri="{FF2B5EF4-FFF2-40B4-BE49-F238E27FC236}">
                <a16:creationId xmlns:a16="http://schemas.microsoft.com/office/drawing/2014/main" id="{5892AB23-FC02-44D7-8FF0-02B234D00C47}"/>
              </a:ext>
            </a:extLst>
          </p:cNvPr>
          <p:cNvSpPr/>
          <p:nvPr userDrawn="1"/>
        </p:nvSpPr>
        <p:spPr>
          <a:xfrm>
            <a:off x="1993143" y="4874128"/>
            <a:ext cx="368794" cy="375355"/>
          </a:xfrm>
          <a:prstGeom prst="ellipse">
            <a:avLst/>
          </a:prstGeom>
          <a:solidFill>
            <a:srgbClr val="00A585"/>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51" rtl="0" fontAlgn="auto" latinLnBrk="0" hangingPunct="0">
              <a:lnSpc>
                <a:spcPct val="100000"/>
              </a:lnSpc>
              <a:spcBef>
                <a:spcPts val="0"/>
              </a:spcBef>
              <a:spcAft>
                <a:spcPts val="0"/>
              </a:spcAft>
              <a:buClrTx/>
              <a:buSzTx/>
              <a:buFontTx/>
              <a:buNone/>
              <a:tabLst/>
            </a:pPr>
            <a:endParaRPr kumimoji="0" lang="en-US" sz="1266" b="0" i="0" u="none" strike="noStrike" cap="none" spc="0" normalizeH="0" baseline="0" dirty="0">
              <a:ln>
                <a:noFill/>
              </a:ln>
              <a:solidFill>
                <a:srgbClr val="A5A5A5"/>
              </a:solidFill>
              <a:effectLst/>
              <a:uFillTx/>
              <a:latin typeface="Open Sans Regular"/>
              <a:ea typeface="Open Sans Regular"/>
              <a:cs typeface="Open Sans Regular"/>
              <a:sym typeface="Open Sans Regular"/>
            </a:endParaRPr>
          </a:p>
        </p:txBody>
      </p:sp>
      <p:sp>
        <p:nvSpPr>
          <p:cNvPr id="19" name="Oval 18">
            <a:extLst>
              <a:ext uri="{FF2B5EF4-FFF2-40B4-BE49-F238E27FC236}">
                <a16:creationId xmlns:a16="http://schemas.microsoft.com/office/drawing/2014/main" id="{98FB21B8-E4AD-4633-83D1-A7C8732FDBF0}"/>
              </a:ext>
            </a:extLst>
          </p:cNvPr>
          <p:cNvSpPr/>
          <p:nvPr userDrawn="1"/>
        </p:nvSpPr>
        <p:spPr>
          <a:xfrm>
            <a:off x="1516364" y="5758214"/>
            <a:ext cx="227713" cy="375355"/>
          </a:xfrm>
          <a:prstGeom prst="ellipse">
            <a:avLst/>
          </a:prstGeom>
          <a:solidFill>
            <a:srgbClr val="00A585"/>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51" rtl="0" fontAlgn="auto" latinLnBrk="0" hangingPunct="0">
              <a:lnSpc>
                <a:spcPct val="100000"/>
              </a:lnSpc>
              <a:spcBef>
                <a:spcPts val="0"/>
              </a:spcBef>
              <a:spcAft>
                <a:spcPts val="0"/>
              </a:spcAft>
              <a:buClrTx/>
              <a:buSzTx/>
              <a:buFontTx/>
              <a:buNone/>
              <a:tabLst/>
            </a:pPr>
            <a:endParaRPr kumimoji="0" lang="en-US" sz="1266" b="0" i="0" u="none" strike="noStrike" cap="none" spc="0" normalizeH="0" baseline="0" dirty="0">
              <a:ln>
                <a:noFill/>
              </a:ln>
              <a:solidFill>
                <a:srgbClr val="A5A5A5"/>
              </a:solidFill>
              <a:effectLst/>
              <a:uFillTx/>
              <a:latin typeface="Open Sans Regular"/>
              <a:ea typeface="Open Sans Regular"/>
              <a:cs typeface="Open Sans Regular"/>
              <a:sym typeface="Open Sans Regular"/>
            </a:endParaRPr>
          </a:p>
        </p:txBody>
      </p:sp>
      <p:sp>
        <p:nvSpPr>
          <p:cNvPr id="20" name="Oval 19">
            <a:extLst>
              <a:ext uri="{FF2B5EF4-FFF2-40B4-BE49-F238E27FC236}">
                <a16:creationId xmlns:a16="http://schemas.microsoft.com/office/drawing/2014/main" id="{B664045A-1DB3-45FF-BEAE-03007B19879C}"/>
              </a:ext>
            </a:extLst>
          </p:cNvPr>
          <p:cNvSpPr/>
          <p:nvPr userDrawn="1"/>
        </p:nvSpPr>
        <p:spPr>
          <a:xfrm>
            <a:off x="2833831" y="5532133"/>
            <a:ext cx="227713" cy="375355"/>
          </a:xfrm>
          <a:prstGeom prst="ellipse">
            <a:avLst/>
          </a:prstGeom>
          <a:solidFill>
            <a:srgbClr val="00A585"/>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51" rtl="0" fontAlgn="auto" latinLnBrk="0" hangingPunct="0">
              <a:lnSpc>
                <a:spcPct val="100000"/>
              </a:lnSpc>
              <a:spcBef>
                <a:spcPts val="0"/>
              </a:spcBef>
              <a:spcAft>
                <a:spcPts val="0"/>
              </a:spcAft>
              <a:buClrTx/>
              <a:buSzTx/>
              <a:buFontTx/>
              <a:buNone/>
              <a:tabLst/>
            </a:pPr>
            <a:endParaRPr kumimoji="0" lang="en-US" sz="1266" b="0" i="0" u="none" strike="noStrike" cap="none" spc="0" normalizeH="0" baseline="0" dirty="0">
              <a:ln>
                <a:noFill/>
              </a:ln>
              <a:solidFill>
                <a:srgbClr val="A5A5A5"/>
              </a:solidFill>
              <a:effectLst/>
              <a:uFillTx/>
              <a:latin typeface="Open Sans Regular"/>
              <a:ea typeface="Open Sans Regular"/>
              <a:cs typeface="Open Sans Regular"/>
              <a:sym typeface="Open Sans Regular"/>
            </a:endParaRPr>
          </a:p>
        </p:txBody>
      </p:sp>
      <p:sp>
        <p:nvSpPr>
          <p:cNvPr id="21" name="Oval 20">
            <a:extLst>
              <a:ext uri="{FF2B5EF4-FFF2-40B4-BE49-F238E27FC236}">
                <a16:creationId xmlns:a16="http://schemas.microsoft.com/office/drawing/2014/main" id="{76E15AEC-65DB-4293-AE4E-9A0493FA6690}"/>
              </a:ext>
            </a:extLst>
          </p:cNvPr>
          <p:cNvSpPr/>
          <p:nvPr userDrawn="1"/>
        </p:nvSpPr>
        <p:spPr>
          <a:xfrm>
            <a:off x="3851308" y="4274084"/>
            <a:ext cx="227713" cy="375355"/>
          </a:xfrm>
          <a:prstGeom prst="ellipse">
            <a:avLst/>
          </a:prstGeom>
          <a:solidFill>
            <a:srgbClr val="00A585"/>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51" rtl="0" fontAlgn="auto" latinLnBrk="0" hangingPunct="0">
              <a:lnSpc>
                <a:spcPct val="100000"/>
              </a:lnSpc>
              <a:spcBef>
                <a:spcPts val="0"/>
              </a:spcBef>
              <a:spcAft>
                <a:spcPts val="0"/>
              </a:spcAft>
              <a:buClrTx/>
              <a:buSzTx/>
              <a:buFontTx/>
              <a:buNone/>
              <a:tabLst/>
            </a:pPr>
            <a:endParaRPr kumimoji="0" lang="en-US" sz="1266" b="0" i="0" u="none" strike="noStrike" cap="none" spc="0" normalizeH="0" baseline="0" dirty="0">
              <a:ln>
                <a:noFill/>
              </a:ln>
              <a:solidFill>
                <a:srgbClr val="A5A5A5"/>
              </a:solidFill>
              <a:effectLst/>
              <a:uFillTx/>
              <a:latin typeface="Open Sans Regular"/>
              <a:ea typeface="Open Sans Regular"/>
              <a:cs typeface="Open Sans Regular"/>
              <a:sym typeface="Open Sans Regular"/>
            </a:endParaRPr>
          </a:p>
        </p:txBody>
      </p:sp>
      <p:sp>
        <p:nvSpPr>
          <p:cNvPr id="22" name="Oval 21">
            <a:extLst>
              <a:ext uri="{FF2B5EF4-FFF2-40B4-BE49-F238E27FC236}">
                <a16:creationId xmlns:a16="http://schemas.microsoft.com/office/drawing/2014/main" id="{A40B9A37-74F8-4DA1-B76F-1B3F3D1ECFAC}"/>
              </a:ext>
            </a:extLst>
          </p:cNvPr>
          <p:cNvSpPr/>
          <p:nvPr userDrawn="1"/>
        </p:nvSpPr>
        <p:spPr>
          <a:xfrm>
            <a:off x="261269" y="5433063"/>
            <a:ext cx="227713" cy="375355"/>
          </a:xfrm>
          <a:prstGeom prst="ellipse">
            <a:avLst/>
          </a:prstGeom>
          <a:solidFill>
            <a:srgbClr val="00A585"/>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51" rtl="0" fontAlgn="auto" latinLnBrk="0" hangingPunct="0">
              <a:lnSpc>
                <a:spcPct val="100000"/>
              </a:lnSpc>
              <a:spcBef>
                <a:spcPts val="0"/>
              </a:spcBef>
              <a:spcAft>
                <a:spcPts val="0"/>
              </a:spcAft>
              <a:buClrTx/>
              <a:buSzTx/>
              <a:buFontTx/>
              <a:buNone/>
              <a:tabLst/>
            </a:pPr>
            <a:endParaRPr kumimoji="0" lang="en-US" sz="1266" b="0" i="0" u="none" strike="noStrike" cap="none" spc="0" normalizeH="0" baseline="0" dirty="0">
              <a:ln>
                <a:noFill/>
              </a:ln>
              <a:solidFill>
                <a:srgbClr val="A5A5A5"/>
              </a:solidFill>
              <a:effectLst/>
              <a:uFillTx/>
              <a:latin typeface="Open Sans Regular"/>
              <a:ea typeface="Open Sans Regular"/>
              <a:cs typeface="Open Sans Regular"/>
              <a:sym typeface="Open Sans Regular"/>
            </a:endParaRPr>
          </a:p>
        </p:txBody>
      </p:sp>
      <p:sp>
        <p:nvSpPr>
          <p:cNvPr id="23" name="Oval 22">
            <a:extLst>
              <a:ext uri="{FF2B5EF4-FFF2-40B4-BE49-F238E27FC236}">
                <a16:creationId xmlns:a16="http://schemas.microsoft.com/office/drawing/2014/main" id="{87C3606F-D2F7-4578-93CE-BE4BD279FB90}"/>
              </a:ext>
            </a:extLst>
          </p:cNvPr>
          <p:cNvSpPr/>
          <p:nvPr userDrawn="1"/>
        </p:nvSpPr>
        <p:spPr>
          <a:xfrm>
            <a:off x="3039567" y="4616056"/>
            <a:ext cx="368794" cy="375355"/>
          </a:xfrm>
          <a:prstGeom prst="ellipse">
            <a:avLst/>
          </a:prstGeom>
          <a:solidFill>
            <a:srgbClr val="00A585"/>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51" rtl="0" fontAlgn="auto" latinLnBrk="0" hangingPunct="0">
              <a:lnSpc>
                <a:spcPct val="100000"/>
              </a:lnSpc>
              <a:spcBef>
                <a:spcPts val="0"/>
              </a:spcBef>
              <a:spcAft>
                <a:spcPts val="0"/>
              </a:spcAft>
              <a:buClrTx/>
              <a:buSzTx/>
              <a:buFontTx/>
              <a:buNone/>
              <a:tabLst/>
            </a:pPr>
            <a:endParaRPr kumimoji="0" lang="en-US" sz="1266" b="0" i="0" u="none" strike="noStrike" cap="none" spc="0" normalizeH="0" baseline="0" dirty="0">
              <a:ln>
                <a:noFill/>
              </a:ln>
              <a:solidFill>
                <a:srgbClr val="A5A5A5"/>
              </a:solidFill>
              <a:effectLst/>
              <a:uFillTx/>
              <a:latin typeface="Open Sans Regular"/>
              <a:ea typeface="Open Sans Regular"/>
              <a:cs typeface="Open Sans Regular"/>
              <a:sym typeface="Open Sans Regular"/>
            </a:endParaRPr>
          </a:p>
        </p:txBody>
      </p:sp>
      <p:sp>
        <p:nvSpPr>
          <p:cNvPr id="24" name="Oval 23">
            <a:extLst>
              <a:ext uri="{FF2B5EF4-FFF2-40B4-BE49-F238E27FC236}">
                <a16:creationId xmlns:a16="http://schemas.microsoft.com/office/drawing/2014/main" id="{B8882536-B02B-4BE7-95DB-754380B43616}"/>
              </a:ext>
            </a:extLst>
          </p:cNvPr>
          <p:cNvSpPr/>
          <p:nvPr userDrawn="1"/>
        </p:nvSpPr>
        <p:spPr>
          <a:xfrm>
            <a:off x="1006228" y="4874128"/>
            <a:ext cx="368794" cy="375355"/>
          </a:xfrm>
          <a:prstGeom prst="ellipse">
            <a:avLst/>
          </a:prstGeom>
          <a:solidFill>
            <a:srgbClr val="00A585"/>
          </a:solidFill>
          <a:ln w="25400" cap="flat">
            <a:no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marL="0" marR="0" indent="0" algn="ctr" defTabSz="410751" rtl="0" fontAlgn="auto" latinLnBrk="0" hangingPunct="0">
              <a:lnSpc>
                <a:spcPct val="100000"/>
              </a:lnSpc>
              <a:spcBef>
                <a:spcPts val="0"/>
              </a:spcBef>
              <a:spcAft>
                <a:spcPts val="0"/>
              </a:spcAft>
              <a:buClrTx/>
              <a:buSzTx/>
              <a:buFontTx/>
              <a:buNone/>
              <a:tabLst/>
            </a:pPr>
            <a:endParaRPr kumimoji="0" lang="en-US" sz="1266" b="0" i="0" u="none" strike="noStrike" cap="none" spc="0" normalizeH="0" baseline="0" dirty="0">
              <a:ln>
                <a:noFill/>
              </a:ln>
              <a:solidFill>
                <a:srgbClr val="A5A5A5"/>
              </a:solidFill>
              <a:effectLst/>
              <a:uFillTx/>
              <a:latin typeface="Open Sans Regular"/>
              <a:ea typeface="Open Sans Regular"/>
              <a:cs typeface="Open Sans Regular"/>
              <a:sym typeface="Open Sans Regular"/>
            </a:endParaRPr>
          </a:p>
        </p:txBody>
      </p:sp>
    </p:spTree>
    <p:extLst>
      <p:ext uri="{BB962C8B-B14F-4D97-AF65-F5344CB8AC3E}">
        <p14:creationId xmlns:p14="http://schemas.microsoft.com/office/powerpoint/2010/main" val="775483777"/>
      </p:ext>
    </p:extLst>
  </p:cSld>
  <p:clrMapOvr>
    <a:masterClrMapping/>
  </p:clrMapOvr>
  <p:transition spd="med"/>
</p:sldLayout>
</file>

<file path=ppt/slideLayouts/slideLayout61.xml><?xml version="1.0" encoding="utf-8"?>
<p:sldLayout xmlns:a="http://schemas.openxmlformats.org/drawingml/2006/main" xmlns:r="http://schemas.openxmlformats.org/officeDocument/2006/relationships" xmlns:p="http://schemas.openxmlformats.org/presentationml/2006/main" type="tx">
  <p:cSld name="Title &amp; Bullets">
    <p:spTree>
      <p:nvGrpSpPr>
        <p:cNvPr id="1" name=""/>
        <p:cNvGrpSpPr/>
        <p:nvPr/>
      </p:nvGrpSpPr>
      <p:grpSpPr>
        <a:xfrm>
          <a:off x="0" y="0"/>
          <a:ext cx="0" cy="0"/>
          <a:chOff x="0" y="0"/>
          <a:chExt cx="0" cy="0"/>
        </a:xfrm>
      </p:grpSpPr>
      <p:sp>
        <p:nvSpPr>
          <p:cNvPr id="70" name="Title Text"/>
          <p:cNvSpPr txBox="1">
            <a:spLocks noGrp="1"/>
          </p:cNvSpPr>
          <p:nvPr>
            <p:ph type="title"/>
          </p:nvPr>
        </p:nvSpPr>
        <p:spPr>
          <a:prstGeom prst="rect">
            <a:avLst/>
          </a:prstGeom>
        </p:spPr>
        <p:txBody>
          <a:bodyPr/>
          <a:lstStyle>
            <a:lvl1pPr>
              <a:defRPr>
                <a:solidFill>
                  <a:srgbClr val="000000"/>
                </a:solidFill>
              </a:defRPr>
            </a:lvl1pPr>
          </a:lstStyle>
          <a:p>
            <a:r>
              <a:rPr dirty="0"/>
              <a:t>Title Text</a:t>
            </a:r>
          </a:p>
        </p:txBody>
      </p:sp>
      <p:sp>
        <p:nvSpPr>
          <p:cNvPr id="7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72" name="Slide Number"/>
          <p:cNvSpPr txBox="1">
            <a:spLocks noGrp="1"/>
          </p:cNvSpPr>
          <p:nvPr>
            <p:ph type="sldNum" sz="quarter" idx="2"/>
          </p:nvPr>
        </p:nvSpPr>
        <p:spPr>
          <a:prstGeom prst="rect">
            <a:avLst/>
          </a:prstGeom>
        </p:spPr>
        <p:txBody>
          <a:bodyPr/>
          <a:lstStyle/>
          <a:p>
            <a:fld id="{86CB4B4D-7CA3-9044-876B-883B54F8677D}" type="slidenum">
              <a:rPr/>
              <a:t>‹#›</a:t>
            </a:fld>
            <a:endParaRPr dirty="0"/>
          </a:p>
        </p:txBody>
      </p:sp>
    </p:spTree>
    <p:extLst>
      <p:ext uri="{BB962C8B-B14F-4D97-AF65-F5344CB8AC3E}">
        <p14:creationId xmlns:p14="http://schemas.microsoft.com/office/powerpoint/2010/main" val="1544291025"/>
      </p:ext>
    </p:extLst>
  </p:cSld>
  <p:clrMapOvr>
    <a:masterClrMapping/>
  </p:clrMapOvr>
  <p:transition spd="med"/>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type="tx">
  <p:cSld name="End page">
    <p:spTree>
      <p:nvGrpSpPr>
        <p:cNvPr id="1" name=""/>
        <p:cNvGrpSpPr/>
        <p:nvPr/>
      </p:nvGrpSpPr>
      <p:grpSpPr>
        <a:xfrm>
          <a:off x="0" y="0"/>
          <a:ext cx="0" cy="0"/>
          <a:chOff x="0" y="0"/>
          <a:chExt cx="0" cy="0"/>
        </a:xfrm>
      </p:grpSpPr>
      <p:pic>
        <p:nvPicPr>
          <p:cNvPr id="106" name="pasted-image.pdf" descr="pasted-image.pdf"/>
          <p:cNvPicPr>
            <a:picLocks noChangeAspect="1"/>
          </p:cNvPicPr>
          <p:nvPr/>
        </p:nvPicPr>
        <p:blipFill>
          <a:blip r:embed="rId2">
            <a:extLst/>
          </a:blip>
          <a:stretch>
            <a:fillRect/>
          </a:stretch>
        </p:blipFill>
        <p:spPr>
          <a:xfrm>
            <a:off x="2616332" y="2439268"/>
            <a:ext cx="3400262" cy="1550841"/>
          </a:xfrm>
          <a:prstGeom prst="rect">
            <a:avLst/>
          </a:prstGeom>
          <a:ln w="12700">
            <a:miter lim="400000"/>
          </a:ln>
        </p:spPr>
      </p:pic>
      <p:pic>
        <p:nvPicPr>
          <p:cNvPr id="107" name="pasted-image.pdf" descr="pasted-image.pdf"/>
          <p:cNvPicPr>
            <a:picLocks noChangeAspect="1"/>
          </p:cNvPicPr>
          <p:nvPr/>
        </p:nvPicPr>
        <p:blipFill>
          <a:blip r:embed="rId3">
            <a:extLst/>
          </a:blip>
          <a:stretch>
            <a:fillRect/>
          </a:stretch>
        </p:blipFill>
        <p:spPr>
          <a:xfrm>
            <a:off x="6364159" y="2796094"/>
            <a:ext cx="82809" cy="837192"/>
          </a:xfrm>
          <a:prstGeom prst="rect">
            <a:avLst/>
          </a:prstGeom>
          <a:ln w="12700">
            <a:miter lim="400000"/>
          </a:ln>
        </p:spPr>
      </p:pic>
      <p:sp>
        <p:nvSpPr>
          <p:cNvPr id="108" name="You"/>
          <p:cNvSpPr txBox="1"/>
          <p:nvPr/>
        </p:nvSpPr>
        <p:spPr>
          <a:xfrm>
            <a:off x="6794533" y="3070380"/>
            <a:ext cx="4979432" cy="788677"/>
          </a:xfrm>
          <a:prstGeom prst="rect">
            <a:avLst/>
          </a:prstGeom>
          <a:ln w="12700">
            <a:miter lim="400000"/>
          </a:ln>
          <a:extLst>
            <a:ext uri="{C572A759-6A51-4108-AA02-DFA0A04FC94B}">
              <ma14:wrappingTextBoxFlag xmlns="" xmlns:ma14="http://schemas.microsoft.com/office/mac/drawingml/2011/main" val="1"/>
            </a:ext>
          </a:extLst>
        </p:spPr>
        <p:txBody>
          <a:bodyPr lIns="47625" tIns="47625" rIns="47625" bIns="47625" anchor="ctr">
            <a:spAutoFit/>
          </a:bodyPr>
          <a:lstStyle>
            <a:lvl1pPr algn="l">
              <a:defRPr sz="4800" cap="all">
                <a:solidFill>
                  <a:srgbClr val="00A585"/>
                </a:solidFill>
                <a:latin typeface="Open Sans Bold"/>
                <a:ea typeface="Open Sans Bold"/>
                <a:cs typeface="Open Sans Bold"/>
                <a:sym typeface="Open Sans Bold"/>
              </a:defRPr>
            </a:lvl1pPr>
          </a:lstStyle>
          <a:p>
            <a:r>
              <a:rPr sz="4500" dirty="0"/>
              <a:t>You</a:t>
            </a:r>
          </a:p>
        </p:txBody>
      </p:sp>
      <p:sp>
        <p:nvSpPr>
          <p:cNvPr id="109" name="Thank"/>
          <p:cNvSpPr txBox="1"/>
          <p:nvPr/>
        </p:nvSpPr>
        <p:spPr>
          <a:xfrm>
            <a:off x="6746907" y="2501616"/>
            <a:ext cx="5164629" cy="961802"/>
          </a:xfrm>
          <a:prstGeom prst="rect">
            <a:avLst/>
          </a:prstGeom>
          <a:ln w="12700">
            <a:miter lim="400000"/>
          </a:ln>
          <a:extLst>
            <a:ext uri="{C572A759-6A51-4108-AA02-DFA0A04FC94B}">
              <ma14:wrappingTextBoxFlag xmlns="" xmlns:ma14="http://schemas.microsoft.com/office/mac/drawingml/2011/main" val="1"/>
            </a:ext>
          </a:extLst>
        </p:spPr>
        <p:txBody>
          <a:bodyPr lIns="47625" tIns="47625" rIns="47625" bIns="47625" anchor="ctr">
            <a:spAutoFit/>
          </a:bodyPr>
          <a:lstStyle>
            <a:lvl1pPr algn="l">
              <a:defRPr sz="6000" cap="all">
                <a:solidFill>
                  <a:srgbClr val="000000"/>
                </a:solidFill>
                <a:latin typeface="Open Sans Light"/>
                <a:ea typeface="Open Sans Light"/>
                <a:cs typeface="Open Sans Light"/>
                <a:sym typeface="Open Sans Light"/>
              </a:defRPr>
            </a:lvl1pPr>
          </a:lstStyle>
          <a:p>
            <a:r>
              <a:rPr sz="5625" dirty="0"/>
              <a:t>Thank</a:t>
            </a:r>
          </a:p>
        </p:txBody>
      </p:sp>
      <p:sp>
        <p:nvSpPr>
          <p:cNvPr id="110" name="Slide Number"/>
          <p:cNvSpPr txBox="1">
            <a:spLocks noGrp="1"/>
          </p:cNvSpPr>
          <p:nvPr>
            <p:ph type="sldNum" sz="quarter" idx="2"/>
          </p:nvPr>
        </p:nvSpPr>
        <p:spPr>
          <a:xfrm>
            <a:off x="6090049" y="6505278"/>
            <a:ext cx="307777" cy="304635"/>
          </a:xfrm>
          <a:prstGeom prst="rect">
            <a:avLst/>
          </a:prstGeom>
        </p:spPr>
        <p:txBody>
          <a:bodyPr/>
          <a:lstStyle/>
          <a:p>
            <a:fld id="{86CB4B4D-7CA3-9044-876B-883B54F8677D}" type="slidenum">
              <a:rPr/>
              <a:t>‹#›</a:t>
            </a:fld>
            <a:endParaRPr dirty="0"/>
          </a:p>
        </p:txBody>
      </p:sp>
    </p:spTree>
    <p:extLst>
      <p:ext uri="{BB962C8B-B14F-4D97-AF65-F5344CB8AC3E}">
        <p14:creationId xmlns:p14="http://schemas.microsoft.com/office/powerpoint/2010/main" val="1964328357"/>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Autofit/>
          </a:bodyPr>
          <a:lstStyle>
            <a:lvl1pPr marL="0" indent="0" algn="l">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86731"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Autofit/>
          </a:bodyPr>
          <a:lstStyle>
            <a:lvl1pPr marL="0" indent="0">
              <a:buNone/>
              <a:defRPr sz="2400" b="1"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605395"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B9A11315-80A2-4A6F-99BC-2337EDBA509A}" type="datetime1">
              <a:rPr lang="en-US" smtClean="0"/>
              <a:t>12/7/2022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r>
              <a:rPr lang="en-US" dirty="0"/>
              <a:t>Footer</a:t>
            </a:r>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195941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5323FCEE-D38D-4315-8661-B8B16CE6B114}" type="datetime1">
              <a:rPr lang="en-US" smtClean="0"/>
              <a:t>12/7/2022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r>
              <a:rPr lang="en-US" dirty="0"/>
              <a:t>Footer</a:t>
            </a:r>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00130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6" name="Parallélogramme 14">
            <a:extLst>
              <a:ext uri="{FF2B5EF4-FFF2-40B4-BE49-F238E27FC236}">
                <a16:creationId xmlns:a16="http://schemas.microsoft.com/office/drawing/2014/main" id="{AF082EE3-41AA-4817-A1CC-C33DDB8F675F}"/>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lvl1pPr>
              <a:defRPr>
                <a:solidFill>
                  <a:schemeClr val="tx1">
                    <a:lumMod val="75000"/>
                    <a:lumOff val="25000"/>
                  </a:schemeClr>
                </a:solidFill>
              </a:defRPr>
            </a:lvl1pPr>
          </a:lstStyle>
          <a:p>
            <a:fld id="{27909053-E1DD-4959-BC7A-C98D3D2614DC}" type="datetime1">
              <a:rPr lang="en-US" noProof="0" smtClean="0"/>
              <a:t>12/7/2022</a:t>
            </a:fld>
            <a:endParaRPr lang="en-US" noProof="0"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lvl1pPr>
              <a:defRPr>
                <a:solidFill>
                  <a:schemeClr val="tx1">
                    <a:lumMod val="75000"/>
                    <a:lumOff val="25000"/>
                  </a:schemeClr>
                </a:solidFill>
              </a:defRPr>
            </a:lvl1pPr>
          </a:lstStyle>
          <a:p>
            <a:r>
              <a:rPr lang="en-US" noProof="0" dirty="0"/>
              <a:t>Footer</a:t>
            </a:r>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lvl1pPr>
              <a:defRPr>
                <a:solidFill>
                  <a:schemeClr val="tx1">
                    <a:lumMod val="75000"/>
                    <a:lumOff val="25000"/>
                  </a:schemeClr>
                </a:solidFill>
              </a:defRPr>
            </a:lvl1pPr>
          </a:lstStyle>
          <a:p>
            <a:fld id="{3A98EE3D-8CD1-4C3F-BD1C-C98C9596463C}" type="slidenum">
              <a:rPr lang="en-US" noProof="0" smtClean="0"/>
              <a:pPr/>
              <a:t>‹#›</a:t>
            </a:fld>
            <a:endParaRPr lang="en-US" noProof="0" dirty="0"/>
          </a:p>
        </p:txBody>
      </p:sp>
    </p:spTree>
    <p:extLst>
      <p:ext uri="{BB962C8B-B14F-4D97-AF65-F5344CB8AC3E}">
        <p14:creationId xmlns:p14="http://schemas.microsoft.com/office/powerpoint/2010/main" val="30105073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2.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theme" Target="../theme/theme3.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slideLayout" Target="../slideLayouts/slideLayout46.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54.xml"/><Relationship Id="rId3" Type="http://schemas.openxmlformats.org/officeDocument/2006/relationships/slideLayout" Target="../slideLayouts/slideLayout49.xml"/><Relationship Id="rId7" Type="http://schemas.openxmlformats.org/officeDocument/2006/relationships/slideLayout" Target="../slideLayouts/slideLayout53.xml"/><Relationship Id="rId12" Type="http://schemas.openxmlformats.org/officeDocument/2006/relationships/theme" Target="../theme/theme4.xml"/><Relationship Id="rId2" Type="http://schemas.openxmlformats.org/officeDocument/2006/relationships/slideLayout" Target="../slideLayouts/slideLayout48.xml"/><Relationship Id="rId1" Type="http://schemas.openxmlformats.org/officeDocument/2006/relationships/slideLayout" Target="../slideLayouts/slideLayout47.xml"/><Relationship Id="rId6" Type="http://schemas.openxmlformats.org/officeDocument/2006/relationships/slideLayout" Target="../slideLayouts/slideLayout52.xml"/><Relationship Id="rId11" Type="http://schemas.openxmlformats.org/officeDocument/2006/relationships/slideLayout" Target="../slideLayouts/slideLayout57.xml"/><Relationship Id="rId5" Type="http://schemas.openxmlformats.org/officeDocument/2006/relationships/slideLayout" Target="../slideLayouts/slideLayout51.xml"/><Relationship Id="rId10" Type="http://schemas.openxmlformats.org/officeDocument/2006/relationships/slideLayout" Target="../slideLayouts/slideLayout56.xml"/><Relationship Id="rId4" Type="http://schemas.openxmlformats.org/officeDocument/2006/relationships/slideLayout" Target="../slideLayouts/slideLayout50.xml"/><Relationship Id="rId9" Type="http://schemas.openxmlformats.org/officeDocument/2006/relationships/slideLayout" Target="../slideLayouts/slideLayout55.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60.xml"/><Relationship Id="rId7" Type="http://schemas.openxmlformats.org/officeDocument/2006/relationships/image" Target="../media/image1.png"/><Relationship Id="rId2" Type="http://schemas.openxmlformats.org/officeDocument/2006/relationships/slideLayout" Target="../slideLayouts/slideLayout59.xml"/><Relationship Id="rId1" Type="http://schemas.openxmlformats.org/officeDocument/2006/relationships/slideLayout" Target="../slideLayouts/slideLayout58.xml"/><Relationship Id="rId6" Type="http://schemas.openxmlformats.org/officeDocument/2006/relationships/theme" Target="../theme/theme5.xml"/><Relationship Id="rId5" Type="http://schemas.openxmlformats.org/officeDocument/2006/relationships/slideLayout" Target="../slideLayouts/slideLayout62.xml"/><Relationship Id="rId4" Type="http://schemas.openxmlformats.org/officeDocument/2006/relationships/slideLayout" Target="../slideLayouts/slideLayout6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 name="Parallélogramme 14">
            <a:extLst>
              <a:ext uri="{FF2B5EF4-FFF2-40B4-BE49-F238E27FC236}">
                <a16:creationId xmlns:a16="http://schemas.microsoft.com/office/drawing/2014/main" id="{D20796F3-5674-4AF5-9623-575731F82E52}"/>
              </a:ext>
            </a:extLst>
          </p:cNvPr>
          <p:cNvSpPr/>
          <p:nvPr userDrawn="1"/>
        </p:nvSpPr>
        <p:spPr>
          <a:xfrm>
            <a:off x="4667250" y="0"/>
            <a:ext cx="2857500" cy="6858000"/>
          </a:xfrm>
          <a:prstGeom prst="parallelogram">
            <a:avLst>
              <a:gd name="adj" fmla="val 0"/>
            </a:avLst>
          </a:prstGeom>
          <a:solidFill>
            <a:schemeClr val="bg1">
              <a:lumMod val="95000"/>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noProof="0" dirty="0"/>
          </a:p>
        </p:txBody>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noProof="0"/>
              <a:t>Click to edit Master title style</a:t>
            </a:r>
          </a:p>
        </p:txBody>
      </p:sp>
      <p:sp>
        <p:nvSpPr>
          <p:cNvPr id="3" name="Text Placeholder 2"/>
          <p:cNvSpPr>
            <a:spLocks noGrp="1"/>
          </p:cNvSpPr>
          <p:nvPr>
            <p:ph type="body" idx="1"/>
          </p:nvPr>
        </p:nvSpPr>
        <p:spPr>
          <a:xfrm>
            <a:off x="1216548" y="2108201"/>
            <a:ext cx="10058400" cy="3760891"/>
          </a:xfrm>
          <a:prstGeom prst="rect">
            <a:avLst/>
          </a:prstGeom>
        </p:spPr>
        <p:txBody>
          <a:bodyPr vert="horz" lIns="0" tIns="45720" rIns="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 name="Date Placeholder 3"/>
          <p:cNvSpPr>
            <a:spLocks noGrp="1"/>
          </p:cNvSpPr>
          <p:nvPr>
            <p:ph type="dt" sz="half" idx="2"/>
          </p:nvPr>
        </p:nvSpPr>
        <p:spPr>
          <a:xfrm>
            <a:off x="6834126" y="6446838"/>
            <a:ext cx="2584850" cy="365125"/>
          </a:xfrm>
          <a:prstGeom prst="rect">
            <a:avLst/>
          </a:prstGeom>
        </p:spPr>
        <p:txBody>
          <a:bodyPr vert="horz" lIns="91440" tIns="45720" rIns="91440" bIns="45720" rtlCol="0" anchor="ctr"/>
          <a:lstStyle>
            <a:lvl1pPr algn="r">
              <a:defRPr sz="900">
                <a:solidFill>
                  <a:schemeClr val="tx1">
                    <a:lumMod val="75000"/>
                    <a:lumOff val="25000"/>
                  </a:schemeClr>
                </a:solidFill>
              </a:defRPr>
            </a:lvl1pPr>
          </a:lstStyle>
          <a:p>
            <a:fld id="{010F8E8D-DF54-49BE-BDBC-401B280C4E3C}" type="datetime1">
              <a:rPr lang="en-US" noProof="0" smtClean="0"/>
              <a:t>12/7/2022</a:t>
            </a:fld>
            <a:endParaRPr lang="en-US" noProof="0" dirty="0"/>
          </a:p>
        </p:txBody>
      </p:sp>
      <p:sp>
        <p:nvSpPr>
          <p:cNvPr id="5" name="Footer Placeholder 4"/>
          <p:cNvSpPr>
            <a:spLocks noGrp="1"/>
          </p:cNvSpPr>
          <p:nvPr>
            <p:ph type="ftr" sz="quarter" idx="3"/>
          </p:nvPr>
        </p:nvSpPr>
        <p:spPr>
          <a:xfrm>
            <a:off x="1097279" y="6446838"/>
            <a:ext cx="4846321" cy="365125"/>
          </a:xfrm>
          <a:prstGeom prst="rect">
            <a:avLst/>
          </a:prstGeom>
        </p:spPr>
        <p:txBody>
          <a:bodyPr vert="horz" lIns="91440" tIns="45720" rIns="91440" bIns="45720" rtlCol="0" anchor="ctr"/>
          <a:lstStyle>
            <a:lvl1pPr algn="l">
              <a:defRPr sz="900" cap="all" baseline="0">
                <a:solidFill>
                  <a:schemeClr val="tx1">
                    <a:lumMod val="75000"/>
                    <a:lumOff val="25000"/>
                  </a:schemeClr>
                </a:solidFill>
              </a:defRPr>
            </a:lvl1pPr>
          </a:lstStyle>
          <a:p>
            <a:r>
              <a:rPr lang="en-US" noProof="0" dirty="0"/>
              <a:t>Footer</a:t>
            </a:r>
          </a:p>
        </p:txBody>
      </p:sp>
      <p:sp>
        <p:nvSpPr>
          <p:cNvPr id="6" name="Slide Number Placeholder 5"/>
          <p:cNvSpPr>
            <a:spLocks noGrp="1"/>
          </p:cNvSpPr>
          <p:nvPr>
            <p:ph type="sldNum" sz="quarter" idx="4"/>
          </p:nvPr>
        </p:nvSpPr>
        <p:spPr>
          <a:xfrm>
            <a:off x="10375670" y="6446838"/>
            <a:ext cx="780010" cy="365125"/>
          </a:xfrm>
          <a:prstGeom prst="rect">
            <a:avLst/>
          </a:prstGeom>
        </p:spPr>
        <p:txBody>
          <a:bodyPr vert="horz" lIns="91440" tIns="45720" rIns="91440" bIns="45720" rtlCol="0" anchor="ctr"/>
          <a:lstStyle>
            <a:lvl1pPr algn="r">
              <a:defRPr sz="1050">
                <a:solidFill>
                  <a:schemeClr val="tx1">
                    <a:lumMod val="75000"/>
                    <a:lumOff val="25000"/>
                  </a:schemeClr>
                </a:solidFill>
              </a:defRPr>
            </a:lvl1pPr>
          </a:lstStyle>
          <a:p>
            <a:fld id="{3A98EE3D-8CD1-4C3F-BD1C-C98C9596463C}" type="slidenum">
              <a:rPr lang="en-US" noProof="0" smtClean="0"/>
              <a:pPr/>
              <a:t>‹#›</a:t>
            </a:fld>
            <a:endParaRPr lang="en-US" noProof="0" dirty="0"/>
          </a:p>
        </p:txBody>
      </p:sp>
      <p:sp>
        <p:nvSpPr>
          <p:cNvPr id="8" name="Rectangle 7">
            <a:extLst>
              <a:ext uri="{FF2B5EF4-FFF2-40B4-BE49-F238E27FC236}">
                <a16:creationId xmlns:a16="http://schemas.microsoft.com/office/drawing/2014/main" id="{0F25E55C-1C16-46C6-B789-A4B2BCEF8F86}"/>
              </a:ext>
            </a:extLst>
          </p:cNvPr>
          <p:cNvSpPr/>
          <p:nvPr userDrawn="1"/>
        </p:nvSpPr>
        <p:spPr>
          <a:xfrm>
            <a:off x="0" y="1011981"/>
            <a:ext cx="1036320" cy="6858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noProof="0" dirty="0"/>
          </a:p>
        </p:txBody>
      </p:sp>
    </p:spTree>
    <p:extLst>
      <p:ext uri="{BB962C8B-B14F-4D97-AF65-F5344CB8AC3E}">
        <p14:creationId xmlns:p14="http://schemas.microsoft.com/office/powerpoint/2010/main" val="1690285712"/>
      </p:ext>
    </p:extLst>
  </p:cSld>
  <p:clrMap bg1="lt1" tx1="dk1" bg2="lt2" tx2="dk2" accent1="accent1" accent2="accent2" accent3="accent3" accent4="accent4" accent5="accent5" accent6="accent6" hlink="hlink" folHlink="folHlink"/>
  <p:sldLayoutIdLst>
    <p:sldLayoutId id="2147483706" r:id="rId1"/>
    <p:sldLayoutId id="2147483718" r:id="rId2"/>
    <p:sldLayoutId id="2147483707" r:id="rId3"/>
    <p:sldLayoutId id="2147483708" r:id="rId4"/>
    <p:sldLayoutId id="2147483719" r:id="rId5"/>
    <p:sldLayoutId id="2147483709" r:id="rId6"/>
    <p:sldLayoutId id="2147483716" r:id="rId7"/>
    <p:sldLayoutId id="2147483710" r:id="rId8"/>
    <p:sldLayoutId id="2147483711" r:id="rId9"/>
    <p:sldLayoutId id="2147483712" r:id="rId10"/>
    <p:sldLayoutId id="2147483727" r:id="rId11"/>
    <p:sldLayoutId id="2147483720" r:id="rId12"/>
    <p:sldLayoutId id="2147483721" r:id="rId13"/>
    <p:sldLayoutId id="2147483725" r:id="rId14"/>
    <p:sldLayoutId id="2147483726" r:id="rId15"/>
    <p:sldLayoutId id="2147483722" r:id="rId16"/>
    <p:sldLayoutId id="2147483723" r:id="rId17"/>
    <p:sldLayoutId id="2147483715" r:id="rId18"/>
    <p:sldLayoutId id="2147483713" r:id="rId19"/>
    <p:sldLayoutId id="2147483714" r:id="rId20"/>
    <p:sldLayoutId id="2147483728" r:id="rId21"/>
    <p:sldLayoutId id="2147483784" r:id="rId22"/>
    <p:sldLayoutId id="2147483785" r:id="rId23"/>
  </p:sldLayoutIdLst>
  <p:hf sldNum="0" hdr="0" ftr="0" dt="0"/>
  <p:txStyles>
    <p:titleStyle>
      <a:lvl1pPr algn="l" defTabSz="914400" rtl="0" eaLnBrk="1" latinLnBrk="0" hangingPunct="1">
        <a:lnSpc>
          <a:spcPct val="90000"/>
        </a:lnSpc>
        <a:spcBef>
          <a:spcPct val="0"/>
        </a:spcBef>
        <a:buNone/>
        <a:defRPr sz="4800" b="1" kern="1200" spc="-50" baseline="0">
          <a:solidFill>
            <a:schemeClr val="tx1">
              <a:lumMod val="75000"/>
              <a:lumOff val="25000"/>
            </a:schemeClr>
          </a:solidFill>
          <a:latin typeface="+mn-lt"/>
          <a:ea typeface="+mj-ea"/>
          <a:cs typeface="+mj-cs"/>
        </a:defRPr>
      </a:lvl1pPr>
    </p:titleStyle>
    <p:bodyStyle>
      <a:lvl1pPr marL="266700" indent="-266700" algn="l" defTabSz="914400" rtl="0" eaLnBrk="1" latinLnBrk="0" hangingPunct="1">
        <a:lnSpc>
          <a:spcPct val="100000"/>
        </a:lnSpc>
        <a:spcBef>
          <a:spcPts val="1200"/>
        </a:spcBef>
        <a:spcAft>
          <a:spcPts val="200"/>
        </a:spcAft>
        <a:buClr>
          <a:schemeClr val="accent1"/>
        </a:buClr>
        <a:buSzPct val="100000"/>
        <a:buFont typeface="Wingdings" panose="05000000000000000000" pitchFamily="2" charset="2"/>
        <a:buChar char="§"/>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00000"/>
        </a:lnSpc>
        <a:spcBef>
          <a:spcPts val="200"/>
        </a:spcBef>
        <a:spcAft>
          <a:spcPts val="400"/>
        </a:spcAft>
        <a:buClr>
          <a:schemeClr val="accent1"/>
        </a:buClr>
        <a:buFont typeface="Wingdings" panose="05000000000000000000" pitchFamily="2" charset="2"/>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87" userDrawn="1">
          <p15:clr>
            <a:srgbClr val="F26B43"/>
          </p15:clr>
        </p15:guide>
        <p15:guide id="2" pos="688" userDrawn="1">
          <p15:clr>
            <a:srgbClr val="F26B43"/>
          </p15:clr>
        </p15:guide>
        <p15:guide id="3" pos="7038" userDrawn="1">
          <p15:clr>
            <a:srgbClr val="F26B43"/>
          </p15:clr>
        </p15:guide>
        <p15:guide id="4" orient="horz" pos="3702" userDrawn="1">
          <p15:clr>
            <a:srgbClr val="F26B43"/>
          </p15:clr>
        </p15:guide>
        <p15:guide id="5" orient="horz" pos="4065"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24D9EBD-FAD6-41CB-B1DC-E5062962AE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0179A6CD-875B-4256-A950-1B53FF34646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732D91B-7DF0-414E-8A03-38E01651384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CB4B745-4458-4710-BCF8-CA513F9A0C46}" type="datetimeFigureOut">
              <a:rPr lang="en-US" smtClean="0"/>
              <a:t>12/7/2022</a:t>
            </a:fld>
            <a:endParaRPr lang="en-US"/>
          </a:p>
        </p:txBody>
      </p:sp>
      <p:sp>
        <p:nvSpPr>
          <p:cNvPr id="5" name="Footer Placeholder 4">
            <a:extLst>
              <a:ext uri="{FF2B5EF4-FFF2-40B4-BE49-F238E27FC236}">
                <a16:creationId xmlns:a16="http://schemas.microsoft.com/office/drawing/2014/main" id="{FD13CB31-45F0-4B03-BCD8-8D8EE73FBA7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2D4AC33D-CF5D-4E22-9220-88F13F5169A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CA4EA3-F852-4132-8DBE-3575D1D34D98}" type="slidenum">
              <a:rPr lang="en-US" smtClean="0"/>
              <a:t>‹#›</a:t>
            </a:fld>
            <a:endParaRPr lang="en-US"/>
          </a:p>
        </p:txBody>
      </p:sp>
    </p:spTree>
    <p:extLst>
      <p:ext uri="{BB962C8B-B14F-4D97-AF65-F5344CB8AC3E}">
        <p14:creationId xmlns:p14="http://schemas.microsoft.com/office/powerpoint/2010/main" val="3790369946"/>
      </p:ext>
    </p:extLst>
  </p:cSld>
  <p:clrMap bg1="lt1" tx1="dk1" bg2="lt2" tx2="dk2" accent1="accent1" accent2="accent2" accent3="accent3" accent4="accent4" accent5="accent5" accent6="accent6" hlink="hlink" folHlink="folHlink"/>
  <p:sldLayoutIdLst>
    <p:sldLayoutId id="2147483742" r:id="rId1"/>
    <p:sldLayoutId id="2147483743" r:id="rId2"/>
    <p:sldLayoutId id="2147483744" r:id="rId3"/>
    <p:sldLayoutId id="2147483745" r:id="rId4"/>
    <p:sldLayoutId id="2147483746" r:id="rId5"/>
    <p:sldLayoutId id="2147483747" r:id="rId6"/>
    <p:sldLayoutId id="2147483748" r:id="rId7"/>
    <p:sldLayoutId id="2147483749" r:id="rId8"/>
    <p:sldLayoutId id="2147483750" r:id="rId9"/>
    <p:sldLayoutId id="2147483751" r:id="rId10"/>
    <p:sldLayoutId id="214748375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8"/>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 name="Google Shape;8;p8"/>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8"/>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8"/>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extLst>
      <p:ext uri="{BB962C8B-B14F-4D97-AF65-F5344CB8AC3E}">
        <p14:creationId xmlns:p14="http://schemas.microsoft.com/office/powerpoint/2010/main" val="3594863391"/>
      </p:ext>
    </p:extLst>
  </p:cSld>
  <p:clrMap bg1="lt1" tx1="dk1" bg2="dk2" tx2="lt2" accent1="accent1" accent2="accent2" accent3="accent3" accent4="accent4" accent5="accent5" accent6="accent6" hlink="hlink" folHlink="folHlink"/>
  <p:sldLayoutIdLst>
    <p:sldLayoutId id="2147483754" r:id="rId1"/>
    <p:sldLayoutId id="2147483755" r:id="rId2"/>
    <p:sldLayoutId id="2147483756" r:id="rId3"/>
    <p:sldLayoutId id="2147483757" r:id="rId4"/>
    <p:sldLayoutId id="2147483758" r:id="rId5"/>
    <p:sldLayoutId id="2147483759" r:id="rId6"/>
    <p:sldLayoutId id="2147483760" r:id="rId7"/>
    <p:sldLayoutId id="2147483761" r:id="rId8"/>
    <p:sldLayoutId id="2147483762" r:id="rId9"/>
    <p:sldLayoutId id="2147483763" r:id="rId10"/>
    <p:sldLayoutId id="2147483764" r:id="rId11"/>
    <p:sldLayoutId id="2147483786"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8DA44FE-A12F-49F8-B44F-0BAB2A3CC1C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C32D0B7-AF5A-4BD5-94C3-8D1D0225B41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406CEC8-73F5-4452-A9B8-E27F058746F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D2D9474-0736-439E-B3A7-8CACAAD92905}" type="datetimeFigureOut">
              <a:rPr lang="en-US" smtClean="0"/>
              <a:t>12/7/2022</a:t>
            </a:fld>
            <a:endParaRPr lang="en-US"/>
          </a:p>
        </p:txBody>
      </p:sp>
      <p:sp>
        <p:nvSpPr>
          <p:cNvPr id="5" name="Footer Placeholder 4">
            <a:extLst>
              <a:ext uri="{FF2B5EF4-FFF2-40B4-BE49-F238E27FC236}">
                <a16:creationId xmlns:a16="http://schemas.microsoft.com/office/drawing/2014/main" id="{F169E61C-6D38-459B-8499-60563655EAF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30F4CC9D-4EC9-431B-BA17-CD3C14CF074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E6A1B5C-1FB5-424E-8880-769F543EBBD0}" type="slidenum">
              <a:rPr lang="en-US" smtClean="0"/>
              <a:t>‹#›</a:t>
            </a:fld>
            <a:endParaRPr lang="en-US"/>
          </a:p>
        </p:txBody>
      </p:sp>
    </p:spTree>
    <p:extLst>
      <p:ext uri="{BB962C8B-B14F-4D97-AF65-F5344CB8AC3E}">
        <p14:creationId xmlns:p14="http://schemas.microsoft.com/office/powerpoint/2010/main" val="4151470795"/>
      </p:ext>
    </p:extLst>
  </p:cSld>
  <p:clrMap bg1="lt1" tx1="dk1" bg2="lt2" tx2="dk2" accent1="accent1" accent2="accent2" accent3="accent3" accent4="accent4" accent5="accent5" accent6="accent6" hlink="hlink" folHlink="folHlink"/>
  <p:sldLayoutIdLst>
    <p:sldLayoutId id="2147483766" r:id="rId1"/>
    <p:sldLayoutId id="2147483767" r:id="rId2"/>
    <p:sldLayoutId id="2147483768" r:id="rId3"/>
    <p:sldLayoutId id="2147483769" r:id="rId4"/>
    <p:sldLayoutId id="2147483770" r:id="rId5"/>
    <p:sldLayoutId id="2147483771" r:id="rId6"/>
    <p:sldLayoutId id="2147483772" r:id="rId7"/>
    <p:sldLayoutId id="2147483773" r:id="rId8"/>
    <p:sldLayoutId id="2147483774" r:id="rId9"/>
    <p:sldLayoutId id="2147483775" r:id="rId10"/>
    <p:sldLayoutId id="2147483776"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278789" y="18914"/>
            <a:ext cx="10406062" cy="1518047"/>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rmAutofit/>
          </a:bodyPr>
          <a:lstStyle/>
          <a:p>
            <a:r>
              <a:rPr dirty="0"/>
              <a:t>Title Text</a:t>
            </a:r>
          </a:p>
        </p:txBody>
      </p:sp>
      <p:sp>
        <p:nvSpPr>
          <p:cNvPr id="3" name="Body Level One…"/>
          <p:cNvSpPr txBox="1">
            <a:spLocks noGrp="1"/>
          </p:cNvSpPr>
          <p:nvPr>
            <p:ph type="body" idx="1"/>
          </p:nvPr>
        </p:nvSpPr>
        <p:spPr>
          <a:xfrm>
            <a:off x="892969" y="1830586"/>
            <a:ext cx="10406062" cy="4420195"/>
          </a:xfrm>
          <a:prstGeom prst="rect">
            <a:avLst/>
          </a:prstGeom>
          <a:ln w="12700">
            <a:miter lim="400000"/>
          </a:ln>
          <a:extLst>
            <a:ext uri="{C572A759-6A51-4108-AA02-DFA0A04FC94B}">
              <ma14:wrappingTextBoxFlag xmlns="" xmlns:ma14="http://schemas.microsoft.com/office/mac/drawingml/2011/main" val="1"/>
            </a:ext>
          </a:extLst>
        </p:spPr>
        <p:txBody>
          <a:bodyPr lIns="50800" tIns="50800" rIns="50800" bIns="50800" anchor="t">
            <a:normAutofit/>
          </a:bodyPr>
          <a:lstStyle/>
          <a:p>
            <a:r>
              <a:t>Body Level One</a:t>
            </a:r>
          </a:p>
          <a:p>
            <a:pPr lvl="1"/>
            <a:r>
              <a:t>Body Level Two</a:t>
            </a:r>
          </a:p>
          <a:p>
            <a:pPr lvl="2"/>
            <a:r>
              <a:t>Body Level Three</a:t>
            </a:r>
          </a:p>
          <a:p>
            <a:pPr lvl="3"/>
            <a:r>
              <a:t>Body Level Four</a:t>
            </a:r>
          </a:p>
          <a:p>
            <a:pPr lvl="4"/>
            <a:r>
              <a:t>Body Level Five</a:t>
            </a:r>
          </a:p>
        </p:txBody>
      </p:sp>
      <p:pic>
        <p:nvPicPr>
          <p:cNvPr id="4" name="pasted-image.pdf" descr="pasted-image.pdf"/>
          <p:cNvPicPr>
            <a:picLocks noChangeAspect="1"/>
          </p:cNvPicPr>
          <p:nvPr/>
        </p:nvPicPr>
        <p:blipFill>
          <a:blip r:embed="rId7">
            <a:extLst/>
          </a:blip>
          <a:stretch>
            <a:fillRect/>
          </a:stretch>
        </p:blipFill>
        <p:spPr>
          <a:xfrm>
            <a:off x="367333" y="5906453"/>
            <a:ext cx="1718026" cy="749841"/>
          </a:xfrm>
          <a:prstGeom prst="rect">
            <a:avLst/>
          </a:prstGeom>
          <a:ln w="12700">
            <a:miter lim="400000"/>
          </a:ln>
        </p:spPr>
      </p:pic>
      <p:pic>
        <p:nvPicPr>
          <p:cNvPr id="5" name="pasted-image.pdf" descr="pasted-image.pdf"/>
          <p:cNvPicPr>
            <a:picLocks noChangeAspect="1"/>
          </p:cNvPicPr>
          <p:nvPr/>
        </p:nvPicPr>
        <p:blipFill>
          <a:blip r:embed="rId8">
            <a:extLst/>
          </a:blip>
          <a:stretch>
            <a:fillRect/>
          </a:stretch>
        </p:blipFill>
        <p:spPr>
          <a:xfrm>
            <a:off x="2216921" y="6099983"/>
            <a:ext cx="46701" cy="285751"/>
          </a:xfrm>
          <a:prstGeom prst="rect">
            <a:avLst/>
          </a:prstGeom>
          <a:ln w="12700">
            <a:miter lim="400000"/>
          </a:ln>
        </p:spPr>
      </p:pic>
      <p:sp>
        <p:nvSpPr>
          <p:cNvPr id="6" name="Page"/>
          <p:cNvSpPr txBox="1"/>
          <p:nvPr/>
        </p:nvSpPr>
        <p:spPr>
          <a:xfrm>
            <a:off x="2269723" y="5974798"/>
            <a:ext cx="563250" cy="298223"/>
          </a:xfrm>
          <a:prstGeom prst="rect">
            <a:avLst/>
          </a:prstGeom>
          <a:ln w="12700">
            <a:miter lim="400000"/>
          </a:ln>
          <a:extLst>
            <a:ext uri="{C572A759-6A51-4108-AA02-DFA0A04FC94B}">
              <ma14:wrappingTextBoxFlag xmlns="" xmlns:ma14="http://schemas.microsoft.com/office/mac/drawingml/2011/main" val="1"/>
            </a:ext>
          </a:extLst>
        </p:spPr>
        <p:txBody>
          <a:bodyPr lIns="47625" tIns="47625" rIns="47625" bIns="47625" anchor="ctr">
            <a:spAutoFit/>
          </a:bodyPr>
          <a:lstStyle>
            <a:lvl1pPr algn="l">
              <a:defRPr sz="1400" cap="all">
                <a:solidFill>
                  <a:srgbClr val="676767"/>
                </a:solidFill>
                <a:latin typeface="Open Sans Bold"/>
                <a:ea typeface="Open Sans Bold"/>
                <a:cs typeface="Open Sans Bold"/>
                <a:sym typeface="Open Sans Bold"/>
              </a:defRPr>
            </a:lvl1pPr>
          </a:lstStyle>
          <a:p>
            <a:r>
              <a:rPr lang="en-US" sz="1313" dirty="0"/>
              <a:t>Slide</a:t>
            </a:r>
            <a:endParaRPr sz="1313" dirty="0"/>
          </a:p>
        </p:txBody>
      </p:sp>
      <p:sp>
        <p:nvSpPr>
          <p:cNvPr id="7" name="Slide Number"/>
          <p:cNvSpPr txBox="1">
            <a:spLocks noGrp="1"/>
          </p:cNvSpPr>
          <p:nvPr>
            <p:ph type="sldNum" sz="quarter" idx="2"/>
          </p:nvPr>
        </p:nvSpPr>
        <p:spPr>
          <a:xfrm>
            <a:off x="2381168" y="6177487"/>
            <a:ext cx="307777" cy="304635"/>
          </a:xfrm>
          <a:prstGeom prst="rect">
            <a:avLst/>
          </a:prstGeom>
          <a:ln w="12700">
            <a:miter lim="400000"/>
          </a:ln>
        </p:spPr>
        <p:txBody>
          <a:bodyPr wrap="none" lIns="50800" tIns="50800" rIns="50800" bIns="50800">
            <a:spAutoFit/>
          </a:bodyPr>
          <a:lstStyle>
            <a:lvl1pPr algn="l">
              <a:defRPr sz="1313">
                <a:solidFill>
                  <a:srgbClr val="00B297"/>
                </a:solidFill>
                <a:latin typeface="Open Sans Bold"/>
                <a:ea typeface="Open Sans Bold"/>
                <a:cs typeface="Open Sans Bold"/>
                <a:sym typeface="Open Sans Bold"/>
              </a:defRPr>
            </a:lvl1pPr>
          </a:lstStyle>
          <a:p>
            <a:fld id="{86CB4B4D-7CA3-9044-876B-883B54F8677D}" type="slidenum">
              <a:rPr lang="en-US" smtClean="0"/>
              <a:pPr/>
              <a:t>‹#›</a:t>
            </a:fld>
            <a:endParaRPr lang="en-US" dirty="0"/>
          </a:p>
        </p:txBody>
      </p:sp>
    </p:spTree>
    <p:extLst>
      <p:ext uri="{BB962C8B-B14F-4D97-AF65-F5344CB8AC3E}">
        <p14:creationId xmlns:p14="http://schemas.microsoft.com/office/powerpoint/2010/main" val="1691624778"/>
      </p:ext>
    </p:extLst>
  </p:cSld>
  <p:clrMap bg1="dk1" tx1="lt1" bg2="dk2" tx2="lt2" accent1="accent1" accent2="accent2" accent3="accent3" accent4="accent4" accent5="accent5" accent6="accent6" hlink="hlink" folHlink="folHlink"/>
  <p:sldLayoutIdLst>
    <p:sldLayoutId id="2147483778" r:id="rId1"/>
    <p:sldLayoutId id="2147483779" r:id="rId2"/>
    <p:sldLayoutId id="2147483780" r:id="rId3"/>
    <p:sldLayoutId id="2147483782" r:id="rId4"/>
    <p:sldLayoutId id="2147483783" r:id="rId5"/>
  </p:sldLayoutIdLst>
  <p:transition spd="med"/>
  <p:hf hdr="0" ftr="0" dt="0"/>
  <p:txStyles>
    <p:titleStyle>
      <a:lvl1pPr marL="0" marR="0" indent="0" algn="l" defTabSz="547695" rtl="0" latinLnBrk="0">
        <a:lnSpc>
          <a:spcPct val="100000"/>
        </a:lnSpc>
        <a:spcBef>
          <a:spcPts val="0"/>
        </a:spcBef>
        <a:spcAft>
          <a:spcPts val="0"/>
        </a:spcAft>
        <a:buClrTx/>
        <a:buSzTx/>
        <a:buFontTx/>
        <a:buNone/>
        <a:tabLst/>
        <a:defRPr sz="4500" b="1" i="0" u="none" strike="noStrike" cap="none" spc="0" baseline="0">
          <a:ln>
            <a:noFill/>
          </a:ln>
          <a:solidFill>
            <a:srgbClr val="000000"/>
          </a:solidFill>
          <a:uFillTx/>
          <a:latin typeface="Open Sans Regular"/>
          <a:ea typeface="Open Sans Regular"/>
          <a:cs typeface="Open Sans Regular"/>
          <a:sym typeface="Open Sans Regular"/>
        </a:defRPr>
      </a:lvl1pPr>
      <a:lvl2pPr marL="0" marR="0" indent="0" algn="ctr" defTabSz="547695" rtl="0" latinLnBrk="0">
        <a:lnSpc>
          <a:spcPct val="100000"/>
        </a:lnSpc>
        <a:spcBef>
          <a:spcPts val="0"/>
        </a:spcBef>
        <a:spcAft>
          <a:spcPts val="0"/>
        </a:spcAft>
        <a:buClrTx/>
        <a:buSzTx/>
        <a:buFontTx/>
        <a:buNone/>
        <a:tabLst/>
        <a:defRPr sz="4500" b="0" i="0" u="none" strike="noStrike" cap="none" spc="0" baseline="0">
          <a:ln>
            <a:noFill/>
          </a:ln>
          <a:solidFill>
            <a:srgbClr val="00B297"/>
          </a:solidFill>
          <a:uFillTx/>
          <a:latin typeface="Open Sans Regular"/>
          <a:ea typeface="Open Sans Regular"/>
          <a:cs typeface="Open Sans Regular"/>
          <a:sym typeface="Open Sans Regular"/>
        </a:defRPr>
      </a:lvl2pPr>
      <a:lvl3pPr marL="0" marR="0" indent="0" algn="ctr" defTabSz="547695" rtl="0" latinLnBrk="0">
        <a:lnSpc>
          <a:spcPct val="100000"/>
        </a:lnSpc>
        <a:spcBef>
          <a:spcPts val="0"/>
        </a:spcBef>
        <a:spcAft>
          <a:spcPts val="0"/>
        </a:spcAft>
        <a:buClrTx/>
        <a:buSzTx/>
        <a:buFontTx/>
        <a:buNone/>
        <a:tabLst/>
        <a:defRPr sz="4500" b="0" i="0" u="none" strike="noStrike" cap="none" spc="0" baseline="0">
          <a:ln>
            <a:noFill/>
          </a:ln>
          <a:solidFill>
            <a:srgbClr val="00B297"/>
          </a:solidFill>
          <a:uFillTx/>
          <a:latin typeface="Open Sans Regular"/>
          <a:ea typeface="Open Sans Regular"/>
          <a:cs typeface="Open Sans Regular"/>
          <a:sym typeface="Open Sans Regular"/>
        </a:defRPr>
      </a:lvl3pPr>
      <a:lvl4pPr marL="0" marR="0" indent="0" algn="ctr" defTabSz="547695" rtl="0" latinLnBrk="0">
        <a:lnSpc>
          <a:spcPct val="100000"/>
        </a:lnSpc>
        <a:spcBef>
          <a:spcPts val="0"/>
        </a:spcBef>
        <a:spcAft>
          <a:spcPts val="0"/>
        </a:spcAft>
        <a:buClrTx/>
        <a:buSzTx/>
        <a:buFontTx/>
        <a:buNone/>
        <a:tabLst/>
        <a:defRPr sz="4500" b="0" i="0" u="none" strike="noStrike" cap="none" spc="0" baseline="0">
          <a:ln>
            <a:noFill/>
          </a:ln>
          <a:solidFill>
            <a:srgbClr val="00B297"/>
          </a:solidFill>
          <a:uFillTx/>
          <a:latin typeface="Open Sans Regular"/>
          <a:ea typeface="Open Sans Regular"/>
          <a:cs typeface="Open Sans Regular"/>
          <a:sym typeface="Open Sans Regular"/>
        </a:defRPr>
      </a:lvl4pPr>
      <a:lvl5pPr marL="0" marR="0" indent="0" algn="ctr" defTabSz="547695" rtl="0" latinLnBrk="0">
        <a:lnSpc>
          <a:spcPct val="100000"/>
        </a:lnSpc>
        <a:spcBef>
          <a:spcPts val="0"/>
        </a:spcBef>
        <a:spcAft>
          <a:spcPts val="0"/>
        </a:spcAft>
        <a:buClrTx/>
        <a:buSzTx/>
        <a:buFontTx/>
        <a:buNone/>
        <a:tabLst/>
        <a:defRPr sz="4500" b="0" i="0" u="none" strike="noStrike" cap="none" spc="0" baseline="0">
          <a:ln>
            <a:noFill/>
          </a:ln>
          <a:solidFill>
            <a:srgbClr val="00B297"/>
          </a:solidFill>
          <a:uFillTx/>
          <a:latin typeface="Open Sans Regular"/>
          <a:ea typeface="Open Sans Regular"/>
          <a:cs typeface="Open Sans Regular"/>
          <a:sym typeface="Open Sans Regular"/>
        </a:defRPr>
      </a:lvl5pPr>
      <a:lvl6pPr marL="0" marR="0" indent="0" algn="ctr" defTabSz="547695" rtl="0" latinLnBrk="0">
        <a:lnSpc>
          <a:spcPct val="100000"/>
        </a:lnSpc>
        <a:spcBef>
          <a:spcPts val="0"/>
        </a:spcBef>
        <a:spcAft>
          <a:spcPts val="0"/>
        </a:spcAft>
        <a:buClrTx/>
        <a:buSzTx/>
        <a:buFontTx/>
        <a:buNone/>
        <a:tabLst/>
        <a:defRPr sz="4500" b="0" i="0" u="none" strike="noStrike" cap="none" spc="0" baseline="0">
          <a:ln>
            <a:noFill/>
          </a:ln>
          <a:solidFill>
            <a:srgbClr val="00B297"/>
          </a:solidFill>
          <a:uFillTx/>
          <a:latin typeface="Open Sans Regular"/>
          <a:ea typeface="Open Sans Regular"/>
          <a:cs typeface="Open Sans Regular"/>
          <a:sym typeface="Open Sans Regular"/>
        </a:defRPr>
      </a:lvl6pPr>
      <a:lvl7pPr marL="0" marR="0" indent="0" algn="ctr" defTabSz="547695" rtl="0" latinLnBrk="0">
        <a:lnSpc>
          <a:spcPct val="100000"/>
        </a:lnSpc>
        <a:spcBef>
          <a:spcPts val="0"/>
        </a:spcBef>
        <a:spcAft>
          <a:spcPts val="0"/>
        </a:spcAft>
        <a:buClrTx/>
        <a:buSzTx/>
        <a:buFontTx/>
        <a:buNone/>
        <a:tabLst/>
        <a:defRPr sz="4500" b="0" i="0" u="none" strike="noStrike" cap="none" spc="0" baseline="0">
          <a:ln>
            <a:noFill/>
          </a:ln>
          <a:solidFill>
            <a:srgbClr val="00B297"/>
          </a:solidFill>
          <a:uFillTx/>
          <a:latin typeface="Open Sans Regular"/>
          <a:ea typeface="Open Sans Regular"/>
          <a:cs typeface="Open Sans Regular"/>
          <a:sym typeface="Open Sans Regular"/>
        </a:defRPr>
      </a:lvl7pPr>
      <a:lvl8pPr marL="0" marR="0" indent="0" algn="ctr" defTabSz="547695" rtl="0" latinLnBrk="0">
        <a:lnSpc>
          <a:spcPct val="100000"/>
        </a:lnSpc>
        <a:spcBef>
          <a:spcPts val="0"/>
        </a:spcBef>
        <a:spcAft>
          <a:spcPts val="0"/>
        </a:spcAft>
        <a:buClrTx/>
        <a:buSzTx/>
        <a:buFontTx/>
        <a:buNone/>
        <a:tabLst/>
        <a:defRPr sz="4500" b="0" i="0" u="none" strike="noStrike" cap="none" spc="0" baseline="0">
          <a:ln>
            <a:noFill/>
          </a:ln>
          <a:solidFill>
            <a:srgbClr val="00B297"/>
          </a:solidFill>
          <a:uFillTx/>
          <a:latin typeface="Open Sans Regular"/>
          <a:ea typeface="Open Sans Regular"/>
          <a:cs typeface="Open Sans Regular"/>
          <a:sym typeface="Open Sans Regular"/>
        </a:defRPr>
      </a:lvl8pPr>
      <a:lvl9pPr marL="0" marR="0" indent="0" algn="ctr" defTabSz="547695" rtl="0" latinLnBrk="0">
        <a:lnSpc>
          <a:spcPct val="100000"/>
        </a:lnSpc>
        <a:spcBef>
          <a:spcPts val="0"/>
        </a:spcBef>
        <a:spcAft>
          <a:spcPts val="0"/>
        </a:spcAft>
        <a:buClrTx/>
        <a:buSzTx/>
        <a:buFontTx/>
        <a:buNone/>
        <a:tabLst/>
        <a:defRPr sz="4500" b="0" i="0" u="none" strike="noStrike" cap="none" spc="0" baseline="0">
          <a:ln>
            <a:noFill/>
          </a:ln>
          <a:solidFill>
            <a:srgbClr val="00B297"/>
          </a:solidFill>
          <a:uFillTx/>
          <a:latin typeface="Open Sans Regular"/>
          <a:ea typeface="Open Sans Regular"/>
          <a:cs typeface="Open Sans Regular"/>
          <a:sym typeface="Open Sans Regular"/>
        </a:defRPr>
      </a:lvl9pPr>
    </p:titleStyle>
    <p:bodyStyle>
      <a:lvl1pPr marL="208362" marR="0" indent="-208362" algn="l" defTabSz="547695" rtl="0" latinLnBrk="0">
        <a:lnSpc>
          <a:spcPct val="100000"/>
        </a:lnSpc>
        <a:spcBef>
          <a:spcPts val="1875"/>
        </a:spcBef>
        <a:spcAft>
          <a:spcPts val="0"/>
        </a:spcAft>
        <a:buClrTx/>
        <a:buSzPct val="75000"/>
        <a:buFontTx/>
        <a:buChar char="•"/>
        <a:tabLst/>
        <a:defRPr sz="2812" b="0" i="0" u="none" strike="noStrike" cap="none" spc="0" baseline="0">
          <a:ln>
            <a:noFill/>
          </a:ln>
          <a:solidFill>
            <a:schemeClr val="tx2">
              <a:lumMod val="50000"/>
            </a:schemeClr>
          </a:solidFill>
          <a:uFillTx/>
          <a:latin typeface="Open Sans"/>
          <a:ea typeface="Open Sans"/>
          <a:cs typeface="Open Sans"/>
          <a:sym typeface="Open Sans"/>
        </a:defRPr>
      </a:lvl1pPr>
      <a:lvl2pPr marL="625087" marR="0" indent="-208362" algn="l" defTabSz="547695" rtl="0" latinLnBrk="0">
        <a:lnSpc>
          <a:spcPct val="100000"/>
        </a:lnSpc>
        <a:spcBef>
          <a:spcPts val="1875"/>
        </a:spcBef>
        <a:spcAft>
          <a:spcPts val="0"/>
        </a:spcAft>
        <a:buClrTx/>
        <a:buSzPct val="75000"/>
        <a:buFontTx/>
        <a:buChar char="•"/>
        <a:tabLst/>
        <a:defRPr sz="2812" b="0" i="0" u="none" strike="noStrike" cap="none" spc="0" baseline="0">
          <a:ln>
            <a:noFill/>
          </a:ln>
          <a:solidFill>
            <a:schemeClr val="tx2">
              <a:lumMod val="50000"/>
            </a:schemeClr>
          </a:solidFill>
          <a:uFillTx/>
          <a:latin typeface="Open Sans"/>
          <a:ea typeface="Open Sans"/>
          <a:cs typeface="Open Sans"/>
          <a:sym typeface="Open Sans"/>
        </a:defRPr>
      </a:lvl2pPr>
      <a:lvl3pPr marL="1041812" marR="0" indent="-208362" algn="l" defTabSz="547695" rtl="0" latinLnBrk="0">
        <a:lnSpc>
          <a:spcPct val="100000"/>
        </a:lnSpc>
        <a:spcBef>
          <a:spcPts val="1875"/>
        </a:spcBef>
        <a:spcAft>
          <a:spcPts val="0"/>
        </a:spcAft>
        <a:buClrTx/>
        <a:buSzPct val="75000"/>
        <a:buFontTx/>
        <a:buChar char="•"/>
        <a:tabLst/>
        <a:defRPr sz="2812" b="0" i="0" u="none" strike="noStrike" cap="none" spc="0" baseline="0">
          <a:ln>
            <a:noFill/>
          </a:ln>
          <a:solidFill>
            <a:schemeClr val="tx2">
              <a:lumMod val="50000"/>
            </a:schemeClr>
          </a:solidFill>
          <a:uFillTx/>
          <a:latin typeface="Open Sans"/>
          <a:ea typeface="Open Sans"/>
          <a:cs typeface="Open Sans"/>
          <a:sym typeface="Open Sans"/>
        </a:defRPr>
      </a:lvl3pPr>
      <a:lvl4pPr marL="1458537" marR="0" indent="-208362" algn="l" defTabSz="547695" rtl="0" latinLnBrk="0">
        <a:lnSpc>
          <a:spcPct val="100000"/>
        </a:lnSpc>
        <a:spcBef>
          <a:spcPts val="1875"/>
        </a:spcBef>
        <a:spcAft>
          <a:spcPts val="0"/>
        </a:spcAft>
        <a:buClrTx/>
        <a:buSzPct val="75000"/>
        <a:buFontTx/>
        <a:buChar char="•"/>
        <a:tabLst/>
        <a:defRPr sz="2812" b="0" i="0" u="none" strike="noStrike" cap="none" spc="0" baseline="0">
          <a:ln>
            <a:noFill/>
          </a:ln>
          <a:solidFill>
            <a:schemeClr val="tx2">
              <a:lumMod val="50000"/>
            </a:schemeClr>
          </a:solidFill>
          <a:uFillTx/>
          <a:latin typeface="Open Sans"/>
          <a:ea typeface="Open Sans"/>
          <a:cs typeface="Open Sans"/>
          <a:sym typeface="Open Sans"/>
        </a:defRPr>
      </a:lvl4pPr>
      <a:lvl5pPr marL="1875261" marR="0" indent="-208362" algn="l" defTabSz="547695" rtl="0" latinLnBrk="0">
        <a:lnSpc>
          <a:spcPct val="100000"/>
        </a:lnSpc>
        <a:spcBef>
          <a:spcPts val="1875"/>
        </a:spcBef>
        <a:spcAft>
          <a:spcPts val="0"/>
        </a:spcAft>
        <a:buClrTx/>
        <a:buSzPct val="75000"/>
        <a:buFontTx/>
        <a:buChar char="•"/>
        <a:tabLst/>
        <a:defRPr sz="2812" b="0" i="0" u="none" strike="noStrike" cap="none" spc="0" baseline="0">
          <a:ln>
            <a:noFill/>
          </a:ln>
          <a:solidFill>
            <a:schemeClr val="tx2">
              <a:lumMod val="50000"/>
            </a:schemeClr>
          </a:solidFill>
          <a:uFillTx/>
          <a:latin typeface="Open Sans"/>
          <a:ea typeface="Open Sans"/>
          <a:cs typeface="Open Sans"/>
          <a:sym typeface="Open Sans"/>
        </a:defRPr>
      </a:lvl5pPr>
      <a:lvl6pPr marL="2291986" marR="0" indent="-208362" algn="ctr" defTabSz="547695" rtl="0" latinLnBrk="0">
        <a:lnSpc>
          <a:spcPct val="100000"/>
        </a:lnSpc>
        <a:spcBef>
          <a:spcPts val="1875"/>
        </a:spcBef>
        <a:spcAft>
          <a:spcPts val="0"/>
        </a:spcAft>
        <a:buClrTx/>
        <a:buSzPct val="75000"/>
        <a:buFontTx/>
        <a:buChar char="•"/>
        <a:tabLst/>
        <a:defRPr sz="1687" b="0" i="0" u="none" strike="noStrike" cap="none" spc="0" baseline="0">
          <a:ln>
            <a:noFill/>
          </a:ln>
          <a:solidFill>
            <a:srgbClr val="676767"/>
          </a:solidFill>
          <a:uFillTx/>
          <a:latin typeface="Open Sans"/>
          <a:ea typeface="Open Sans"/>
          <a:cs typeface="Open Sans"/>
          <a:sym typeface="Open Sans"/>
        </a:defRPr>
      </a:lvl6pPr>
      <a:lvl7pPr marL="2708711" marR="0" indent="-208362" algn="ctr" defTabSz="547695" rtl="0" latinLnBrk="0">
        <a:lnSpc>
          <a:spcPct val="100000"/>
        </a:lnSpc>
        <a:spcBef>
          <a:spcPts val="1875"/>
        </a:spcBef>
        <a:spcAft>
          <a:spcPts val="0"/>
        </a:spcAft>
        <a:buClrTx/>
        <a:buSzPct val="75000"/>
        <a:buFontTx/>
        <a:buChar char="•"/>
        <a:tabLst/>
        <a:defRPr sz="1687" b="0" i="0" u="none" strike="noStrike" cap="none" spc="0" baseline="0">
          <a:ln>
            <a:noFill/>
          </a:ln>
          <a:solidFill>
            <a:srgbClr val="676767"/>
          </a:solidFill>
          <a:uFillTx/>
          <a:latin typeface="Open Sans"/>
          <a:ea typeface="Open Sans"/>
          <a:cs typeface="Open Sans"/>
          <a:sym typeface="Open Sans"/>
        </a:defRPr>
      </a:lvl7pPr>
      <a:lvl8pPr marL="3125436" marR="0" indent="-208362" algn="ctr" defTabSz="547695" rtl="0" latinLnBrk="0">
        <a:lnSpc>
          <a:spcPct val="100000"/>
        </a:lnSpc>
        <a:spcBef>
          <a:spcPts val="1875"/>
        </a:spcBef>
        <a:spcAft>
          <a:spcPts val="0"/>
        </a:spcAft>
        <a:buClrTx/>
        <a:buSzPct val="75000"/>
        <a:buFontTx/>
        <a:buChar char="•"/>
        <a:tabLst/>
        <a:defRPr sz="1687" b="0" i="0" u="none" strike="noStrike" cap="none" spc="0" baseline="0">
          <a:ln>
            <a:noFill/>
          </a:ln>
          <a:solidFill>
            <a:srgbClr val="676767"/>
          </a:solidFill>
          <a:uFillTx/>
          <a:latin typeface="Open Sans"/>
          <a:ea typeface="Open Sans"/>
          <a:cs typeface="Open Sans"/>
          <a:sym typeface="Open Sans"/>
        </a:defRPr>
      </a:lvl8pPr>
      <a:lvl9pPr marL="3542161" marR="0" indent="-208362" algn="ctr" defTabSz="547695" rtl="0" latinLnBrk="0">
        <a:lnSpc>
          <a:spcPct val="100000"/>
        </a:lnSpc>
        <a:spcBef>
          <a:spcPts val="1875"/>
        </a:spcBef>
        <a:spcAft>
          <a:spcPts val="0"/>
        </a:spcAft>
        <a:buClrTx/>
        <a:buSzPct val="75000"/>
        <a:buFontTx/>
        <a:buChar char="•"/>
        <a:tabLst/>
        <a:defRPr sz="1687" b="0" i="0" u="none" strike="noStrike" cap="none" spc="0" baseline="0">
          <a:ln>
            <a:noFill/>
          </a:ln>
          <a:solidFill>
            <a:srgbClr val="676767"/>
          </a:solidFill>
          <a:uFillTx/>
          <a:latin typeface="Open Sans"/>
          <a:ea typeface="Open Sans"/>
          <a:cs typeface="Open Sans"/>
          <a:sym typeface="Open Sans"/>
        </a:defRPr>
      </a:lvl9pPr>
    </p:bodyStyle>
    <p:otherStyle>
      <a:lvl1pPr marL="0" marR="0" indent="0" algn="l" defTabSz="547695" rtl="0" latinLnBrk="0">
        <a:lnSpc>
          <a:spcPct val="100000"/>
        </a:lnSpc>
        <a:spcBef>
          <a:spcPts val="0"/>
        </a:spcBef>
        <a:spcAft>
          <a:spcPts val="0"/>
        </a:spcAft>
        <a:buClrTx/>
        <a:buSzTx/>
        <a:buFontTx/>
        <a:buNone/>
        <a:tabLst/>
        <a:defRPr sz="1313" b="0" i="0" u="none" strike="noStrike" cap="none" spc="0" baseline="0">
          <a:ln>
            <a:noFill/>
          </a:ln>
          <a:solidFill>
            <a:schemeClr val="tx1"/>
          </a:solidFill>
          <a:uFillTx/>
          <a:latin typeface="+mn-lt"/>
          <a:ea typeface="+mn-ea"/>
          <a:cs typeface="+mn-cs"/>
          <a:sym typeface="Open Sans Bold"/>
        </a:defRPr>
      </a:lvl1pPr>
      <a:lvl2pPr marL="0" marR="0" indent="0" algn="l" defTabSz="547695" rtl="0" latinLnBrk="0">
        <a:lnSpc>
          <a:spcPct val="100000"/>
        </a:lnSpc>
        <a:spcBef>
          <a:spcPts val="0"/>
        </a:spcBef>
        <a:spcAft>
          <a:spcPts val="0"/>
        </a:spcAft>
        <a:buClrTx/>
        <a:buSzTx/>
        <a:buFontTx/>
        <a:buNone/>
        <a:tabLst/>
        <a:defRPr sz="1313" b="0" i="0" u="none" strike="noStrike" cap="none" spc="0" baseline="0">
          <a:ln>
            <a:noFill/>
          </a:ln>
          <a:solidFill>
            <a:schemeClr val="tx1"/>
          </a:solidFill>
          <a:uFillTx/>
          <a:latin typeface="+mn-lt"/>
          <a:ea typeface="+mn-ea"/>
          <a:cs typeface="+mn-cs"/>
          <a:sym typeface="Open Sans Bold"/>
        </a:defRPr>
      </a:lvl2pPr>
      <a:lvl3pPr marL="0" marR="0" indent="0" algn="l" defTabSz="547695" rtl="0" latinLnBrk="0">
        <a:lnSpc>
          <a:spcPct val="100000"/>
        </a:lnSpc>
        <a:spcBef>
          <a:spcPts val="0"/>
        </a:spcBef>
        <a:spcAft>
          <a:spcPts val="0"/>
        </a:spcAft>
        <a:buClrTx/>
        <a:buSzTx/>
        <a:buFontTx/>
        <a:buNone/>
        <a:tabLst/>
        <a:defRPr sz="1313" b="0" i="0" u="none" strike="noStrike" cap="none" spc="0" baseline="0">
          <a:ln>
            <a:noFill/>
          </a:ln>
          <a:solidFill>
            <a:schemeClr val="tx1"/>
          </a:solidFill>
          <a:uFillTx/>
          <a:latin typeface="+mn-lt"/>
          <a:ea typeface="+mn-ea"/>
          <a:cs typeface="+mn-cs"/>
          <a:sym typeface="Open Sans Bold"/>
        </a:defRPr>
      </a:lvl3pPr>
      <a:lvl4pPr marL="0" marR="0" indent="0" algn="l" defTabSz="547695" rtl="0" latinLnBrk="0">
        <a:lnSpc>
          <a:spcPct val="100000"/>
        </a:lnSpc>
        <a:spcBef>
          <a:spcPts val="0"/>
        </a:spcBef>
        <a:spcAft>
          <a:spcPts val="0"/>
        </a:spcAft>
        <a:buClrTx/>
        <a:buSzTx/>
        <a:buFontTx/>
        <a:buNone/>
        <a:tabLst/>
        <a:defRPr sz="1313" b="0" i="0" u="none" strike="noStrike" cap="none" spc="0" baseline="0">
          <a:ln>
            <a:noFill/>
          </a:ln>
          <a:solidFill>
            <a:schemeClr val="tx1"/>
          </a:solidFill>
          <a:uFillTx/>
          <a:latin typeface="+mn-lt"/>
          <a:ea typeface="+mn-ea"/>
          <a:cs typeface="+mn-cs"/>
          <a:sym typeface="Open Sans Bold"/>
        </a:defRPr>
      </a:lvl4pPr>
      <a:lvl5pPr marL="0" marR="0" indent="0" algn="l" defTabSz="547695" rtl="0" latinLnBrk="0">
        <a:lnSpc>
          <a:spcPct val="100000"/>
        </a:lnSpc>
        <a:spcBef>
          <a:spcPts val="0"/>
        </a:spcBef>
        <a:spcAft>
          <a:spcPts val="0"/>
        </a:spcAft>
        <a:buClrTx/>
        <a:buSzTx/>
        <a:buFontTx/>
        <a:buNone/>
        <a:tabLst/>
        <a:defRPr sz="1313" b="0" i="0" u="none" strike="noStrike" cap="none" spc="0" baseline="0">
          <a:ln>
            <a:noFill/>
          </a:ln>
          <a:solidFill>
            <a:schemeClr val="tx1"/>
          </a:solidFill>
          <a:uFillTx/>
          <a:latin typeface="+mn-lt"/>
          <a:ea typeface="+mn-ea"/>
          <a:cs typeface="+mn-cs"/>
          <a:sym typeface="Open Sans Bold"/>
        </a:defRPr>
      </a:lvl5pPr>
      <a:lvl6pPr marL="0" marR="0" indent="0" algn="l" defTabSz="547695" rtl="0" latinLnBrk="0">
        <a:lnSpc>
          <a:spcPct val="100000"/>
        </a:lnSpc>
        <a:spcBef>
          <a:spcPts val="0"/>
        </a:spcBef>
        <a:spcAft>
          <a:spcPts val="0"/>
        </a:spcAft>
        <a:buClrTx/>
        <a:buSzTx/>
        <a:buFontTx/>
        <a:buNone/>
        <a:tabLst/>
        <a:defRPr sz="1313" b="0" i="0" u="none" strike="noStrike" cap="none" spc="0" baseline="0">
          <a:ln>
            <a:noFill/>
          </a:ln>
          <a:solidFill>
            <a:schemeClr val="tx1"/>
          </a:solidFill>
          <a:uFillTx/>
          <a:latin typeface="+mn-lt"/>
          <a:ea typeface="+mn-ea"/>
          <a:cs typeface="+mn-cs"/>
          <a:sym typeface="Open Sans Bold"/>
        </a:defRPr>
      </a:lvl6pPr>
      <a:lvl7pPr marL="0" marR="0" indent="0" algn="l" defTabSz="547695" rtl="0" latinLnBrk="0">
        <a:lnSpc>
          <a:spcPct val="100000"/>
        </a:lnSpc>
        <a:spcBef>
          <a:spcPts val="0"/>
        </a:spcBef>
        <a:spcAft>
          <a:spcPts val="0"/>
        </a:spcAft>
        <a:buClrTx/>
        <a:buSzTx/>
        <a:buFontTx/>
        <a:buNone/>
        <a:tabLst/>
        <a:defRPr sz="1313" b="0" i="0" u="none" strike="noStrike" cap="none" spc="0" baseline="0">
          <a:ln>
            <a:noFill/>
          </a:ln>
          <a:solidFill>
            <a:schemeClr val="tx1"/>
          </a:solidFill>
          <a:uFillTx/>
          <a:latin typeface="+mn-lt"/>
          <a:ea typeface="+mn-ea"/>
          <a:cs typeface="+mn-cs"/>
          <a:sym typeface="Open Sans Bold"/>
        </a:defRPr>
      </a:lvl7pPr>
      <a:lvl8pPr marL="0" marR="0" indent="0" algn="l" defTabSz="547695" rtl="0" latinLnBrk="0">
        <a:lnSpc>
          <a:spcPct val="100000"/>
        </a:lnSpc>
        <a:spcBef>
          <a:spcPts val="0"/>
        </a:spcBef>
        <a:spcAft>
          <a:spcPts val="0"/>
        </a:spcAft>
        <a:buClrTx/>
        <a:buSzTx/>
        <a:buFontTx/>
        <a:buNone/>
        <a:tabLst/>
        <a:defRPr sz="1313" b="0" i="0" u="none" strike="noStrike" cap="none" spc="0" baseline="0">
          <a:ln>
            <a:noFill/>
          </a:ln>
          <a:solidFill>
            <a:schemeClr val="tx1"/>
          </a:solidFill>
          <a:uFillTx/>
          <a:latin typeface="+mn-lt"/>
          <a:ea typeface="+mn-ea"/>
          <a:cs typeface="+mn-cs"/>
          <a:sym typeface="Open Sans Bold"/>
        </a:defRPr>
      </a:lvl8pPr>
      <a:lvl9pPr marL="0" marR="0" indent="0" algn="l" defTabSz="547695" rtl="0" latinLnBrk="0">
        <a:lnSpc>
          <a:spcPct val="100000"/>
        </a:lnSpc>
        <a:spcBef>
          <a:spcPts val="0"/>
        </a:spcBef>
        <a:spcAft>
          <a:spcPts val="0"/>
        </a:spcAft>
        <a:buClrTx/>
        <a:buSzTx/>
        <a:buFontTx/>
        <a:buNone/>
        <a:tabLst/>
        <a:defRPr sz="1313" b="0" i="0" u="none" strike="noStrike" cap="none" spc="0" baseline="0">
          <a:ln>
            <a:noFill/>
          </a:ln>
          <a:solidFill>
            <a:schemeClr val="tx1"/>
          </a:solidFill>
          <a:uFillTx/>
          <a:latin typeface="+mn-lt"/>
          <a:ea typeface="+mn-ea"/>
          <a:cs typeface="+mn-cs"/>
          <a:sym typeface="Open Sans Bold"/>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8.xml"/><Relationship Id="rId1" Type="http://schemas.openxmlformats.org/officeDocument/2006/relationships/slideLayout" Target="../slideLayouts/slideLayout3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1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9.xml"/><Relationship Id="rId1" Type="http://schemas.openxmlformats.org/officeDocument/2006/relationships/slideLayout" Target="../slideLayouts/slideLayout46.xml"/></Relationships>
</file>

<file path=ppt/slides/_rels/slide13.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4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7.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2.xml"/><Relationship Id="rId1" Type="http://schemas.openxmlformats.org/officeDocument/2006/relationships/slideLayout" Target="../slideLayouts/slideLayout14.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5.xml"/><Relationship Id="rId1" Type="http://schemas.openxmlformats.org/officeDocument/2006/relationships/slideLayout" Target="../slideLayouts/slideLayout14.xml"/><Relationship Id="rId5" Type="http://schemas.openxmlformats.org/officeDocument/2006/relationships/image" Target="../media/image37.JPG"/><Relationship Id="rId4" Type="http://schemas.openxmlformats.org/officeDocument/2006/relationships/image" Target="../media/image36.JP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1.xml"/></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microsoft.com/office/2007/relationships/hdphoto" Target="../media/hdphoto1.wdp"/><Relationship Id="rId7" Type="http://schemas.microsoft.com/office/2007/relationships/hdphoto" Target="../media/hdphoto2.wdp"/><Relationship Id="rId2" Type="http://schemas.openxmlformats.org/officeDocument/2006/relationships/image" Target="../media/image8.png"/><Relationship Id="rId1" Type="http://schemas.openxmlformats.org/officeDocument/2006/relationships/slideLayout" Target="../slideLayouts/slideLayout12.xml"/><Relationship Id="rId6" Type="http://schemas.openxmlformats.org/officeDocument/2006/relationships/image" Target="../media/image11.png"/><Relationship Id="rId11" Type="http://schemas.microsoft.com/office/2007/relationships/hdphoto" Target="../media/hdphoto4.wdp"/><Relationship Id="rId5" Type="http://schemas.openxmlformats.org/officeDocument/2006/relationships/image" Target="../media/image10.svg"/><Relationship Id="rId10" Type="http://schemas.openxmlformats.org/officeDocument/2006/relationships/image" Target="../media/image13.png"/><Relationship Id="rId4" Type="http://schemas.openxmlformats.org/officeDocument/2006/relationships/image" Target="../media/image9.png"/><Relationship Id="rId9" Type="http://schemas.microsoft.com/office/2007/relationships/hdphoto" Target="../media/hdphoto3.wdp"/></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7.xml"/><Relationship Id="rId1" Type="http://schemas.openxmlformats.org/officeDocument/2006/relationships/slideLayout" Target="../slideLayouts/slideLayout14.xml"/><Relationship Id="rId4" Type="http://schemas.openxmlformats.org/officeDocument/2006/relationships/image" Target="../media/image38.JPG"/></Relationships>
</file>

<file path=ppt/slides/_rels/slide21.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18.xml"/><Relationship Id="rId1" Type="http://schemas.openxmlformats.org/officeDocument/2006/relationships/slideLayout" Target="../slideLayouts/slideLayout14.xml"/><Relationship Id="rId4" Type="http://schemas.openxmlformats.org/officeDocument/2006/relationships/image" Target="../media/image39.JPG"/></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notesSlide" Target="../notesSlides/notesSlide19.xml"/><Relationship Id="rId1" Type="http://schemas.openxmlformats.org/officeDocument/2006/relationships/slideLayout" Target="../slideLayouts/slideLayout23.xml"/></Relationships>
</file>

<file path=ppt/slides/_rels/slide23.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21.xml"/><Relationship Id="rId1" Type="http://schemas.openxmlformats.org/officeDocument/2006/relationships/slideLayout" Target="../slideLayouts/slideLayout22.xml"/><Relationship Id="rId4" Type="http://schemas.microsoft.com/office/2007/relationships/hdphoto" Target="../media/hdphoto7.wdp"/></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59.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58.xml"/><Relationship Id="rId1" Type="http://schemas.openxmlformats.org/officeDocument/2006/relationships/video" Target="https://www.youtube.com/embed/61R2CuPr3t8?feature=oembed" TargetMode="External"/><Relationship Id="rId4" Type="http://schemas.openxmlformats.org/officeDocument/2006/relationships/image" Target="../media/image4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5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6.xml"/><Relationship Id="rId1" Type="http://schemas.openxmlformats.org/officeDocument/2006/relationships/slideLayout" Target="../slideLayouts/slideLayout59.xml"/></Relationships>
</file>

<file path=ppt/slides/_rels/slide31.xml.rels><?xml version="1.0" encoding="UTF-8" standalone="yes"?>
<Relationships xmlns="http://schemas.openxmlformats.org/package/2006/relationships"><Relationship Id="rId3" Type="http://schemas.openxmlformats.org/officeDocument/2006/relationships/image" Target="../media/image46.png"/><Relationship Id="rId7" Type="http://schemas.openxmlformats.org/officeDocument/2006/relationships/image" Target="../media/image49.JPG"/><Relationship Id="rId2" Type="http://schemas.openxmlformats.org/officeDocument/2006/relationships/notesSlide" Target="../notesSlides/notesSlide27.xml"/><Relationship Id="rId1" Type="http://schemas.openxmlformats.org/officeDocument/2006/relationships/slideLayout" Target="../slideLayouts/slideLayout14.xml"/><Relationship Id="rId6" Type="http://schemas.openxmlformats.org/officeDocument/2006/relationships/image" Target="../media/image48.JPG"/><Relationship Id="rId5" Type="http://schemas.openxmlformats.org/officeDocument/2006/relationships/image" Target="../media/image47.JPG"/><Relationship Id="rId4" Type="http://schemas.microsoft.com/office/2007/relationships/hdphoto" Target="../media/hdphoto8.wdp"/></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1.xml"/></Relationships>
</file>

<file path=ppt/slides/_rels/slide3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9.xml"/><Relationship Id="rId1" Type="http://schemas.openxmlformats.org/officeDocument/2006/relationships/slideLayout" Target="../slideLayouts/slideLayout14.xml"/><Relationship Id="rId5" Type="http://schemas.openxmlformats.org/officeDocument/2006/relationships/image" Target="../media/image50.JPG"/><Relationship Id="rId4" Type="http://schemas.microsoft.com/office/2007/relationships/hdphoto" Target="../media/hdphoto8.wdp"/></Relationships>
</file>

<file path=ppt/slides/_rels/slide3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30.xml"/><Relationship Id="rId1" Type="http://schemas.openxmlformats.org/officeDocument/2006/relationships/slideLayout" Target="../slideLayouts/slideLayout14.xml"/><Relationship Id="rId6" Type="http://schemas.openxmlformats.org/officeDocument/2006/relationships/image" Target="../media/image52.JPG"/><Relationship Id="rId5" Type="http://schemas.openxmlformats.org/officeDocument/2006/relationships/image" Target="../media/image51.JPG"/><Relationship Id="rId4" Type="http://schemas.microsoft.com/office/2007/relationships/hdphoto" Target="../media/hdphoto8.wdp"/></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image" Target="../media/image53.jfif"/><Relationship Id="rId2" Type="http://schemas.openxmlformats.org/officeDocument/2006/relationships/notesSlide" Target="../notesSlides/notesSlide31.xml"/><Relationship Id="rId1" Type="http://schemas.openxmlformats.org/officeDocument/2006/relationships/slideLayout" Target="../slideLayouts/slideLayout14.xml"/><Relationship Id="rId6" Type="http://schemas.openxmlformats.org/officeDocument/2006/relationships/image" Target="../media/image56.JPG"/><Relationship Id="rId5" Type="http://schemas.openxmlformats.org/officeDocument/2006/relationships/image" Target="../media/image55.JPG"/><Relationship Id="rId4" Type="http://schemas.openxmlformats.org/officeDocument/2006/relationships/image" Target="../media/image54.JPG"/></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1.xml"/></Relationships>
</file>

<file path=ppt/slides/_rels/slide38.xml.rels><?xml version="1.0" encoding="UTF-8" standalone="yes"?>
<Relationships xmlns="http://schemas.openxmlformats.org/package/2006/relationships"><Relationship Id="rId3" Type="http://schemas.openxmlformats.org/officeDocument/2006/relationships/image" Target="../media/image53.jfif"/><Relationship Id="rId2" Type="http://schemas.openxmlformats.org/officeDocument/2006/relationships/notesSlide" Target="../notesSlides/notesSlide33.xml"/><Relationship Id="rId1" Type="http://schemas.openxmlformats.org/officeDocument/2006/relationships/slideLayout" Target="../slideLayouts/slideLayout14.xml"/><Relationship Id="rId4" Type="http://schemas.openxmlformats.org/officeDocument/2006/relationships/image" Target="../media/image57.JP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40.xml.rels><?xml version="1.0" encoding="UTF-8" standalone="yes"?>
<Relationships xmlns="http://schemas.openxmlformats.org/package/2006/relationships"><Relationship Id="rId2" Type="http://schemas.openxmlformats.org/officeDocument/2006/relationships/image" Target="../media/image58.JPG"/><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3" Type="http://schemas.openxmlformats.org/officeDocument/2006/relationships/image" Target="../media/image59.JPG"/><Relationship Id="rId2" Type="http://schemas.openxmlformats.org/officeDocument/2006/relationships/notesSlide" Target="../notesSlides/notesSlide35.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3" Type="http://schemas.openxmlformats.org/officeDocument/2006/relationships/image" Target="../media/image60.JPG"/><Relationship Id="rId2" Type="http://schemas.openxmlformats.org/officeDocument/2006/relationships/notesSlide" Target="../notesSlides/notesSlide36.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8" Type="http://schemas.microsoft.com/office/2007/relationships/hdphoto" Target="../media/hdphoto6.wdp"/><Relationship Id="rId3" Type="http://schemas.openxmlformats.org/officeDocument/2006/relationships/image" Target="../media/image14.png"/><Relationship Id="rId7" Type="http://schemas.openxmlformats.org/officeDocument/2006/relationships/image" Target="../media/image16.png"/><Relationship Id="rId2" Type="http://schemas.openxmlformats.org/officeDocument/2006/relationships/notesSlide" Target="../notesSlides/notesSlide3.xml"/><Relationship Id="rId1" Type="http://schemas.openxmlformats.org/officeDocument/2006/relationships/slideLayout" Target="../slideLayouts/slideLayout30.xml"/><Relationship Id="rId6" Type="http://schemas.microsoft.com/office/2007/relationships/hdphoto" Target="../media/hdphoto5.wdp"/><Relationship Id="rId5" Type="http://schemas.openxmlformats.org/officeDocument/2006/relationships/image" Target="../media/image15.png"/><Relationship Id="rId4" Type="http://schemas.openxmlformats.org/officeDocument/2006/relationships/hyperlink" Target="https://words.usask.ca/gmcte/2021/06/04/sdg-6-clean-water-and-sanitation-embedding-the-sustainable-development-goals-in-learning/" TargetMode="External"/><Relationship Id="rId9" Type="http://schemas.openxmlformats.org/officeDocument/2006/relationships/image" Target="../media/image17.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9.JP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notesSlide" Target="../notesSlides/notesSlide6.xml"/><Relationship Id="rId1" Type="http://schemas.openxmlformats.org/officeDocument/2006/relationships/slideLayout" Target="../slideLayouts/slideLayout59.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a:extLst>
              <a:ext uri="{FF2B5EF4-FFF2-40B4-BE49-F238E27FC236}">
                <a16:creationId xmlns:a16="http://schemas.microsoft.com/office/drawing/2014/main" id="{78BE347C-7ED2-4E0F-AAD2-AA19A96DF66E}"/>
              </a:ext>
            </a:extLst>
          </p:cNvPr>
          <p:cNvPicPr>
            <a:picLocks noGrp="1"/>
          </p:cNvPicPr>
          <p:nvPr>
            <p:ph type="pic" sz="quarter" idx="13"/>
          </p:nvPr>
        </p:nvPicPr>
        <p:blipFill rotWithShape="1">
          <a:blip r:embed="rId3"/>
          <a:srcRect t="11687" r="17999" b="11687"/>
          <a:stretch/>
        </p:blipFill>
        <p:spPr>
          <a:xfrm>
            <a:off x="0" y="0"/>
            <a:ext cx="5175827" cy="6858000"/>
          </a:xfrm>
          <a:prstGeom prst="rect">
            <a:avLst/>
          </a:prstGeom>
        </p:spPr>
      </p:pic>
      <p:sp>
        <p:nvSpPr>
          <p:cNvPr id="10" name="Rectangle 9">
            <a:extLst>
              <a:ext uri="{FF2B5EF4-FFF2-40B4-BE49-F238E27FC236}">
                <a16:creationId xmlns:a16="http://schemas.microsoft.com/office/drawing/2014/main" id="{1C8296E0-F9B4-44CF-AF54-C6CC16D39B7B}"/>
              </a:ext>
            </a:extLst>
          </p:cNvPr>
          <p:cNvSpPr/>
          <p:nvPr/>
        </p:nvSpPr>
        <p:spPr>
          <a:xfrm>
            <a:off x="744105" y="235528"/>
            <a:ext cx="2945909" cy="1787236"/>
          </a:xfrm>
          <a:prstGeom prst="rect">
            <a:avLst/>
          </a:prstGeom>
          <a:solidFill>
            <a:srgbClr val="36268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3600" b="1" dirty="0"/>
              <a:t>THE</a:t>
            </a:r>
          </a:p>
          <a:p>
            <a:r>
              <a:rPr lang="en-US" sz="3600" b="1" dirty="0"/>
              <a:t>WASH SPHERE </a:t>
            </a:r>
          </a:p>
          <a:p>
            <a:r>
              <a:rPr lang="en-US" sz="3600" b="1" dirty="0"/>
              <a:t> </a:t>
            </a:r>
          </a:p>
        </p:txBody>
      </p:sp>
      <p:sp>
        <p:nvSpPr>
          <p:cNvPr id="11" name="Rectangle 10">
            <a:extLst>
              <a:ext uri="{FF2B5EF4-FFF2-40B4-BE49-F238E27FC236}">
                <a16:creationId xmlns:a16="http://schemas.microsoft.com/office/drawing/2014/main" id="{8B3BCFA3-0CF1-4E23-AB22-2ABF3EC74BE4}"/>
              </a:ext>
            </a:extLst>
          </p:cNvPr>
          <p:cNvSpPr/>
          <p:nvPr/>
        </p:nvSpPr>
        <p:spPr>
          <a:xfrm>
            <a:off x="5426537" y="0"/>
            <a:ext cx="336665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A017FF9C-6A7E-4A79-81BB-438E8EA9676A}"/>
              </a:ext>
              <a:ext uri="{C183D7F6-B498-43B3-948B-1728B52AA6E4}">
                <adec:decorative xmlns:adec="http://schemas.microsoft.com/office/drawing/2017/decorative" val="0"/>
              </a:ext>
            </a:extLst>
          </p:cNvPr>
          <p:cNvSpPr>
            <a:spLocks noGrp="1"/>
          </p:cNvSpPr>
          <p:nvPr>
            <p:ph type="ctrTitle"/>
          </p:nvPr>
        </p:nvSpPr>
        <p:spPr>
          <a:xfrm>
            <a:off x="5037945" y="-45027"/>
            <a:ext cx="6599873" cy="2348345"/>
          </a:xfrm>
        </p:spPr>
        <p:txBody>
          <a:bodyPr>
            <a:noAutofit/>
          </a:bodyPr>
          <a:lstStyle/>
          <a:p>
            <a:r>
              <a:rPr lang="en-US" sz="4800" dirty="0"/>
              <a:t>Orientation on WASH Section in Sphere Handbook 2020</a:t>
            </a:r>
          </a:p>
        </p:txBody>
      </p:sp>
      <p:pic>
        <p:nvPicPr>
          <p:cNvPr id="5" name="Picture 4">
            <a:extLst>
              <a:ext uri="{FF2B5EF4-FFF2-40B4-BE49-F238E27FC236}">
                <a16:creationId xmlns:a16="http://schemas.microsoft.com/office/drawing/2014/main" id="{2F0A9407-F07D-45EC-AA2B-97CA2FC5C48F}"/>
              </a:ext>
            </a:extLst>
          </p:cNvPr>
          <p:cNvPicPr/>
          <p:nvPr/>
        </p:nvPicPr>
        <p:blipFill rotWithShape="1">
          <a:blip r:embed="rId3"/>
          <a:srcRect l="81867" t="25165" r="3197" b="5771"/>
          <a:stretch/>
        </p:blipFill>
        <p:spPr>
          <a:xfrm>
            <a:off x="10997969" y="1362942"/>
            <a:ext cx="765204" cy="5306291"/>
          </a:xfrm>
          <a:prstGeom prst="rect">
            <a:avLst/>
          </a:prstGeom>
        </p:spPr>
      </p:pic>
      <p:sp>
        <p:nvSpPr>
          <p:cNvPr id="4" name="Subtitle 3">
            <a:extLst>
              <a:ext uri="{FF2B5EF4-FFF2-40B4-BE49-F238E27FC236}">
                <a16:creationId xmlns:a16="http://schemas.microsoft.com/office/drawing/2014/main" id="{FFFB5E3C-FE17-44EA-B59B-183125D08F7C}"/>
              </a:ext>
            </a:extLst>
          </p:cNvPr>
          <p:cNvSpPr>
            <a:spLocks noGrp="1"/>
          </p:cNvSpPr>
          <p:nvPr>
            <p:ph type="subTitle" idx="1"/>
          </p:nvPr>
        </p:nvSpPr>
        <p:spPr>
          <a:xfrm>
            <a:off x="6032095" y="4732545"/>
            <a:ext cx="4183410" cy="1936688"/>
          </a:xfrm>
          <a:solidFill>
            <a:srgbClr val="362683"/>
          </a:solidFill>
        </p:spPr>
        <p:txBody>
          <a:bodyPr>
            <a:normAutofit fontScale="92500" lnSpcReduction="10000"/>
          </a:bodyPr>
          <a:lstStyle/>
          <a:p>
            <a:r>
              <a:rPr lang="en-US" dirty="0">
                <a:solidFill>
                  <a:schemeClr val="bg1"/>
                </a:solidFill>
                <a:latin typeface="+mj-lt"/>
              </a:rPr>
              <a:t>Presented By</a:t>
            </a:r>
          </a:p>
          <a:p>
            <a:r>
              <a:rPr lang="en-US" b="1" dirty="0">
                <a:solidFill>
                  <a:schemeClr val="bg1"/>
                </a:solidFill>
                <a:latin typeface="+mj-lt"/>
              </a:rPr>
              <a:t>S.M.Tariquzzaman</a:t>
            </a:r>
          </a:p>
          <a:p>
            <a:r>
              <a:rPr lang="en-US" b="1" dirty="0">
                <a:solidFill>
                  <a:schemeClr val="bg1"/>
                </a:solidFill>
                <a:latin typeface="+mj-lt"/>
              </a:rPr>
              <a:t>Regional WASH Specialist </a:t>
            </a:r>
          </a:p>
          <a:p>
            <a:r>
              <a:rPr lang="en-US" dirty="0">
                <a:solidFill>
                  <a:schemeClr val="bg1"/>
                </a:solidFill>
                <a:latin typeface="+mj-lt"/>
              </a:rPr>
              <a:t>Plan international</a:t>
            </a:r>
          </a:p>
          <a:p>
            <a:endParaRPr lang="en-US" dirty="0">
              <a:latin typeface="+mj-lt"/>
            </a:endParaRPr>
          </a:p>
          <a:p>
            <a:endParaRPr lang="en-US" dirty="0">
              <a:latin typeface="+mj-lt"/>
            </a:endParaRPr>
          </a:p>
        </p:txBody>
      </p:sp>
    </p:spTree>
    <p:extLst>
      <p:ext uri="{BB962C8B-B14F-4D97-AF65-F5344CB8AC3E}">
        <p14:creationId xmlns:p14="http://schemas.microsoft.com/office/powerpoint/2010/main" val="227035761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rapezoid 6">
            <a:extLst>
              <a:ext uri="{FF2B5EF4-FFF2-40B4-BE49-F238E27FC236}">
                <a16:creationId xmlns:a16="http://schemas.microsoft.com/office/drawing/2014/main" id="{3B937E33-48A3-4276-AA11-BC97061C1A21}"/>
              </a:ext>
            </a:extLst>
          </p:cNvPr>
          <p:cNvSpPr/>
          <p:nvPr/>
        </p:nvSpPr>
        <p:spPr>
          <a:xfrm>
            <a:off x="1754377" y="1424333"/>
            <a:ext cx="9410774" cy="743494"/>
          </a:xfrm>
          <a:custGeom>
            <a:avLst/>
            <a:gdLst>
              <a:gd name="connsiteX0" fmla="*/ 0 w 9404333"/>
              <a:gd name="connsiteY0" fmla="*/ 554807 h 554807"/>
              <a:gd name="connsiteX1" fmla="*/ 138702 w 9404333"/>
              <a:gd name="connsiteY1" fmla="*/ 0 h 554807"/>
              <a:gd name="connsiteX2" fmla="*/ 9265631 w 9404333"/>
              <a:gd name="connsiteY2" fmla="*/ 0 h 554807"/>
              <a:gd name="connsiteX3" fmla="*/ 9404333 w 9404333"/>
              <a:gd name="connsiteY3" fmla="*/ 554807 h 554807"/>
              <a:gd name="connsiteX4" fmla="*/ 0 w 9404333"/>
              <a:gd name="connsiteY4" fmla="*/ 554807 h 554807"/>
              <a:gd name="connsiteX0" fmla="*/ 267698 w 9265631"/>
              <a:gd name="connsiteY0" fmla="*/ 583836 h 583836"/>
              <a:gd name="connsiteX1" fmla="*/ 0 w 9265631"/>
              <a:gd name="connsiteY1" fmla="*/ 0 h 583836"/>
              <a:gd name="connsiteX2" fmla="*/ 9126929 w 9265631"/>
              <a:gd name="connsiteY2" fmla="*/ 0 h 583836"/>
              <a:gd name="connsiteX3" fmla="*/ 9265631 w 9265631"/>
              <a:gd name="connsiteY3" fmla="*/ 554807 h 583836"/>
              <a:gd name="connsiteX4" fmla="*/ 267698 w 9265631"/>
              <a:gd name="connsiteY4" fmla="*/ 583836 h 583836"/>
              <a:gd name="connsiteX0" fmla="*/ 398326 w 9396259"/>
              <a:gd name="connsiteY0" fmla="*/ 743494 h 743494"/>
              <a:gd name="connsiteX1" fmla="*/ 0 w 9396259"/>
              <a:gd name="connsiteY1" fmla="*/ 0 h 743494"/>
              <a:gd name="connsiteX2" fmla="*/ 9257557 w 9396259"/>
              <a:gd name="connsiteY2" fmla="*/ 159658 h 743494"/>
              <a:gd name="connsiteX3" fmla="*/ 9396259 w 9396259"/>
              <a:gd name="connsiteY3" fmla="*/ 714465 h 743494"/>
              <a:gd name="connsiteX4" fmla="*/ 398326 w 9396259"/>
              <a:gd name="connsiteY4" fmla="*/ 743494 h 743494"/>
              <a:gd name="connsiteX0" fmla="*/ 398326 w 9396259"/>
              <a:gd name="connsiteY0" fmla="*/ 743494 h 743494"/>
              <a:gd name="connsiteX1" fmla="*/ 0 w 9396259"/>
              <a:gd name="connsiteY1" fmla="*/ 0 h 743494"/>
              <a:gd name="connsiteX2" fmla="*/ 9286586 w 9396259"/>
              <a:gd name="connsiteY2" fmla="*/ 116116 h 743494"/>
              <a:gd name="connsiteX3" fmla="*/ 9396259 w 9396259"/>
              <a:gd name="connsiteY3" fmla="*/ 714465 h 743494"/>
              <a:gd name="connsiteX4" fmla="*/ 398326 w 9396259"/>
              <a:gd name="connsiteY4" fmla="*/ 743494 h 743494"/>
              <a:gd name="connsiteX0" fmla="*/ 398326 w 9410774"/>
              <a:gd name="connsiteY0" fmla="*/ 743494 h 743494"/>
              <a:gd name="connsiteX1" fmla="*/ 0 w 9410774"/>
              <a:gd name="connsiteY1" fmla="*/ 0 h 743494"/>
              <a:gd name="connsiteX2" fmla="*/ 9286586 w 9410774"/>
              <a:gd name="connsiteY2" fmla="*/ 116116 h 743494"/>
              <a:gd name="connsiteX3" fmla="*/ 9410774 w 9410774"/>
              <a:gd name="connsiteY3" fmla="*/ 685436 h 743494"/>
              <a:gd name="connsiteX4" fmla="*/ 398326 w 9410774"/>
              <a:gd name="connsiteY4" fmla="*/ 743494 h 743494"/>
              <a:gd name="connsiteX0" fmla="*/ 398326 w 9410774"/>
              <a:gd name="connsiteY0" fmla="*/ 743494 h 743494"/>
              <a:gd name="connsiteX1" fmla="*/ 0 w 9410774"/>
              <a:gd name="connsiteY1" fmla="*/ 0 h 743494"/>
              <a:gd name="connsiteX2" fmla="*/ 9141443 w 9410774"/>
              <a:gd name="connsiteY2" fmla="*/ 217716 h 743494"/>
              <a:gd name="connsiteX3" fmla="*/ 9410774 w 9410774"/>
              <a:gd name="connsiteY3" fmla="*/ 685436 h 743494"/>
              <a:gd name="connsiteX4" fmla="*/ 398326 w 9410774"/>
              <a:gd name="connsiteY4" fmla="*/ 743494 h 743494"/>
              <a:gd name="connsiteX0" fmla="*/ 398326 w 9410774"/>
              <a:gd name="connsiteY0" fmla="*/ 743494 h 743494"/>
              <a:gd name="connsiteX1" fmla="*/ 0 w 9410774"/>
              <a:gd name="connsiteY1" fmla="*/ 0 h 743494"/>
              <a:gd name="connsiteX2" fmla="*/ 9141443 w 9410774"/>
              <a:gd name="connsiteY2" fmla="*/ 145145 h 743494"/>
              <a:gd name="connsiteX3" fmla="*/ 9410774 w 9410774"/>
              <a:gd name="connsiteY3" fmla="*/ 685436 h 743494"/>
              <a:gd name="connsiteX4" fmla="*/ 398326 w 9410774"/>
              <a:gd name="connsiteY4" fmla="*/ 743494 h 7434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410774" h="743494">
                <a:moveTo>
                  <a:pt x="398326" y="743494"/>
                </a:moveTo>
                <a:lnTo>
                  <a:pt x="0" y="0"/>
                </a:lnTo>
                <a:lnTo>
                  <a:pt x="9141443" y="145145"/>
                </a:lnTo>
                <a:lnTo>
                  <a:pt x="9410774" y="685436"/>
                </a:lnTo>
                <a:lnTo>
                  <a:pt x="398326" y="743494"/>
                </a:lnTo>
                <a:close/>
              </a:path>
            </a:pathLst>
          </a:custGeom>
          <a:gradFill flip="none" rotWithShape="1">
            <a:gsLst>
              <a:gs pos="0">
                <a:schemeClr val="tx1">
                  <a:alpha val="74000"/>
                </a:schemeClr>
              </a:gs>
              <a:gs pos="100000">
                <a:schemeClr val="tx1">
                  <a:alpha val="0"/>
                </a:schemeClr>
              </a:gs>
            </a:gsLst>
            <a:lin ang="5400000" scaled="1"/>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4" name="Rectangle: Rounded Corners 23">
            <a:extLst>
              <a:ext uri="{FF2B5EF4-FFF2-40B4-BE49-F238E27FC236}">
                <a16:creationId xmlns:a16="http://schemas.microsoft.com/office/drawing/2014/main" id="{3770B1AF-50EA-4B04-8D16-FFD8EAD8D549}"/>
              </a:ext>
            </a:extLst>
          </p:cNvPr>
          <p:cNvSpPr/>
          <p:nvPr/>
        </p:nvSpPr>
        <p:spPr>
          <a:xfrm>
            <a:off x="1733549" y="930729"/>
            <a:ext cx="9510486" cy="765572"/>
          </a:xfrm>
          <a:prstGeom prst="roundRect">
            <a:avLst>
              <a:gd name="adj" fmla="val 50000"/>
            </a:avLst>
          </a:prstGeom>
          <a:solidFill>
            <a:schemeClr val="bg1"/>
          </a:solidFill>
          <a:ln>
            <a:noFill/>
          </a:ln>
          <a:effectLst>
            <a:innerShdw blurRad="1905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D9C3D2FB-878E-4317-B67F-993A16206C10}"/>
              </a:ext>
            </a:extLst>
          </p:cNvPr>
          <p:cNvSpPr/>
          <p:nvPr/>
        </p:nvSpPr>
        <p:spPr>
          <a:xfrm>
            <a:off x="2150835" y="1137725"/>
            <a:ext cx="8657744" cy="351579"/>
          </a:xfrm>
          <a:prstGeom prst="roundRect">
            <a:avLst>
              <a:gd name="adj" fmla="val 50000"/>
            </a:avLst>
          </a:prstGeom>
          <a:solidFill>
            <a:schemeClr val="bg1">
              <a:lumMod val="65000"/>
            </a:schemeClr>
          </a:solidFill>
          <a:ln>
            <a:noFill/>
          </a:ln>
          <a:effectLst>
            <a:innerShdw blurRad="63500" dist="508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2E74503D-3E31-4501-ACC1-9E54432DCB14}"/>
              </a:ext>
            </a:extLst>
          </p:cNvPr>
          <p:cNvGrpSpPr/>
          <p:nvPr/>
        </p:nvGrpSpPr>
        <p:grpSpPr>
          <a:xfrm>
            <a:off x="8565439" y="854869"/>
            <a:ext cx="2327332" cy="5340577"/>
            <a:chOff x="4864290" y="359569"/>
            <a:chExt cx="2327332" cy="5340577"/>
          </a:xfrm>
        </p:grpSpPr>
        <p:sp>
          <p:nvSpPr>
            <p:cNvPr id="80" name="Freeform: Shape 79">
              <a:extLst>
                <a:ext uri="{FF2B5EF4-FFF2-40B4-BE49-F238E27FC236}">
                  <a16:creationId xmlns:a16="http://schemas.microsoft.com/office/drawing/2014/main" id="{50055088-77BD-4D23-A1E1-B07EFB6D84D5}"/>
                </a:ext>
              </a:extLst>
            </p:cNvPr>
            <p:cNvSpPr/>
            <p:nvPr/>
          </p:nvSpPr>
          <p:spPr>
            <a:xfrm>
              <a:off x="5937057" y="3411066"/>
              <a:ext cx="45719" cy="190237"/>
            </a:xfrm>
            <a:custGeom>
              <a:avLst/>
              <a:gdLst>
                <a:gd name="connsiteX0" fmla="*/ 31547 w 31547"/>
                <a:gd name="connsiteY0" fmla="*/ 142875 h 142875"/>
                <a:gd name="connsiteX1" fmla="*/ 114 w 31547"/>
                <a:gd name="connsiteY1" fmla="*/ 74295 h 142875"/>
                <a:gd name="connsiteX2" fmla="*/ 22974 w 31547"/>
                <a:gd name="connsiteY2" fmla="*/ 0 h 142875"/>
              </a:gdLst>
              <a:ahLst/>
              <a:cxnLst>
                <a:cxn ang="0">
                  <a:pos x="connsiteX0" y="connsiteY0"/>
                </a:cxn>
                <a:cxn ang="0">
                  <a:pos x="connsiteX1" y="connsiteY1"/>
                </a:cxn>
                <a:cxn ang="0">
                  <a:pos x="connsiteX2" y="connsiteY2"/>
                </a:cxn>
              </a:cxnLst>
              <a:rect l="l" t="t" r="r" b="b"/>
              <a:pathLst>
                <a:path w="31547" h="142875">
                  <a:moveTo>
                    <a:pt x="31547" y="142875"/>
                  </a:moveTo>
                  <a:cubicBezTo>
                    <a:pt x="16545" y="120491"/>
                    <a:pt x="1543" y="98107"/>
                    <a:pt x="114" y="74295"/>
                  </a:cubicBezTo>
                  <a:cubicBezTo>
                    <a:pt x="-1315" y="50483"/>
                    <a:pt x="10829" y="25241"/>
                    <a:pt x="22974"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57E04C9-A934-4BBF-93A0-2A48D7BB8F9B}"/>
                </a:ext>
              </a:extLst>
            </p:cNvPr>
            <p:cNvSpPr/>
            <p:nvPr/>
          </p:nvSpPr>
          <p:spPr>
            <a:xfrm>
              <a:off x="4864290" y="3429000"/>
              <a:ext cx="2208628" cy="2208628"/>
            </a:xfrm>
            <a:custGeom>
              <a:avLst/>
              <a:gdLst>
                <a:gd name="connsiteX0" fmla="*/ 1104314 w 2208628"/>
                <a:gd name="connsiteY0" fmla="*/ 143598 h 2208628"/>
                <a:gd name="connsiteX1" fmla="*/ 996529 w 2208628"/>
                <a:gd name="connsiteY1" fmla="*/ 251383 h 2208628"/>
                <a:gd name="connsiteX2" fmla="*/ 1104314 w 2208628"/>
                <a:gd name="connsiteY2" fmla="*/ 359168 h 2208628"/>
                <a:gd name="connsiteX3" fmla="*/ 1212099 w 2208628"/>
                <a:gd name="connsiteY3" fmla="*/ 251383 h 2208628"/>
                <a:gd name="connsiteX4" fmla="*/ 1104314 w 2208628"/>
                <a:gd name="connsiteY4" fmla="*/ 143598 h 2208628"/>
                <a:gd name="connsiteX5" fmla="*/ 1104314 w 2208628"/>
                <a:gd name="connsiteY5" fmla="*/ 0 h 2208628"/>
                <a:gd name="connsiteX6" fmla="*/ 2208628 w 2208628"/>
                <a:gd name="connsiteY6" fmla="*/ 1104314 h 2208628"/>
                <a:gd name="connsiteX7" fmla="*/ 1104314 w 2208628"/>
                <a:gd name="connsiteY7" fmla="*/ 2208628 h 2208628"/>
                <a:gd name="connsiteX8" fmla="*/ 0 w 2208628"/>
                <a:gd name="connsiteY8" fmla="*/ 1104314 h 2208628"/>
                <a:gd name="connsiteX9" fmla="*/ 1104314 w 2208628"/>
                <a:gd name="connsiteY9" fmla="*/ 0 h 22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8628" h="2208628">
                  <a:moveTo>
                    <a:pt x="1104314" y="143598"/>
                  </a:moveTo>
                  <a:cubicBezTo>
                    <a:pt x="1044786" y="143598"/>
                    <a:pt x="996529" y="191855"/>
                    <a:pt x="996529" y="251383"/>
                  </a:cubicBezTo>
                  <a:cubicBezTo>
                    <a:pt x="996529" y="310911"/>
                    <a:pt x="1044786" y="359168"/>
                    <a:pt x="1104314" y="359168"/>
                  </a:cubicBezTo>
                  <a:cubicBezTo>
                    <a:pt x="1163842" y="359168"/>
                    <a:pt x="1212099" y="310911"/>
                    <a:pt x="1212099" y="251383"/>
                  </a:cubicBezTo>
                  <a:cubicBezTo>
                    <a:pt x="1212099" y="191855"/>
                    <a:pt x="1163842" y="143598"/>
                    <a:pt x="1104314" y="143598"/>
                  </a:cubicBezTo>
                  <a:close/>
                  <a:moveTo>
                    <a:pt x="1104314" y="0"/>
                  </a:moveTo>
                  <a:cubicBezTo>
                    <a:pt x="1714210" y="0"/>
                    <a:pt x="2208628" y="494418"/>
                    <a:pt x="2208628" y="1104314"/>
                  </a:cubicBezTo>
                  <a:cubicBezTo>
                    <a:pt x="2208628" y="1714210"/>
                    <a:pt x="1714210" y="2208628"/>
                    <a:pt x="1104314" y="2208628"/>
                  </a:cubicBezTo>
                  <a:cubicBezTo>
                    <a:pt x="494418" y="2208628"/>
                    <a:pt x="0" y="1714210"/>
                    <a:pt x="0" y="1104314"/>
                  </a:cubicBezTo>
                  <a:cubicBezTo>
                    <a:pt x="0" y="494418"/>
                    <a:pt x="494418" y="0"/>
                    <a:pt x="1104314" y="0"/>
                  </a:cubicBezTo>
                  <a:close/>
                </a:path>
              </a:pathLst>
            </a:custGeom>
            <a:gradFill flip="none" rotWithShape="1">
              <a:gsLst>
                <a:gs pos="0">
                  <a:srgbClr val="FF9900">
                    <a:lumMod val="88000"/>
                    <a:lumOff val="12000"/>
                    <a:alpha val="50000"/>
                  </a:srgbClr>
                </a:gs>
                <a:gs pos="100000">
                  <a:srgbClr val="FFCC00">
                    <a:alpha val="70000"/>
                  </a:srgbClr>
                </a:gs>
              </a:gsLst>
              <a:lin ang="0" scaled="1"/>
              <a:tileRect/>
            </a:gradFill>
            <a:ln>
              <a:gradFill>
                <a:gsLst>
                  <a:gs pos="0">
                    <a:srgbClr val="FF9900"/>
                  </a:gs>
                  <a:gs pos="100000">
                    <a:srgbClr val="FFCC00">
                      <a:alpha val="0"/>
                    </a:srgbClr>
                  </a:gs>
                </a:gsLst>
                <a:lin ang="19200000" scaled="0"/>
              </a:gradFill>
            </a:ln>
            <a:effectLst>
              <a:innerShdw blurRad="317500" dir="8400000">
                <a:schemeClr val="bg1"/>
              </a:innerShdw>
              <a:reflection blurRad="6350" stA="350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C0D0F899-833F-420E-82CB-CA929109DE37}"/>
                </a:ext>
              </a:extLst>
            </p:cNvPr>
            <p:cNvGrpSpPr/>
            <p:nvPr/>
          </p:nvGrpSpPr>
          <p:grpSpPr>
            <a:xfrm>
              <a:off x="5588567" y="359569"/>
              <a:ext cx="769257" cy="769257"/>
              <a:chOff x="4498870" y="400287"/>
              <a:chExt cx="769257" cy="769257"/>
            </a:xfrm>
          </p:grpSpPr>
          <p:sp>
            <p:nvSpPr>
              <p:cNvPr id="32" name="Oval 31">
                <a:extLst>
                  <a:ext uri="{FF2B5EF4-FFF2-40B4-BE49-F238E27FC236}">
                    <a16:creationId xmlns:a16="http://schemas.microsoft.com/office/drawing/2014/main" id="{96746E8F-9175-45A0-A65A-11E5F0492B2D}"/>
                  </a:ext>
                </a:extLst>
              </p:cNvPr>
              <p:cNvSpPr/>
              <p:nvPr/>
            </p:nvSpPr>
            <p:spPr>
              <a:xfrm>
                <a:off x="4498870" y="400287"/>
                <a:ext cx="769257" cy="769257"/>
              </a:xfrm>
              <a:prstGeom prst="ellipse">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62897699-3D79-4867-97B6-52C3DCD0AE86}"/>
                  </a:ext>
                </a:extLst>
              </p:cNvPr>
              <p:cNvSpPr/>
              <p:nvPr/>
            </p:nvSpPr>
            <p:spPr>
              <a:xfrm>
                <a:off x="4674179" y="575111"/>
                <a:ext cx="418638" cy="418638"/>
              </a:xfrm>
              <a:prstGeom prst="ellipse">
                <a:avLst/>
              </a:prstGeom>
              <a:gradFill flip="none" rotWithShape="1">
                <a:gsLst>
                  <a:gs pos="0">
                    <a:srgbClr val="FF9900">
                      <a:lumMod val="88000"/>
                      <a:lumOff val="12000"/>
                    </a:srgbClr>
                  </a:gs>
                  <a:gs pos="100000">
                    <a:srgbClr val="FFCC00"/>
                  </a:gs>
                </a:gsLst>
                <a:lin ang="0" scaled="1"/>
                <a:tileRect/>
              </a:gradFill>
              <a:ln>
                <a:gradFill>
                  <a:gsLst>
                    <a:gs pos="0">
                      <a:srgbClr val="FF9900"/>
                    </a:gs>
                    <a:gs pos="100000">
                      <a:srgbClr val="FFCC00">
                        <a:alpha val="0"/>
                      </a:srgbClr>
                    </a:gs>
                  </a:gsLst>
                  <a:lin ang="19200000" scaled="0"/>
                </a:gradFill>
              </a:ln>
              <a:effectLst>
                <a:innerShdw blurRad="317500" dir="84000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cxnSp>
          <p:nvCxnSpPr>
            <p:cNvPr id="53" name="Straight Connector 52">
              <a:extLst>
                <a:ext uri="{FF2B5EF4-FFF2-40B4-BE49-F238E27FC236}">
                  <a16:creationId xmlns:a16="http://schemas.microsoft.com/office/drawing/2014/main" id="{CCCF36B1-C983-4D8D-A2BC-232598546795}"/>
                </a:ext>
              </a:extLst>
            </p:cNvPr>
            <p:cNvCxnSpPr>
              <a:cxnSpLocks/>
              <a:stCxn id="32" idx="4"/>
              <a:endCxn id="20" idx="5"/>
            </p:cNvCxnSpPr>
            <p:nvPr/>
          </p:nvCxnSpPr>
          <p:spPr>
            <a:xfrm flipH="1">
              <a:off x="5968604" y="1128826"/>
              <a:ext cx="4592" cy="230017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81" name="Freeform: Shape 80">
              <a:extLst>
                <a:ext uri="{FF2B5EF4-FFF2-40B4-BE49-F238E27FC236}">
                  <a16:creationId xmlns:a16="http://schemas.microsoft.com/office/drawing/2014/main" id="{DF28B970-B7D3-4943-A2E6-16F51889E37C}"/>
                </a:ext>
              </a:extLst>
            </p:cNvPr>
            <p:cNvSpPr/>
            <p:nvPr/>
          </p:nvSpPr>
          <p:spPr>
            <a:xfrm>
              <a:off x="5968604" y="3416007"/>
              <a:ext cx="45719" cy="182438"/>
            </a:xfrm>
            <a:custGeom>
              <a:avLst/>
              <a:gdLst>
                <a:gd name="connsiteX0" fmla="*/ 0 w 64970"/>
                <a:gd name="connsiteY0" fmla="*/ 11823 h 147491"/>
                <a:gd name="connsiteX1" fmla="*/ 62865 w 64970"/>
                <a:gd name="connsiteY1" fmla="*/ 11823 h 147491"/>
                <a:gd name="connsiteX2" fmla="*/ 45720 w 64970"/>
                <a:gd name="connsiteY2" fmla="*/ 134696 h 147491"/>
                <a:gd name="connsiteX3" fmla="*/ 2857 w 64970"/>
                <a:gd name="connsiteY3" fmla="*/ 137553 h 147491"/>
                <a:gd name="connsiteX0" fmla="*/ 0 w 49664"/>
                <a:gd name="connsiteY0" fmla="*/ 3631 h 137775"/>
                <a:gd name="connsiteX1" fmla="*/ 42563 w 49664"/>
                <a:gd name="connsiteY1" fmla="*/ 26491 h 137775"/>
                <a:gd name="connsiteX2" fmla="*/ 45720 w 49664"/>
                <a:gd name="connsiteY2" fmla="*/ 126504 h 137775"/>
                <a:gd name="connsiteX3" fmla="*/ 2857 w 49664"/>
                <a:gd name="connsiteY3" fmla="*/ 129361 h 137775"/>
              </a:gdLst>
              <a:ahLst/>
              <a:cxnLst>
                <a:cxn ang="0">
                  <a:pos x="connsiteX0" y="connsiteY0"/>
                </a:cxn>
                <a:cxn ang="0">
                  <a:pos x="connsiteX1" y="connsiteY1"/>
                </a:cxn>
                <a:cxn ang="0">
                  <a:pos x="connsiteX2" y="connsiteY2"/>
                </a:cxn>
                <a:cxn ang="0">
                  <a:pos x="connsiteX3" y="connsiteY3"/>
                </a:cxn>
              </a:cxnLst>
              <a:rect l="l" t="t" r="r" b="b"/>
              <a:pathLst>
                <a:path w="49664" h="137775">
                  <a:moveTo>
                    <a:pt x="0" y="3631"/>
                  </a:moveTo>
                  <a:cubicBezTo>
                    <a:pt x="27622" y="-6609"/>
                    <a:pt x="34943" y="6012"/>
                    <a:pt x="42563" y="26491"/>
                  </a:cubicBezTo>
                  <a:cubicBezTo>
                    <a:pt x="50183" y="46970"/>
                    <a:pt x="52338" y="109359"/>
                    <a:pt x="45720" y="126504"/>
                  </a:cubicBezTo>
                  <a:cubicBezTo>
                    <a:pt x="39102" y="143649"/>
                    <a:pt x="19288" y="138410"/>
                    <a:pt x="2857" y="12936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FECCF5FF-84C7-47BB-BCD9-02FEDF2DA590}"/>
                </a:ext>
              </a:extLst>
            </p:cNvPr>
            <p:cNvSpPr/>
            <p:nvPr/>
          </p:nvSpPr>
          <p:spPr>
            <a:xfrm>
              <a:off x="5942899" y="3393918"/>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B27476EE-CF2F-4028-90E6-07F9ADE09488}"/>
                </a:ext>
              </a:extLst>
            </p:cNvPr>
            <p:cNvSpPr/>
            <p:nvPr/>
          </p:nvSpPr>
          <p:spPr>
            <a:xfrm>
              <a:off x="5949565" y="3374865"/>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5F52D426-5001-48C3-B633-FA67C69E28CE}"/>
                </a:ext>
              </a:extLst>
            </p:cNvPr>
            <p:cNvSpPr/>
            <p:nvPr/>
          </p:nvSpPr>
          <p:spPr>
            <a:xfrm>
              <a:off x="5039688" y="5629149"/>
              <a:ext cx="1794737" cy="70997"/>
            </a:xfrm>
            <a:prstGeom prst="ellipse">
              <a:avLst/>
            </a:prstGeom>
            <a:gradFill flip="none" rotWithShape="1">
              <a:gsLst>
                <a:gs pos="0">
                  <a:schemeClr val="tx1">
                    <a:alpha val="74000"/>
                  </a:schemeClr>
                </a:gs>
                <a:gs pos="100000">
                  <a:schemeClr val="tx1">
                    <a:alpha val="0"/>
                  </a:schemeClr>
                </a:gs>
              </a:gsLst>
              <a:path path="circle">
                <a:fillToRect l="50000" t="50000" r="50000" b="50000"/>
              </a:path>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TextBox 113">
              <a:extLst>
                <a:ext uri="{FF2B5EF4-FFF2-40B4-BE49-F238E27FC236}">
                  <a16:creationId xmlns:a16="http://schemas.microsoft.com/office/drawing/2014/main" id="{BC33EEB7-A335-44CA-B7DA-88683F00B158}"/>
                </a:ext>
              </a:extLst>
            </p:cNvPr>
            <p:cNvSpPr txBox="1"/>
            <p:nvPr/>
          </p:nvSpPr>
          <p:spPr>
            <a:xfrm>
              <a:off x="4966101" y="4113302"/>
              <a:ext cx="2225521" cy="1077218"/>
            </a:xfrm>
            <a:prstGeom prst="rect">
              <a:avLst/>
            </a:prstGeom>
            <a:noFill/>
          </p:spPr>
          <p:txBody>
            <a:bodyPr wrap="square" rtlCol="0">
              <a:spAutoFit/>
            </a:bodyPr>
            <a:lstStyle/>
            <a:p>
              <a:r>
                <a:rPr lang="en-GB" sz="1600" dirty="0"/>
                <a:t>WASH programmes aim to</a:t>
              </a:r>
              <a:br>
                <a:rPr lang="en-GB" sz="1600" dirty="0"/>
              </a:br>
              <a:r>
                <a:rPr lang="en-GB" sz="1600" b="1" dirty="0"/>
                <a:t>reduce public health risks</a:t>
              </a:r>
              <a:r>
                <a:rPr lang="en-GB" sz="1600" dirty="0"/>
                <a:t>.</a:t>
              </a:r>
            </a:p>
          </p:txBody>
        </p:sp>
      </p:grpSp>
      <p:grpSp>
        <p:nvGrpSpPr>
          <p:cNvPr id="2" name="Group 1">
            <a:extLst>
              <a:ext uri="{FF2B5EF4-FFF2-40B4-BE49-F238E27FC236}">
                <a16:creationId xmlns:a16="http://schemas.microsoft.com/office/drawing/2014/main" id="{E9257BD5-7609-4C83-AD03-33FF14164024}"/>
              </a:ext>
            </a:extLst>
          </p:cNvPr>
          <p:cNvGrpSpPr/>
          <p:nvPr/>
        </p:nvGrpSpPr>
        <p:grpSpPr>
          <a:xfrm>
            <a:off x="2432097" y="895587"/>
            <a:ext cx="2242666" cy="5714698"/>
            <a:chOff x="1231952" y="400287"/>
            <a:chExt cx="2242666" cy="5714698"/>
          </a:xfrm>
        </p:grpSpPr>
        <p:sp>
          <p:nvSpPr>
            <p:cNvPr id="95" name="Oval 94">
              <a:extLst>
                <a:ext uri="{FF2B5EF4-FFF2-40B4-BE49-F238E27FC236}">
                  <a16:creationId xmlns:a16="http://schemas.microsoft.com/office/drawing/2014/main" id="{1BC12887-63DE-4338-9904-5BC6DB12E994}"/>
                </a:ext>
              </a:extLst>
            </p:cNvPr>
            <p:cNvSpPr/>
            <p:nvPr/>
          </p:nvSpPr>
          <p:spPr>
            <a:xfrm>
              <a:off x="1480949" y="6043988"/>
              <a:ext cx="1794737" cy="70997"/>
            </a:xfrm>
            <a:prstGeom prst="ellipse">
              <a:avLst/>
            </a:prstGeom>
            <a:gradFill flip="none" rotWithShape="1">
              <a:gsLst>
                <a:gs pos="0">
                  <a:schemeClr val="tx1">
                    <a:alpha val="74000"/>
                  </a:schemeClr>
                </a:gs>
                <a:gs pos="100000">
                  <a:schemeClr val="tx1">
                    <a:alpha val="0"/>
                  </a:schemeClr>
                </a:gs>
              </a:gsLst>
              <a:path path="circle">
                <a:fillToRect l="50000" t="50000" r="50000" b="50000"/>
              </a:path>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71133609-A0B5-4EDE-943C-F54CE0DDB654}"/>
                </a:ext>
              </a:extLst>
            </p:cNvPr>
            <p:cNvSpPr/>
            <p:nvPr/>
          </p:nvSpPr>
          <p:spPr>
            <a:xfrm>
              <a:off x="2303571" y="3809048"/>
              <a:ext cx="45719" cy="190237"/>
            </a:xfrm>
            <a:custGeom>
              <a:avLst/>
              <a:gdLst>
                <a:gd name="connsiteX0" fmla="*/ 31547 w 31547"/>
                <a:gd name="connsiteY0" fmla="*/ 142875 h 142875"/>
                <a:gd name="connsiteX1" fmla="*/ 114 w 31547"/>
                <a:gd name="connsiteY1" fmla="*/ 74295 h 142875"/>
                <a:gd name="connsiteX2" fmla="*/ 22974 w 31547"/>
                <a:gd name="connsiteY2" fmla="*/ 0 h 142875"/>
              </a:gdLst>
              <a:ahLst/>
              <a:cxnLst>
                <a:cxn ang="0">
                  <a:pos x="connsiteX0" y="connsiteY0"/>
                </a:cxn>
                <a:cxn ang="0">
                  <a:pos x="connsiteX1" y="connsiteY1"/>
                </a:cxn>
                <a:cxn ang="0">
                  <a:pos x="connsiteX2" y="connsiteY2"/>
                </a:cxn>
              </a:cxnLst>
              <a:rect l="l" t="t" r="r" b="b"/>
              <a:pathLst>
                <a:path w="31547" h="142875">
                  <a:moveTo>
                    <a:pt x="31547" y="142875"/>
                  </a:moveTo>
                  <a:cubicBezTo>
                    <a:pt x="16545" y="120491"/>
                    <a:pt x="1543" y="98107"/>
                    <a:pt x="114" y="74295"/>
                  </a:cubicBezTo>
                  <a:cubicBezTo>
                    <a:pt x="-1315" y="50483"/>
                    <a:pt x="10829" y="25241"/>
                    <a:pt x="22974"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899EDD3-847E-47AF-8465-D234924B1AA2}"/>
                </a:ext>
              </a:extLst>
            </p:cNvPr>
            <p:cNvSpPr/>
            <p:nvPr/>
          </p:nvSpPr>
          <p:spPr>
            <a:xfrm>
              <a:off x="1231952" y="3820887"/>
              <a:ext cx="2208628" cy="2208628"/>
            </a:xfrm>
            <a:custGeom>
              <a:avLst/>
              <a:gdLst>
                <a:gd name="connsiteX0" fmla="*/ 1104314 w 2208628"/>
                <a:gd name="connsiteY0" fmla="*/ 115856 h 2208628"/>
                <a:gd name="connsiteX1" fmla="*/ 996529 w 2208628"/>
                <a:gd name="connsiteY1" fmla="*/ 223641 h 2208628"/>
                <a:gd name="connsiteX2" fmla="*/ 1104314 w 2208628"/>
                <a:gd name="connsiteY2" fmla="*/ 331426 h 2208628"/>
                <a:gd name="connsiteX3" fmla="*/ 1212099 w 2208628"/>
                <a:gd name="connsiteY3" fmla="*/ 223641 h 2208628"/>
                <a:gd name="connsiteX4" fmla="*/ 1104314 w 2208628"/>
                <a:gd name="connsiteY4" fmla="*/ 115856 h 2208628"/>
                <a:gd name="connsiteX5" fmla="*/ 1104314 w 2208628"/>
                <a:gd name="connsiteY5" fmla="*/ 0 h 2208628"/>
                <a:gd name="connsiteX6" fmla="*/ 2208628 w 2208628"/>
                <a:gd name="connsiteY6" fmla="*/ 1104314 h 2208628"/>
                <a:gd name="connsiteX7" fmla="*/ 1104314 w 2208628"/>
                <a:gd name="connsiteY7" fmla="*/ 2208628 h 2208628"/>
                <a:gd name="connsiteX8" fmla="*/ 0 w 2208628"/>
                <a:gd name="connsiteY8" fmla="*/ 1104314 h 2208628"/>
                <a:gd name="connsiteX9" fmla="*/ 1104314 w 2208628"/>
                <a:gd name="connsiteY9" fmla="*/ 0 h 22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8628" h="2208628">
                  <a:moveTo>
                    <a:pt x="1104314" y="115856"/>
                  </a:moveTo>
                  <a:cubicBezTo>
                    <a:pt x="1044786" y="115856"/>
                    <a:pt x="996529" y="164113"/>
                    <a:pt x="996529" y="223641"/>
                  </a:cubicBezTo>
                  <a:cubicBezTo>
                    <a:pt x="996529" y="283169"/>
                    <a:pt x="1044786" y="331426"/>
                    <a:pt x="1104314" y="331426"/>
                  </a:cubicBezTo>
                  <a:cubicBezTo>
                    <a:pt x="1163842" y="331426"/>
                    <a:pt x="1212099" y="283169"/>
                    <a:pt x="1212099" y="223641"/>
                  </a:cubicBezTo>
                  <a:cubicBezTo>
                    <a:pt x="1212099" y="164113"/>
                    <a:pt x="1163842" y="115856"/>
                    <a:pt x="1104314" y="115856"/>
                  </a:cubicBezTo>
                  <a:close/>
                  <a:moveTo>
                    <a:pt x="1104314" y="0"/>
                  </a:moveTo>
                  <a:cubicBezTo>
                    <a:pt x="1714210" y="0"/>
                    <a:pt x="2208628" y="494418"/>
                    <a:pt x="2208628" y="1104314"/>
                  </a:cubicBezTo>
                  <a:cubicBezTo>
                    <a:pt x="2208628" y="1714210"/>
                    <a:pt x="1714210" y="2208628"/>
                    <a:pt x="1104314" y="2208628"/>
                  </a:cubicBezTo>
                  <a:cubicBezTo>
                    <a:pt x="494418" y="2208628"/>
                    <a:pt x="0" y="1714210"/>
                    <a:pt x="0" y="1104314"/>
                  </a:cubicBezTo>
                  <a:cubicBezTo>
                    <a:pt x="0" y="494418"/>
                    <a:pt x="494418" y="0"/>
                    <a:pt x="1104314" y="0"/>
                  </a:cubicBezTo>
                  <a:close/>
                </a:path>
              </a:pathLst>
            </a:custGeom>
            <a:gradFill flip="none" rotWithShape="1">
              <a:gsLst>
                <a:gs pos="0">
                  <a:srgbClr val="33CC33">
                    <a:alpha val="49804"/>
                  </a:srgbClr>
                </a:gs>
                <a:gs pos="100000">
                  <a:srgbClr val="00FF00">
                    <a:alpha val="69804"/>
                  </a:srgbClr>
                </a:gs>
              </a:gsLst>
              <a:lin ang="0" scaled="1"/>
              <a:tileRect/>
            </a:gradFill>
            <a:ln>
              <a:gradFill>
                <a:gsLst>
                  <a:gs pos="0">
                    <a:srgbClr val="33CC33"/>
                  </a:gs>
                  <a:gs pos="100000">
                    <a:srgbClr val="00FF00">
                      <a:alpha val="0"/>
                    </a:srgbClr>
                  </a:gs>
                </a:gsLst>
                <a:lin ang="19200000" scaled="0"/>
              </a:gradFill>
            </a:ln>
            <a:effectLst>
              <a:innerShdw blurRad="317500" dir="8400000">
                <a:schemeClr val="bg1"/>
              </a:innerShdw>
              <a:reflection blurRad="6350" stA="350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2D87A166-A63D-40E6-A1A5-C6B78D047052}"/>
                </a:ext>
              </a:extLst>
            </p:cNvPr>
            <p:cNvSpPr txBox="1"/>
            <p:nvPr/>
          </p:nvSpPr>
          <p:spPr>
            <a:xfrm>
              <a:off x="1500150" y="4102224"/>
              <a:ext cx="1974468" cy="1708160"/>
            </a:xfrm>
            <a:prstGeom prst="rect">
              <a:avLst/>
            </a:prstGeom>
            <a:noFill/>
          </p:spPr>
          <p:txBody>
            <a:bodyPr wrap="square" rtlCol="0">
              <a:spAutoFit/>
            </a:bodyPr>
            <a:lstStyle/>
            <a:p>
              <a:r>
                <a:rPr lang="en-GB" sz="1500" dirty="0"/>
                <a:t>People affected by crises are more susceptible to illness and death from disease, particularly diarrhoeal and infectious diseases. </a:t>
              </a:r>
            </a:p>
          </p:txBody>
        </p:sp>
        <p:grpSp>
          <p:nvGrpSpPr>
            <p:cNvPr id="42" name="Group 41">
              <a:extLst>
                <a:ext uri="{FF2B5EF4-FFF2-40B4-BE49-F238E27FC236}">
                  <a16:creationId xmlns:a16="http://schemas.microsoft.com/office/drawing/2014/main" id="{2F64701E-F31D-4C6B-9219-1EE401EA8FC0}"/>
                </a:ext>
              </a:extLst>
            </p:cNvPr>
            <p:cNvGrpSpPr/>
            <p:nvPr/>
          </p:nvGrpSpPr>
          <p:grpSpPr>
            <a:xfrm>
              <a:off x="1960039" y="400287"/>
              <a:ext cx="769257" cy="769257"/>
              <a:chOff x="1742328" y="400287"/>
              <a:chExt cx="769257" cy="769257"/>
            </a:xfrm>
          </p:grpSpPr>
          <p:sp>
            <p:nvSpPr>
              <p:cNvPr id="28" name="Oval 27">
                <a:extLst>
                  <a:ext uri="{FF2B5EF4-FFF2-40B4-BE49-F238E27FC236}">
                    <a16:creationId xmlns:a16="http://schemas.microsoft.com/office/drawing/2014/main" id="{982E62F5-DD20-4F0B-BB5C-E1CB87472CE4}"/>
                  </a:ext>
                </a:extLst>
              </p:cNvPr>
              <p:cNvSpPr/>
              <p:nvPr/>
            </p:nvSpPr>
            <p:spPr>
              <a:xfrm>
                <a:off x="1742328" y="400287"/>
                <a:ext cx="769257" cy="769257"/>
              </a:xfrm>
              <a:prstGeom prst="ellipse">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34B2BBF9-0535-47F9-8B63-D311C6F9FADA}"/>
                  </a:ext>
                </a:extLst>
              </p:cNvPr>
              <p:cNvSpPr/>
              <p:nvPr/>
            </p:nvSpPr>
            <p:spPr>
              <a:xfrm>
                <a:off x="1917637" y="575111"/>
                <a:ext cx="418638" cy="418638"/>
              </a:xfrm>
              <a:prstGeom prst="ellipse">
                <a:avLst/>
              </a:prstGeom>
              <a:gradFill flip="none" rotWithShape="1">
                <a:gsLst>
                  <a:gs pos="0">
                    <a:srgbClr val="33CC33"/>
                  </a:gs>
                  <a:gs pos="100000">
                    <a:srgbClr val="00FF00"/>
                  </a:gs>
                </a:gsLst>
                <a:lin ang="0" scaled="1"/>
                <a:tileRect/>
              </a:gradFill>
              <a:ln>
                <a:gradFill>
                  <a:gsLst>
                    <a:gs pos="0">
                      <a:srgbClr val="33CC33"/>
                    </a:gs>
                    <a:gs pos="100000">
                      <a:srgbClr val="00FF00">
                        <a:alpha val="0"/>
                      </a:srgbClr>
                    </a:gs>
                  </a:gsLst>
                  <a:lin ang="19200000" scaled="0"/>
                </a:gradFill>
              </a:ln>
              <a:effectLst>
                <a:innerShdw blurRad="317500" dir="84000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44" name="Straight Connector 43">
              <a:extLst>
                <a:ext uri="{FF2B5EF4-FFF2-40B4-BE49-F238E27FC236}">
                  <a16:creationId xmlns:a16="http://schemas.microsoft.com/office/drawing/2014/main" id="{B1AFB019-8DC7-4C04-9081-61E2B3AF30CF}"/>
                </a:ext>
              </a:extLst>
            </p:cNvPr>
            <p:cNvCxnSpPr>
              <a:cxnSpLocks/>
              <a:stCxn id="28" idx="4"/>
              <a:endCxn id="18" idx="5"/>
            </p:cNvCxnSpPr>
            <p:nvPr/>
          </p:nvCxnSpPr>
          <p:spPr>
            <a:xfrm flipH="1">
              <a:off x="2336266" y="1169544"/>
              <a:ext cx="8402" cy="2651343"/>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67" name="Freeform: Shape 66">
              <a:extLst>
                <a:ext uri="{FF2B5EF4-FFF2-40B4-BE49-F238E27FC236}">
                  <a16:creationId xmlns:a16="http://schemas.microsoft.com/office/drawing/2014/main" id="{ADA01CA7-6449-460B-ACCF-C315808172CD}"/>
                </a:ext>
              </a:extLst>
            </p:cNvPr>
            <p:cNvSpPr/>
            <p:nvPr/>
          </p:nvSpPr>
          <p:spPr>
            <a:xfrm>
              <a:off x="2335118" y="3813989"/>
              <a:ext cx="45719" cy="182438"/>
            </a:xfrm>
            <a:custGeom>
              <a:avLst/>
              <a:gdLst>
                <a:gd name="connsiteX0" fmla="*/ 0 w 64970"/>
                <a:gd name="connsiteY0" fmla="*/ 11823 h 147491"/>
                <a:gd name="connsiteX1" fmla="*/ 62865 w 64970"/>
                <a:gd name="connsiteY1" fmla="*/ 11823 h 147491"/>
                <a:gd name="connsiteX2" fmla="*/ 45720 w 64970"/>
                <a:gd name="connsiteY2" fmla="*/ 134696 h 147491"/>
                <a:gd name="connsiteX3" fmla="*/ 2857 w 64970"/>
                <a:gd name="connsiteY3" fmla="*/ 137553 h 147491"/>
                <a:gd name="connsiteX0" fmla="*/ 0 w 49664"/>
                <a:gd name="connsiteY0" fmla="*/ 3631 h 137775"/>
                <a:gd name="connsiteX1" fmla="*/ 42563 w 49664"/>
                <a:gd name="connsiteY1" fmla="*/ 26491 h 137775"/>
                <a:gd name="connsiteX2" fmla="*/ 45720 w 49664"/>
                <a:gd name="connsiteY2" fmla="*/ 126504 h 137775"/>
                <a:gd name="connsiteX3" fmla="*/ 2857 w 49664"/>
                <a:gd name="connsiteY3" fmla="*/ 129361 h 137775"/>
              </a:gdLst>
              <a:ahLst/>
              <a:cxnLst>
                <a:cxn ang="0">
                  <a:pos x="connsiteX0" y="connsiteY0"/>
                </a:cxn>
                <a:cxn ang="0">
                  <a:pos x="connsiteX1" y="connsiteY1"/>
                </a:cxn>
                <a:cxn ang="0">
                  <a:pos x="connsiteX2" y="connsiteY2"/>
                </a:cxn>
                <a:cxn ang="0">
                  <a:pos x="connsiteX3" y="connsiteY3"/>
                </a:cxn>
              </a:cxnLst>
              <a:rect l="l" t="t" r="r" b="b"/>
              <a:pathLst>
                <a:path w="49664" h="137775">
                  <a:moveTo>
                    <a:pt x="0" y="3631"/>
                  </a:moveTo>
                  <a:cubicBezTo>
                    <a:pt x="27622" y="-6609"/>
                    <a:pt x="34943" y="6012"/>
                    <a:pt x="42563" y="26491"/>
                  </a:cubicBezTo>
                  <a:cubicBezTo>
                    <a:pt x="50183" y="46970"/>
                    <a:pt x="52338" y="109359"/>
                    <a:pt x="45720" y="126504"/>
                  </a:cubicBezTo>
                  <a:cubicBezTo>
                    <a:pt x="39102" y="143649"/>
                    <a:pt x="19288" y="138410"/>
                    <a:pt x="2857" y="12936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33A24A7-874A-4143-807A-C35217BBCB01}"/>
                </a:ext>
              </a:extLst>
            </p:cNvPr>
            <p:cNvSpPr/>
            <p:nvPr/>
          </p:nvSpPr>
          <p:spPr>
            <a:xfrm>
              <a:off x="2309413" y="3791900"/>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653C0446-6D36-4BBD-A0FD-4716481F8107}"/>
                </a:ext>
              </a:extLst>
            </p:cNvPr>
            <p:cNvSpPr/>
            <p:nvPr/>
          </p:nvSpPr>
          <p:spPr>
            <a:xfrm>
              <a:off x="2316079" y="3772847"/>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 name="Group 2">
            <a:extLst>
              <a:ext uri="{FF2B5EF4-FFF2-40B4-BE49-F238E27FC236}">
                <a16:creationId xmlns:a16="http://schemas.microsoft.com/office/drawing/2014/main" id="{D8FA8295-C1A7-4773-88C6-725B3B35F50D}"/>
              </a:ext>
            </a:extLst>
          </p:cNvPr>
          <p:cNvGrpSpPr/>
          <p:nvPr/>
        </p:nvGrpSpPr>
        <p:grpSpPr>
          <a:xfrm>
            <a:off x="5343827" y="910100"/>
            <a:ext cx="2559274" cy="5357349"/>
            <a:chOff x="2946244" y="414801"/>
            <a:chExt cx="2330099" cy="5188114"/>
          </a:xfrm>
        </p:grpSpPr>
        <p:sp>
          <p:nvSpPr>
            <p:cNvPr id="74" name="Freeform: Shape 73">
              <a:extLst>
                <a:ext uri="{FF2B5EF4-FFF2-40B4-BE49-F238E27FC236}">
                  <a16:creationId xmlns:a16="http://schemas.microsoft.com/office/drawing/2014/main" id="{D7BE03DD-D845-433B-8D65-3F374AC9FB91}"/>
                </a:ext>
              </a:extLst>
            </p:cNvPr>
            <p:cNvSpPr/>
            <p:nvPr/>
          </p:nvSpPr>
          <p:spPr>
            <a:xfrm>
              <a:off x="4011925" y="3297855"/>
              <a:ext cx="45719" cy="190237"/>
            </a:xfrm>
            <a:custGeom>
              <a:avLst/>
              <a:gdLst>
                <a:gd name="connsiteX0" fmla="*/ 31547 w 31547"/>
                <a:gd name="connsiteY0" fmla="*/ 142875 h 142875"/>
                <a:gd name="connsiteX1" fmla="*/ 114 w 31547"/>
                <a:gd name="connsiteY1" fmla="*/ 74295 h 142875"/>
                <a:gd name="connsiteX2" fmla="*/ 22974 w 31547"/>
                <a:gd name="connsiteY2" fmla="*/ 0 h 142875"/>
              </a:gdLst>
              <a:ahLst/>
              <a:cxnLst>
                <a:cxn ang="0">
                  <a:pos x="connsiteX0" y="connsiteY0"/>
                </a:cxn>
                <a:cxn ang="0">
                  <a:pos x="connsiteX1" y="connsiteY1"/>
                </a:cxn>
                <a:cxn ang="0">
                  <a:pos x="connsiteX2" y="connsiteY2"/>
                </a:cxn>
              </a:cxnLst>
              <a:rect l="l" t="t" r="r" b="b"/>
              <a:pathLst>
                <a:path w="31547" h="142875">
                  <a:moveTo>
                    <a:pt x="31547" y="142875"/>
                  </a:moveTo>
                  <a:cubicBezTo>
                    <a:pt x="16545" y="120491"/>
                    <a:pt x="1543" y="98107"/>
                    <a:pt x="114" y="74295"/>
                  </a:cubicBezTo>
                  <a:cubicBezTo>
                    <a:pt x="-1315" y="50483"/>
                    <a:pt x="10829" y="25241"/>
                    <a:pt x="22974" y="0"/>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289F9BD3-AFE2-479D-8EFA-651C98F06908}"/>
                </a:ext>
              </a:extLst>
            </p:cNvPr>
            <p:cNvSpPr/>
            <p:nvPr/>
          </p:nvSpPr>
          <p:spPr>
            <a:xfrm>
              <a:off x="2946244" y="3308817"/>
              <a:ext cx="2208628" cy="2208628"/>
            </a:xfrm>
            <a:custGeom>
              <a:avLst/>
              <a:gdLst>
                <a:gd name="connsiteX0" fmla="*/ 1104314 w 2208628"/>
                <a:gd name="connsiteY0" fmla="*/ 123187 h 2208628"/>
                <a:gd name="connsiteX1" fmla="*/ 996529 w 2208628"/>
                <a:gd name="connsiteY1" fmla="*/ 230972 h 2208628"/>
                <a:gd name="connsiteX2" fmla="*/ 1104314 w 2208628"/>
                <a:gd name="connsiteY2" fmla="*/ 338757 h 2208628"/>
                <a:gd name="connsiteX3" fmla="*/ 1212099 w 2208628"/>
                <a:gd name="connsiteY3" fmla="*/ 230972 h 2208628"/>
                <a:gd name="connsiteX4" fmla="*/ 1104314 w 2208628"/>
                <a:gd name="connsiteY4" fmla="*/ 123187 h 2208628"/>
                <a:gd name="connsiteX5" fmla="*/ 1104314 w 2208628"/>
                <a:gd name="connsiteY5" fmla="*/ 0 h 2208628"/>
                <a:gd name="connsiteX6" fmla="*/ 2208628 w 2208628"/>
                <a:gd name="connsiteY6" fmla="*/ 1104314 h 2208628"/>
                <a:gd name="connsiteX7" fmla="*/ 1104314 w 2208628"/>
                <a:gd name="connsiteY7" fmla="*/ 2208628 h 2208628"/>
                <a:gd name="connsiteX8" fmla="*/ 0 w 2208628"/>
                <a:gd name="connsiteY8" fmla="*/ 1104314 h 2208628"/>
                <a:gd name="connsiteX9" fmla="*/ 1104314 w 2208628"/>
                <a:gd name="connsiteY9" fmla="*/ 0 h 2208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08628" h="2208628">
                  <a:moveTo>
                    <a:pt x="1104314" y="123187"/>
                  </a:moveTo>
                  <a:cubicBezTo>
                    <a:pt x="1044786" y="123187"/>
                    <a:pt x="996529" y="171444"/>
                    <a:pt x="996529" y="230972"/>
                  </a:cubicBezTo>
                  <a:cubicBezTo>
                    <a:pt x="996529" y="290500"/>
                    <a:pt x="1044786" y="338757"/>
                    <a:pt x="1104314" y="338757"/>
                  </a:cubicBezTo>
                  <a:cubicBezTo>
                    <a:pt x="1163842" y="338757"/>
                    <a:pt x="1212099" y="290500"/>
                    <a:pt x="1212099" y="230972"/>
                  </a:cubicBezTo>
                  <a:cubicBezTo>
                    <a:pt x="1212099" y="171444"/>
                    <a:pt x="1163842" y="123187"/>
                    <a:pt x="1104314" y="123187"/>
                  </a:cubicBezTo>
                  <a:close/>
                  <a:moveTo>
                    <a:pt x="1104314" y="0"/>
                  </a:moveTo>
                  <a:cubicBezTo>
                    <a:pt x="1714210" y="0"/>
                    <a:pt x="2208628" y="494418"/>
                    <a:pt x="2208628" y="1104314"/>
                  </a:cubicBezTo>
                  <a:cubicBezTo>
                    <a:pt x="2208628" y="1714210"/>
                    <a:pt x="1714210" y="2208628"/>
                    <a:pt x="1104314" y="2208628"/>
                  </a:cubicBezTo>
                  <a:cubicBezTo>
                    <a:pt x="494418" y="2208628"/>
                    <a:pt x="0" y="1714210"/>
                    <a:pt x="0" y="1104314"/>
                  </a:cubicBezTo>
                  <a:cubicBezTo>
                    <a:pt x="0" y="494418"/>
                    <a:pt x="494418" y="0"/>
                    <a:pt x="1104314" y="0"/>
                  </a:cubicBezTo>
                  <a:close/>
                </a:path>
              </a:pathLst>
            </a:custGeom>
            <a:gradFill flip="none" rotWithShape="1">
              <a:gsLst>
                <a:gs pos="0">
                  <a:srgbClr val="0099CC">
                    <a:alpha val="49804"/>
                  </a:srgbClr>
                </a:gs>
                <a:gs pos="100000">
                  <a:srgbClr val="00CCFF">
                    <a:alpha val="69804"/>
                  </a:srgbClr>
                </a:gs>
              </a:gsLst>
              <a:lin ang="0" scaled="1"/>
              <a:tileRect/>
            </a:gradFill>
            <a:ln>
              <a:gradFill>
                <a:gsLst>
                  <a:gs pos="0">
                    <a:srgbClr val="0099CC"/>
                  </a:gs>
                  <a:gs pos="100000">
                    <a:srgbClr val="00CCFF">
                      <a:alpha val="0"/>
                    </a:srgbClr>
                  </a:gs>
                </a:gsLst>
                <a:lin ang="19200000" scaled="0"/>
              </a:gradFill>
            </a:ln>
            <a:effectLst>
              <a:innerShdw blurRad="317500" dir="8400000">
                <a:schemeClr val="bg1"/>
              </a:innerShdw>
              <a:reflection blurRad="6350" stA="35000" endPos="90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A283ED2C-FB38-4E24-BB58-E4DD922AE5D3}"/>
                </a:ext>
              </a:extLst>
            </p:cNvPr>
            <p:cNvGrpSpPr/>
            <p:nvPr/>
          </p:nvGrpSpPr>
          <p:grpSpPr>
            <a:xfrm>
              <a:off x="3657625" y="414801"/>
              <a:ext cx="769257" cy="769257"/>
              <a:chOff x="3120599" y="400287"/>
              <a:chExt cx="769257" cy="769257"/>
            </a:xfrm>
          </p:grpSpPr>
          <p:sp>
            <p:nvSpPr>
              <p:cNvPr id="30" name="Oval 29">
                <a:extLst>
                  <a:ext uri="{FF2B5EF4-FFF2-40B4-BE49-F238E27FC236}">
                    <a16:creationId xmlns:a16="http://schemas.microsoft.com/office/drawing/2014/main" id="{4722BFA1-8133-4D7D-98FB-358C29FC0D02}"/>
                  </a:ext>
                </a:extLst>
              </p:cNvPr>
              <p:cNvSpPr/>
              <p:nvPr/>
            </p:nvSpPr>
            <p:spPr>
              <a:xfrm>
                <a:off x="3120599" y="400287"/>
                <a:ext cx="769257" cy="769257"/>
              </a:xfrm>
              <a:prstGeom prst="ellipse">
                <a:avLst/>
              </a:pr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546ADDB2-FE29-4DBC-9B09-410876138581}"/>
                  </a:ext>
                </a:extLst>
              </p:cNvPr>
              <p:cNvSpPr/>
              <p:nvPr/>
            </p:nvSpPr>
            <p:spPr>
              <a:xfrm>
                <a:off x="3295908" y="575111"/>
                <a:ext cx="418638" cy="418638"/>
              </a:xfrm>
              <a:prstGeom prst="ellipse">
                <a:avLst/>
              </a:prstGeom>
              <a:gradFill flip="none" rotWithShape="1">
                <a:gsLst>
                  <a:gs pos="0">
                    <a:srgbClr val="0099CC"/>
                  </a:gs>
                  <a:gs pos="100000">
                    <a:srgbClr val="00CCFF"/>
                  </a:gs>
                </a:gsLst>
                <a:lin ang="0" scaled="1"/>
                <a:tileRect/>
              </a:gradFill>
              <a:ln>
                <a:gradFill>
                  <a:gsLst>
                    <a:gs pos="0">
                      <a:srgbClr val="0099CC"/>
                    </a:gs>
                    <a:gs pos="100000">
                      <a:srgbClr val="00CCFF">
                        <a:alpha val="0"/>
                      </a:srgbClr>
                    </a:gs>
                  </a:gsLst>
                  <a:lin ang="19200000" scaled="0"/>
                </a:gradFill>
              </a:ln>
              <a:effectLst>
                <a:innerShdw blurRad="317500" dir="8400000">
                  <a:schemeClr val="bg1"/>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cxnSp>
          <p:nvCxnSpPr>
            <p:cNvPr id="48" name="Straight Connector 47">
              <a:extLst>
                <a:ext uri="{FF2B5EF4-FFF2-40B4-BE49-F238E27FC236}">
                  <a16:creationId xmlns:a16="http://schemas.microsoft.com/office/drawing/2014/main" id="{2AB7DF42-404C-4667-ACEF-E1455B4B57F8}"/>
                </a:ext>
              </a:extLst>
            </p:cNvPr>
            <p:cNvCxnSpPr>
              <a:cxnSpLocks/>
              <a:stCxn id="30" idx="4"/>
              <a:endCxn id="19" idx="5"/>
            </p:cNvCxnSpPr>
            <p:nvPr/>
          </p:nvCxnSpPr>
          <p:spPr>
            <a:xfrm>
              <a:off x="4042254" y="1184058"/>
              <a:ext cx="8304" cy="2124759"/>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75" name="Freeform: Shape 74">
              <a:extLst>
                <a:ext uri="{FF2B5EF4-FFF2-40B4-BE49-F238E27FC236}">
                  <a16:creationId xmlns:a16="http://schemas.microsoft.com/office/drawing/2014/main" id="{41654E2A-E43B-4221-AFC7-1E564C660AFB}"/>
                </a:ext>
              </a:extLst>
            </p:cNvPr>
            <p:cNvSpPr/>
            <p:nvPr/>
          </p:nvSpPr>
          <p:spPr>
            <a:xfrm>
              <a:off x="4043472" y="3302796"/>
              <a:ext cx="45719" cy="182438"/>
            </a:xfrm>
            <a:custGeom>
              <a:avLst/>
              <a:gdLst>
                <a:gd name="connsiteX0" fmla="*/ 0 w 64970"/>
                <a:gd name="connsiteY0" fmla="*/ 11823 h 147491"/>
                <a:gd name="connsiteX1" fmla="*/ 62865 w 64970"/>
                <a:gd name="connsiteY1" fmla="*/ 11823 h 147491"/>
                <a:gd name="connsiteX2" fmla="*/ 45720 w 64970"/>
                <a:gd name="connsiteY2" fmla="*/ 134696 h 147491"/>
                <a:gd name="connsiteX3" fmla="*/ 2857 w 64970"/>
                <a:gd name="connsiteY3" fmla="*/ 137553 h 147491"/>
                <a:gd name="connsiteX0" fmla="*/ 0 w 49664"/>
                <a:gd name="connsiteY0" fmla="*/ 3631 h 137775"/>
                <a:gd name="connsiteX1" fmla="*/ 42563 w 49664"/>
                <a:gd name="connsiteY1" fmla="*/ 26491 h 137775"/>
                <a:gd name="connsiteX2" fmla="*/ 45720 w 49664"/>
                <a:gd name="connsiteY2" fmla="*/ 126504 h 137775"/>
                <a:gd name="connsiteX3" fmla="*/ 2857 w 49664"/>
                <a:gd name="connsiteY3" fmla="*/ 129361 h 137775"/>
              </a:gdLst>
              <a:ahLst/>
              <a:cxnLst>
                <a:cxn ang="0">
                  <a:pos x="connsiteX0" y="connsiteY0"/>
                </a:cxn>
                <a:cxn ang="0">
                  <a:pos x="connsiteX1" y="connsiteY1"/>
                </a:cxn>
                <a:cxn ang="0">
                  <a:pos x="connsiteX2" y="connsiteY2"/>
                </a:cxn>
                <a:cxn ang="0">
                  <a:pos x="connsiteX3" y="connsiteY3"/>
                </a:cxn>
              </a:cxnLst>
              <a:rect l="l" t="t" r="r" b="b"/>
              <a:pathLst>
                <a:path w="49664" h="137775">
                  <a:moveTo>
                    <a:pt x="0" y="3631"/>
                  </a:moveTo>
                  <a:cubicBezTo>
                    <a:pt x="27622" y="-6609"/>
                    <a:pt x="34943" y="6012"/>
                    <a:pt x="42563" y="26491"/>
                  </a:cubicBezTo>
                  <a:cubicBezTo>
                    <a:pt x="50183" y="46970"/>
                    <a:pt x="52338" y="109359"/>
                    <a:pt x="45720" y="126504"/>
                  </a:cubicBezTo>
                  <a:cubicBezTo>
                    <a:pt x="39102" y="143649"/>
                    <a:pt x="19288" y="138410"/>
                    <a:pt x="2857" y="129361"/>
                  </a:cubicBez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7B0A1992-ADCB-478E-ACC2-C977A99DD7AF}"/>
                </a:ext>
              </a:extLst>
            </p:cNvPr>
            <p:cNvSpPr/>
            <p:nvPr/>
          </p:nvSpPr>
          <p:spPr>
            <a:xfrm>
              <a:off x="4017767" y="3280707"/>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E64F327D-3774-4617-B795-F3350EC95C25}"/>
                </a:ext>
              </a:extLst>
            </p:cNvPr>
            <p:cNvSpPr/>
            <p:nvPr/>
          </p:nvSpPr>
          <p:spPr>
            <a:xfrm>
              <a:off x="4024433" y="3261654"/>
              <a:ext cx="48578" cy="37147"/>
            </a:xfrm>
            <a:custGeom>
              <a:avLst/>
              <a:gdLst>
                <a:gd name="connsiteX0" fmla="*/ 0 w 48578"/>
                <a:gd name="connsiteY0" fmla="*/ 37147 h 37147"/>
                <a:gd name="connsiteX1" fmla="*/ 48578 w 48578"/>
                <a:gd name="connsiteY1" fmla="*/ 0 h 37147"/>
              </a:gdLst>
              <a:ahLst/>
              <a:cxnLst>
                <a:cxn ang="0">
                  <a:pos x="connsiteX0" y="connsiteY0"/>
                </a:cxn>
                <a:cxn ang="0">
                  <a:pos x="connsiteX1" y="connsiteY1"/>
                </a:cxn>
              </a:cxnLst>
              <a:rect l="l" t="t" r="r" b="b"/>
              <a:pathLst>
                <a:path w="48578" h="37147">
                  <a:moveTo>
                    <a:pt x="0" y="37147"/>
                  </a:moveTo>
                  <a:lnTo>
                    <a:pt x="48578" y="0"/>
                  </a:lnTo>
                </a:path>
              </a:pathLst>
            </a:cu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70AB8EA1-3F30-4177-82AE-0C56809CBE97}"/>
                </a:ext>
              </a:extLst>
            </p:cNvPr>
            <p:cNvSpPr/>
            <p:nvPr/>
          </p:nvSpPr>
          <p:spPr>
            <a:xfrm>
              <a:off x="3168962" y="5531918"/>
              <a:ext cx="1794737" cy="70997"/>
            </a:xfrm>
            <a:prstGeom prst="ellipse">
              <a:avLst/>
            </a:prstGeom>
            <a:gradFill flip="none" rotWithShape="1">
              <a:gsLst>
                <a:gs pos="0">
                  <a:schemeClr val="tx1">
                    <a:alpha val="74000"/>
                  </a:schemeClr>
                </a:gs>
                <a:gs pos="100000">
                  <a:schemeClr val="tx1">
                    <a:alpha val="0"/>
                  </a:schemeClr>
                </a:gs>
              </a:gsLst>
              <a:path path="circle">
                <a:fillToRect l="50000" t="50000" r="50000" b="50000"/>
              </a:path>
              <a:tileRect/>
            </a:gradFill>
            <a:ln>
              <a:noFill/>
            </a:ln>
            <a:effectLst>
              <a:softEdge rad="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TextBox 111">
              <a:extLst>
                <a:ext uri="{FF2B5EF4-FFF2-40B4-BE49-F238E27FC236}">
                  <a16:creationId xmlns:a16="http://schemas.microsoft.com/office/drawing/2014/main" id="{7FCB114E-30DC-4937-915F-46F567371654}"/>
                </a:ext>
              </a:extLst>
            </p:cNvPr>
            <p:cNvSpPr txBox="1"/>
            <p:nvPr/>
          </p:nvSpPr>
          <p:spPr>
            <a:xfrm>
              <a:off x="3287417" y="3641691"/>
              <a:ext cx="1988926" cy="1698908"/>
            </a:xfrm>
            <a:prstGeom prst="rect">
              <a:avLst/>
            </a:prstGeom>
            <a:noFill/>
          </p:spPr>
          <p:txBody>
            <a:bodyPr wrap="square" rtlCol="0">
              <a:spAutoFit/>
            </a:bodyPr>
            <a:lstStyle/>
            <a:p>
              <a:r>
                <a:rPr lang="en-GB" dirty="0"/>
                <a:t>Such diseases are strongly related to inadequate sanitation and water supplies, and poor hygiene. </a:t>
              </a:r>
              <a:endParaRPr lang="en-GB" b="1" dirty="0"/>
            </a:p>
          </p:txBody>
        </p:sp>
      </p:grpSp>
      <p:grpSp>
        <p:nvGrpSpPr>
          <p:cNvPr id="102" name="Group 101">
            <a:extLst>
              <a:ext uri="{FF2B5EF4-FFF2-40B4-BE49-F238E27FC236}">
                <a16:creationId xmlns:a16="http://schemas.microsoft.com/office/drawing/2014/main" id="{DCAFFE92-E80C-4DFD-AE05-334826AE9C46}"/>
              </a:ext>
            </a:extLst>
          </p:cNvPr>
          <p:cNvGrpSpPr/>
          <p:nvPr/>
        </p:nvGrpSpPr>
        <p:grpSpPr>
          <a:xfrm>
            <a:off x="294593" y="949639"/>
            <a:ext cx="1095866" cy="5514601"/>
            <a:chOff x="365998" y="758753"/>
            <a:chExt cx="1095866" cy="5514601"/>
          </a:xfrm>
        </p:grpSpPr>
        <p:sp>
          <p:nvSpPr>
            <p:cNvPr id="124" name="Rectangle 123">
              <a:extLst>
                <a:ext uri="{FF2B5EF4-FFF2-40B4-BE49-F238E27FC236}">
                  <a16:creationId xmlns:a16="http://schemas.microsoft.com/office/drawing/2014/main" id="{474E4628-BC94-4E7B-B269-3921AB0E9108}"/>
                </a:ext>
              </a:extLst>
            </p:cNvPr>
            <p:cNvSpPr/>
            <p:nvPr/>
          </p:nvSpPr>
          <p:spPr>
            <a:xfrm>
              <a:off x="432862" y="921542"/>
              <a:ext cx="1029002" cy="5351812"/>
            </a:xfrm>
            <a:prstGeom prst="rect">
              <a:avLst/>
            </a:prstGeom>
            <a:solidFill>
              <a:schemeClr val="accent3">
                <a:lumMod val="7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Rectangle 124">
              <a:extLst>
                <a:ext uri="{FF2B5EF4-FFF2-40B4-BE49-F238E27FC236}">
                  <a16:creationId xmlns:a16="http://schemas.microsoft.com/office/drawing/2014/main" id="{0700CF59-BDF6-453B-AC17-30E20879C253}"/>
                </a:ext>
              </a:extLst>
            </p:cNvPr>
            <p:cNvSpPr/>
            <p:nvPr/>
          </p:nvSpPr>
          <p:spPr>
            <a:xfrm>
              <a:off x="365998" y="758753"/>
              <a:ext cx="978597" cy="53404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600" dirty="0"/>
                <a:t>3 Essential WASH Concept</a:t>
              </a:r>
            </a:p>
          </p:txBody>
        </p:sp>
      </p:grpSp>
    </p:spTree>
    <p:extLst>
      <p:ext uri="{BB962C8B-B14F-4D97-AF65-F5344CB8AC3E}">
        <p14:creationId xmlns:p14="http://schemas.microsoft.com/office/powerpoint/2010/main" val="648325043"/>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29000" fill="hold" nodeType="clickEffect" p14:presetBounceEnd="48000">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14:bounceEnd="48000">
                                          <p:cBhvr additive="base">
                                            <p:cTn id="7" dur="2000" fill="hold"/>
                                            <p:tgtEl>
                                              <p:spTgt spid="2"/>
                                            </p:tgtEl>
                                            <p:attrNameLst>
                                              <p:attrName>ppt_x</p:attrName>
                                            </p:attrNameLst>
                                          </p:cBhvr>
                                          <p:tavLst>
                                            <p:tav tm="0">
                                              <p:val>
                                                <p:strVal val="0-#ppt_w/2"/>
                                              </p:val>
                                            </p:tav>
                                            <p:tav tm="100000">
                                              <p:val>
                                                <p:strVal val="#ppt_x"/>
                                              </p:val>
                                            </p:tav>
                                          </p:tavLst>
                                        </p:anim>
                                        <p:anim calcmode="lin" valueType="num" p14:bounceEnd="48000">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28000" fill="hold" nodeType="clickEffect" p14:presetBounceEnd="44000">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14:bounceEnd="44000">
                                          <p:cBhvr additive="base">
                                            <p:cTn id="13" dur="2000" fill="hold"/>
                                            <p:tgtEl>
                                              <p:spTgt spid="3"/>
                                            </p:tgtEl>
                                            <p:attrNameLst>
                                              <p:attrName>ppt_x</p:attrName>
                                            </p:attrNameLst>
                                          </p:cBhvr>
                                          <p:tavLst>
                                            <p:tav tm="0">
                                              <p:val>
                                                <p:strVal val="0-#ppt_w/2"/>
                                              </p:val>
                                            </p:tav>
                                            <p:tav tm="100000">
                                              <p:val>
                                                <p:strVal val="#ppt_x"/>
                                              </p:val>
                                            </p:tav>
                                          </p:tavLst>
                                        </p:anim>
                                        <p:anim calcmode="lin" valueType="num" p14:bounceEnd="44000">
                                          <p:cBhvr additive="base">
                                            <p:cTn id="14"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28000" fill="hold" nodeType="clickEffect" p14:presetBounceEnd="44000">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14:bounceEnd="44000">
                                          <p:cBhvr additive="base">
                                            <p:cTn id="19" dur="2000" fill="hold"/>
                                            <p:tgtEl>
                                              <p:spTgt spid="4"/>
                                            </p:tgtEl>
                                            <p:attrNameLst>
                                              <p:attrName>ppt_x</p:attrName>
                                            </p:attrNameLst>
                                          </p:cBhvr>
                                          <p:tavLst>
                                            <p:tav tm="0">
                                              <p:val>
                                                <p:strVal val="0-#ppt_w/2"/>
                                              </p:val>
                                            </p:tav>
                                            <p:tav tm="100000">
                                              <p:val>
                                                <p:strVal val="#ppt_x"/>
                                              </p:val>
                                            </p:tav>
                                          </p:tavLst>
                                        </p:anim>
                                        <p:anim calcmode="lin" valueType="num" p14:bounceEnd="44000">
                                          <p:cBhvr additive="base">
                                            <p:cTn id="20" dur="2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accel="2900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2000" fill="hold"/>
                                            <p:tgtEl>
                                              <p:spTgt spid="2"/>
                                            </p:tgtEl>
                                            <p:attrNameLst>
                                              <p:attrName>ppt_x</p:attrName>
                                            </p:attrNameLst>
                                          </p:cBhvr>
                                          <p:tavLst>
                                            <p:tav tm="0">
                                              <p:val>
                                                <p:strVal val="0-#ppt_w/2"/>
                                              </p:val>
                                            </p:tav>
                                            <p:tav tm="100000">
                                              <p:val>
                                                <p:strVal val="#ppt_x"/>
                                              </p:val>
                                            </p:tav>
                                          </p:tavLst>
                                        </p:anim>
                                        <p:anim calcmode="lin" valueType="num">
                                          <p:cBhvr additive="base">
                                            <p:cTn id="8" dur="20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accel="28000"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2000" fill="hold"/>
                                            <p:tgtEl>
                                              <p:spTgt spid="3"/>
                                            </p:tgtEl>
                                            <p:attrNameLst>
                                              <p:attrName>ppt_x</p:attrName>
                                            </p:attrNameLst>
                                          </p:cBhvr>
                                          <p:tavLst>
                                            <p:tav tm="0">
                                              <p:val>
                                                <p:strVal val="0-#ppt_w/2"/>
                                              </p:val>
                                            </p:tav>
                                            <p:tav tm="100000">
                                              <p:val>
                                                <p:strVal val="#ppt_x"/>
                                              </p:val>
                                            </p:tav>
                                          </p:tavLst>
                                        </p:anim>
                                        <p:anim calcmode="lin" valueType="num">
                                          <p:cBhvr additive="base">
                                            <p:cTn id="14" dur="20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accel="28000" fill="hold"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2000" fill="hold"/>
                                            <p:tgtEl>
                                              <p:spTgt spid="4"/>
                                            </p:tgtEl>
                                            <p:attrNameLst>
                                              <p:attrName>ppt_x</p:attrName>
                                            </p:attrNameLst>
                                          </p:cBhvr>
                                          <p:tavLst>
                                            <p:tav tm="0">
                                              <p:val>
                                                <p:strVal val="0-#ppt_w/2"/>
                                              </p:val>
                                            </p:tav>
                                            <p:tav tm="100000">
                                              <p:val>
                                                <p:strVal val="#ppt_x"/>
                                              </p:val>
                                            </p:tav>
                                          </p:tavLst>
                                        </p:anim>
                                        <p:anim calcmode="lin" valueType="num">
                                          <p:cBhvr additive="base">
                                            <p:cTn id="20" dur="20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accel="28000" fill="hold"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2000" fill="hold"/>
                                            <p:tgtEl>
                                              <p:spTgt spid="5"/>
                                            </p:tgtEl>
                                            <p:attrNameLst>
                                              <p:attrName>ppt_x</p:attrName>
                                            </p:attrNameLst>
                                          </p:cBhvr>
                                          <p:tavLst>
                                            <p:tav tm="0">
                                              <p:val>
                                                <p:strVal val="0-#ppt_w/2"/>
                                              </p:val>
                                            </p:tav>
                                            <p:tav tm="100000">
                                              <p:val>
                                                <p:strVal val="#ppt_x"/>
                                              </p:val>
                                            </p:tav>
                                          </p:tavLst>
                                        </p:anim>
                                        <p:anim calcmode="lin" valueType="num">
                                          <p:cBhvr additive="base">
                                            <p:cTn id="26" dur="2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EE3E9"/>
        </a:solidFill>
        <a:effectLst/>
      </p:bgPr>
    </p:bg>
    <p:spTree>
      <p:nvGrpSpPr>
        <p:cNvPr id="1" name="Shape 83"/>
        <p:cNvGrpSpPr/>
        <p:nvPr/>
      </p:nvGrpSpPr>
      <p:grpSpPr>
        <a:xfrm>
          <a:off x="0" y="0"/>
          <a:ext cx="0" cy="0"/>
          <a:chOff x="0" y="0"/>
          <a:chExt cx="0" cy="0"/>
        </a:xfrm>
      </p:grpSpPr>
      <p:grpSp>
        <p:nvGrpSpPr>
          <p:cNvPr id="84" name="Google Shape;84;p1"/>
          <p:cNvGrpSpPr/>
          <p:nvPr/>
        </p:nvGrpSpPr>
        <p:grpSpPr>
          <a:xfrm>
            <a:off x="4175026" y="236784"/>
            <a:ext cx="5233593" cy="1064890"/>
            <a:chOff x="4175026" y="236784"/>
            <a:chExt cx="5233593" cy="1064890"/>
          </a:xfrm>
        </p:grpSpPr>
        <p:sp>
          <p:nvSpPr>
            <p:cNvPr id="85" name="Google Shape;85;p1"/>
            <p:cNvSpPr/>
            <p:nvPr/>
          </p:nvSpPr>
          <p:spPr>
            <a:xfrm>
              <a:off x="4175026" y="236784"/>
              <a:ext cx="5233593" cy="106489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86" name="Google Shape;86;p1"/>
            <p:cNvGrpSpPr/>
            <p:nvPr/>
          </p:nvGrpSpPr>
          <p:grpSpPr>
            <a:xfrm>
              <a:off x="8607013" y="377447"/>
              <a:ext cx="579415" cy="765671"/>
              <a:chOff x="8607013" y="377447"/>
              <a:chExt cx="579415" cy="765671"/>
            </a:xfrm>
          </p:grpSpPr>
          <p:cxnSp>
            <p:nvCxnSpPr>
              <p:cNvPr id="87" name="Google Shape;87;p1"/>
              <p:cNvCxnSpPr/>
              <p:nvPr/>
            </p:nvCxnSpPr>
            <p:spPr>
              <a:xfrm>
                <a:off x="8607013" y="377447"/>
                <a:ext cx="0" cy="765671"/>
              </a:xfrm>
              <a:prstGeom prst="straightConnector1">
                <a:avLst/>
              </a:prstGeom>
              <a:noFill/>
              <a:ln w="9525" cap="flat" cmpd="sng">
                <a:solidFill>
                  <a:srgbClr val="7F7F7F"/>
                </a:solidFill>
                <a:prstDash val="solid"/>
                <a:miter lim="800000"/>
                <a:headEnd type="none" w="sm" len="sm"/>
                <a:tailEnd type="none" w="sm" len="sm"/>
              </a:ln>
            </p:spPr>
          </p:cxnSp>
          <p:pic>
            <p:nvPicPr>
              <p:cNvPr id="88" name="Google Shape;88;p1" descr="Presentation with pie chart"/>
              <p:cNvPicPr preferRelativeResize="0"/>
              <p:nvPr/>
            </p:nvPicPr>
            <p:blipFill rotWithShape="1">
              <a:blip r:embed="rId3">
                <a:alphaModFix/>
              </a:blip>
              <a:srcRect/>
              <a:stretch/>
            </p:blipFill>
            <p:spPr>
              <a:xfrm>
                <a:off x="8761806" y="572706"/>
                <a:ext cx="424622" cy="424622"/>
              </a:xfrm>
              <a:prstGeom prst="rect">
                <a:avLst/>
              </a:prstGeom>
              <a:noFill/>
              <a:ln>
                <a:noFill/>
              </a:ln>
            </p:spPr>
          </p:pic>
        </p:grpSp>
        <p:sp>
          <p:nvSpPr>
            <p:cNvPr id="90" name="Google Shape;90;p1"/>
            <p:cNvSpPr txBox="1"/>
            <p:nvPr/>
          </p:nvSpPr>
          <p:spPr>
            <a:xfrm>
              <a:off x="6083338" y="474445"/>
              <a:ext cx="2655705" cy="523180"/>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EF3A65"/>
                  </a:solidFill>
                  <a:effectLst/>
                  <a:uLnTx/>
                  <a:uFillTx/>
                  <a:latin typeface="Calibri"/>
                  <a:cs typeface="Calibri"/>
                  <a:sym typeface="Calibri"/>
                </a:rPr>
                <a:t>PROMOTE: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EF3A65"/>
                  </a:solidFill>
                  <a:effectLst/>
                  <a:uLnTx/>
                  <a:uFillTx/>
                  <a:latin typeface="Calibri"/>
                  <a:cs typeface="Calibri"/>
                  <a:sym typeface="Calibri"/>
                </a:rPr>
                <a:t> good Hygiene Practice</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92" name="Google Shape;92;p1"/>
          <p:cNvGrpSpPr/>
          <p:nvPr/>
        </p:nvGrpSpPr>
        <p:grpSpPr>
          <a:xfrm>
            <a:off x="4175026" y="1925196"/>
            <a:ext cx="5233593" cy="1064890"/>
            <a:chOff x="4175026" y="1925196"/>
            <a:chExt cx="5233593" cy="1064890"/>
          </a:xfrm>
        </p:grpSpPr>
        <p:sp>
          <p:nvSpPr>
            <p:cNvPr id="93" name="Google Shape;93;p1"/>
            <p:cNvSpPr/>
            <p:nvPr/>
          </p:nvSpPr>
          <p:spPr>
            <a:xfrm>
              <a:off x="4175026" y="1925196"/>
              <a:ext cx="5233593" cy="106489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94" name="Google Shape;94;p1"/>
            <p:cNvGrpSpPr/>
            <p:nvPr/>
          </p:nvGrpSpPr>
          <p:grpSpPr>
            <a:xfrm>
              <a:off x="8607013" y="2065859"/>
              <a:ext cx="579415" cy="765671"/>
              <a:chOff x="8607013" y="2065859"/>
              <a:chExt cx="579415" cy="765671"/>
            </a:xfrm>
          </p:grpSpPr>
          <p:cxnSp>
            <p:nvCxnSpPr>
              <p:cNvPr id="95" name="Google Shape;95;p1"/>
              <p:cNvCxnSpPr/>
              <p:nvPr/>
            </p:nvCxnSpPr>
            <p:spPr>
              <a:xfrm>
                <a:off x="8607013" y="2065859"/>
                <a:ext cx="0" cy="765671"/>
              </a:xfrm>
              <a:prstGeom prst="straightConnector1">
                <a:avLst/>
              </a:prstGeom>
              <a:noFill/>
              <a:ln w="9525" cap="flat" cmpd="sng">
                <a:solidFill>
                  <a:srgbClr val="7F7F7F"/>
                </a:solidFill>
                <a:prstDash val="solid"/>
                <a:miter lim="800000"/>
                <a:headEnd type="none" w="sm" len="sm"/>
                <a:tailEnd type="none" w="sm" len="sm"/>
              </a:ln>
            </p:spPr>
          </p:cxnSp>
          <p:pic>
            <p:nvPicPr>
              <p:cNvPr id="96" name="Google Shape;96;p1" descr="Lightbulb"/>
              <p:cNvPicPr preferRelativeResize="0"/>
              <p:nvPr/>
            </p:nvPicPr>
            <p:blipFill rotWithShape="1">
              <a:blip r:embed="rId4">
                <a:alphaModFix/>
              </a:blip>
              <a:srcRect/>
              <a:stretch/>
            </p:blipFill>
            <p:spPr>
              <a:xfrm>
                <a:off x="8761806" y="2261118"/>
                <a:ext cx="424622" cy="424622"/>
              </a:xfrm>
              <a:prstGeom prst="rect">
                <a:avLst/>
              </a:prstGeom>
              <a:noFill/>
              <a:ln>
                <a:noFill/>
              </a:ln>
            </p:spPr>
          </p:pic>
        </p:grpSp>
        <p:sp>
          <p:nvSpPr>
            <p:cNvPr id="98" name="Google Shape;98;p1"/>
            <p:cNvSpPr txBox="1"/>
            <p:nvPr/>
          </p:nvSpPr>
          <p:spPr>
            <a:xfrm>
              <a:off x="6124876" y="2018184"/>
              <a:ext cx="2327339" cy="73862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kern="0" dirty="0">
                  <a:solidFill>
                    <a:srgbClr val="00B050"/>
                  </a:solidFill>
                  <a:latin typeface="Calibri"/>
                  <a:cs typeface="Calibri"/>
                  <a:sym typeface="Calibri"/>
                </a:rPr>
                <a:t>PROVIDE: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B050"/>
                  </a:solidFill>
                  <a:effectLst/>
                  <a:uLnTx/>
                  <a:uFillTx/>
                  <a:latin typeface="Calibri"/>
                  <a:cs typeface="Calibri"/>
                  <a:sym typeface="Calibri"/>
                </a:rPr>
                <a:t>Safe drinking water &amp; adequate sanitation facilities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100" name="Google Shape;100;p1"/>
          <p:cNvGrpSpPr/>
          <p:nvPr/>
        </p:nvGrpSpPr>
        <p:grpSpPr>
          <a:xfrm>
            <a:off x="4175026" y="3559602"/>
            <a:ext cx="5233593" cy="1064890"/>
            <a:chOff x="4175026" y="3559602"/>
            <a:chExt cx="5233593" cy="1064890"/>
          </a:xfrm>
        </p:grpSpPr>
        <p:sp>
          <p:nvSpPr>
            <p:cNvPr id="101" name="Google Shape;101;p1"/>
            <p:cNvSpPr/>
            <p:nvPr/>
          </p:nvSpPr>
          <p:spPr>
            <a:xfrm>
              <a:off x="4175026" y="3559602"/>
              <a:ext cx="5233593" cy="106489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102" name="Google Shape;102;p1"/>
            <p:cNvGrpSpPr/>
            <p:nvPr/>
          </p:nvGrpSpPr>
          <p:grpSpPr>
            <a:xfrm>
              <a:off x="8607013" y="3700265"/>
              <a:ext cx="579415" cy="765671"/>
              <a:chOff x="8607013" y="3700265"/>
              <a:chExt cx="579415" cy="765671"/>
            </a:xfrm>
          </p:grpSpPr>
          <p:cxnSp>
            <p:nvCxnSpPr>
              <p:cNvPr id="103" name="Google Shape;103;p1"/>
              <p:cNvCxnSpPr/>
              <p:nvPr/>
            </p:nvCxnSpPr>
            <p:spPr>
              <a:xfrm>
                <a:off x="8607013" y="3700265"/>
                <a:ext cx="0" cy="765671"/>
              </a:xfrm>
              <a:prstGeom prst="straightConnector1">
                <a:avLst/>
              </a:prstGeom>
              <a:noFill/>
              <a:ln w="9525" cap="flat" cmpd="sng">
                <a:solidFill>
                  <a:srgbClr val="7F7F7F"/>
                </a:solidFill>
                <a:prstDash val="solid"/>
                <a:miter lim="800000"/>
                <a:headEnd type="none" w="sm" len="sm"/>
                <a:tailEnd type="none" w="sm" len="sm"/>
              </a:ln>
            </p:spPr>
          </p:cxnSp>
          <p:pic>
            <p:nvPicPr>
              <p:cNvPr id="104" name="Google Shape;104;p1" descr="Single gear"/>
              <p:cNvPicPr preferRelativeResize="0"/>
              <p:nvPr/>
            </p:nvPicPr>
            <p:blipFill rotWithShape="1">
              <a:blip r:embed="rId5">
                <a:alphaModFix/>
              </a:blip>
              <a:srcRect/>
              <a:stretch/>
            </p:blipFill>
            <p:spPr>
              <a:xfrm>
                <a:off x="8761806" y="3895524"/>
                <a:ext cx="424622" cy="424622"/>
              </a:xfrm>
              <a:prstGeom prst="rect">
                <a:avLst/>
              </a:prstGeom>
              <a:noFill/>
              <a:ln>
                <a:noFill/>
              </a:ln>
            </p:spPr>
          </p:pic>
        </p:grpSp>
        <p:sp>
          <p:nvSpPr>
            <p:cNvPr id="106" name="Google Shape;106;p1"/>
            <p:cNvSpPr txBox="1"/>
            <p:nvPr/>
          </p:nvSpPr>
          <p:spPr>
            <a:xfrm>
              <a:off x="6239180" y="3770157"/>
              <a:ext cx="2075928" cy="738623"/>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660066"/>
                  </a:solidFill>
                  <a:effectLst/>
                  <a:uLnTx/>
                  <a:uFillTx/>
                  <a:latin typeface="Calibri"/>
                  <a:cs typeface="Calibri"/>
                  <a:sym typeface="Calibri"/>
                </a:rPr>
                <a:t>REDUCE: </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sz="1400" b="1" kern="0" dirty="0">
                  <a:solidFill>
                    <a:srgbClr val="660066"/>
                  </a:solidFill>
                  <a:latin typeface="Calibri"/>
                  <a:cs typeface="Calibri"/>
                  <a:sym typeface="Calibri"/>
                </a:rPr>
                <a:t>Environmental Health Risk</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grpSp>
        <p:nvGrpSpPr>
          <p:cNvPr id="108" name="Google Shape;108;p1"/>
          <p:cNvGrpSpPr/>
          <p:nvPr/>
        </p:nvGrpSpPr>
        <p:grpSpPr>
          <a:xfrm>
            <a:off x="4175026" y="5226980"/>
            <a:ext cx="5233593" cy="1216779"/>
            <a:chOff x="4175026" y="5226980"/>
            <a:chExt cx="5233593" cy="1216779"/>
          </a:xfrm>
        </p:grpSpPr>
        <p:sp>
          <p:nvSpPr>
            <p:cNvPr id="109" name="Google Shape;109;p1"/>
            <p:cNvSpPr/>
            <p:nvPr/>
          </p:nvSpPr>
          <p:spPr>
            <a:xfrm>
              <a:off x="4175026" y="5226980"/>
              <a:ext cx="5233593" cy="106489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grpSp>
          <p:nvGrpSpPr>
            <p:cNvPr id="110" name="Google Shape;110;p1"/>
            <p:cNvGrpSpPr/>
            <p:nvPr/>
          </p:nvGrpSpPr>
          <p:grpSpPr>
            <a:xfrm>
              <a:off x="8607013" y="5367643"/>
              <a:ext cx="579415" cy="765671"/>
              <a:chOff x="8607013" y="5367643"/>
              <a:chExt cx="579415" cy="765671"/>
            </a:xfrm>
          </p:grpSpPr>
          <p:cxnSp>
            <p:nvCxnSpPr>
              <p:cNvPr id="111" name="Google Shape;111;p1"/>
              <p:cNvCxnSpPr/>
              <p:nvPr/>
            </p:nvCxnSpPr>
            <p:spPr>
              <a:xfrm>
                <a:off x="8607013" y="5367643"/>
                <a:ext cx="0" cy="765671"/>
              </a:xfrm>
              <a:prstGeom prst="straightConnector1">
                <a:avLst/>
              </a:prstGeom>
              <a:noFill/>
              <a:ln w="9525" cap="flat" cmpd="sng">
                <a:solidFill>
                  <a:srgbClr val="7F7F7F"/>
                </a:solidFill>
                <a:prstDash val="solid"/>
                <a:miter lim="800000"/>
                <a:headEnd type="none" w="sm" len="sm"/>
                <a:tailEnd type="none" w="sm" len="sm"/>
              </a:ln>
            </p:spPr>
          </p:cxnSp>
          <p:pic>
            <p:nvPicPr>
              <p:cNvPr id="112" name="Google Shape;112;p1" descr="Bank"/>
              <p:cNvPicPr preferRelativeResize="0"/>
              <p:nvPr/>
            </p:nvPicPr>
            <p:blipFill rotWithShape="1">
              <a:blip r:embed="rId6">
                <a:alphaModFix/>
              </a:blip>
              <a:srcRect/>
              <a:stretch/>
            </p:blipFill>
            <p:spPr>
              <a:xfrm>
                <a:off x="8761806" y="5562902"/>
                <a:ext cx="424622" cy="424622"/>
              </a:xfrm>
              <a:prstGeom prst="rect">
                <a:avLst/>
              </a:prstGeom>
              <a:noFill/>
              <a:ln>
                <a:noFill/>
              </a:ln>
            </p:spPr>
          </p:pic>
        </p:grpSp>
        <p:sp>
          <p:nvSpPr>
            <p:cNvPr id="114" name="Google Shape;114;p1"/>
            <p:cNvSpPr txBox="1"/>
            <p:nvPr/>
          </p:nvSpPr>
          <p:spPr>
            <a:xfrm>
              <a:off x="6124876" y="5274248"/>
              <a:ext cx="2457579" cy="1169511"/>
            </a:xfrm>
            <a:prstGeom prst="rect">
              <a:avLst/>
            </a:prstGeom>
            <a:noFill/>
            <a:ln>
              <a:noFill/>
            </a:ln>
          </p:spPr>
          <p:txBody>
            <a:bodyPr spcFirstLastPara="1" wrap="square" lIns="91425" tIns="45700" rIns="91425" bIns="45700" anchor="t" anchorCtr="0">
              <a:spAutoFit/>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1" i="0" u="none" strike="noStrike" kern="0" cap="none" spc="0" normalizeH="0" baseline="0" noProof="0" dirty="0">
                  <a:ln>
                    <a:noFill/>
                  </a:ln>
                  <a:solidFill>
                    <a:srgbClr val="0033CC"/>
                  </a:solidFill>
                  <a:effectLst/>
                  <a:uLnTx/>
                  <a:uFillTx/>
                  <a:latin typeface="Calibri"/>
                  <a:cs typeface="Calibri"/>
                  <a:sym typeface="Calibri"/>
                </a:rPr>
                <a:t>ENSURE: </a:t>
              </a:r>
            </a:p>
            <a:p>
              <a:pPr>
                <a:buClr>
                  <a:srgbClr val="000000"/>
                </a:buClr>
                <a:defRPr/>
              </a:pPr>
              <a:r>
                <a:rPr lang="en-GB" sz="1400" b="1" kern="0" dirty="0">
                  <a:solidFill>
                    <a:srgbClr val="0033CC"/>
                  </a:solidFill>
                  <a:latin typeface="Calibri"/>
                  <a:cs typeface="Calibri"/>
                </a:rPr>
                <a:t>conditions that allow people to live with good health, dignity, comfort, and safety.</a:t>
              </a: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sp>
        <p:nvSpPr>
          <p:cNvPr id="116" name="Google Shape;116;p1"/>
          <p:cNvSpPr/>
          <p:nvPr/>
        </p:nvSpPr>
        <p:spPr>
          <a:xfrm>
            <a:off x="3186206" y="1707240"/>
            <a:ext cx="2221366" cy="160564"/>
          </a:xfrm>
          <a:prstGeom prst="ellipse">
            <a:avLst/>
          </a:prstGeom>
          <a:gradFill>
            <a:gsLst>
              <a:gs pos="0">
                <a:srgbClr val="000000">
                  <a:alpha val="54901"/>
                </a:srgbClr>
              </a:gs>
              <a:gs pos="100000">
                <a:srgbClr val="DEE3E9">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7" name="Google Shape;117;p1"/>
          <p:cNvSpPr/>
          <p:nvPr/>
        </p:nvSpPr>
        <p:spPr>
          <a:xfrm rot="-677855" flipH="1">
            <a:off x="4205816" y="1221992"/>
            <a:ext cx="737075" cy="470637"/>
          </a:xfrm>
          <a:prstGeom prst="rtTriangle">
            <a:avLst/>
          </a:prstGeom>
          <a:solidFill>
            <a:srgbClr val="EF3A6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8" name="Google Shape;118;p1"/>
          <p:cNvSpPr/>
          <p:nvPr/>
        </p:nvSpPr>
        <p:spPr>
          <a:xfrm rot="10800000" flipH="1">
            <a:off x="3949198" y="236784"/>
            <a:ext cx="2359009" cy="1064890"/>
          </a:xfrm>
          <a:custGeom>
            <a:avLst/>
            <a:gdLst/>
            <a:ahLst/>
            <a:cxnLst/>
            <a:rect l="l" t="t" r="r" b="b"/>
            <a:pathLst>
              <a:path w="2540000" h="943429" extrusionOk="0">
                <a:moveTo>
                  <a:pt x="0" y="0"/>
                </a:moveTo>
                <a:lnTo>
                  <a:pt x="1494971" y="0"/>
                </a:lnTo>
                <a:lnTo>
                  <a:pt x="1509486" y="0"/>
                </a:lnTo>
                <a:lnTo>
                  <a:pt x="2540000" y="0"/>
                </a:lnTo>
                <a:lnTo>
                  <a:pt x="1509486" y="930325"/>
                </a:lnTo>
                <a:lnTo>
                  <a:pt x="1509486" y="943429"/>
                </a:lnTo>
                <a:lnTo>
                  <a:pt x="1494971" y="943429"/>
                </a:lnTo>
                <a:lnTo>
                  <a:pt x="0" y="943429"/>
                </a:lnTo>
                <a:close/>
              </a:path>
            </a:pathLst>
          </a:custGeom>
          <a:solidFill>
            <a:srgbClr val="EF3A65"/>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19" name="Google Shape;119;p1"/>
          <p:cNvSpPr/>
          <p:nvPr/>
        </p:nvSpPr>
        <p:spPr>
          <a:xfrm rot="10800000">
            <a:off x="3949198" y="1301674"/>
            <a:ext cx="1024484" cy="311275"/>
          </a:xfrm>
          <a:prstGeom prst="rtTriangle">
            <a:avLst/>
          </a:prstGeom>
          <a:solidFill>
            <a:srgbClr val="C21857"/>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2" name="Google Shape;122;p1"/>
          <p:cNvSpPr txBox="1"/>
          <p:nvPr/>
        </p:nvSpPr>
        <p:spPr>
          <a:xfrm>
            <a:off x="4143305" y="384909"/>
            <a:ext cx="1310898" cy="70788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FFFFFF"/>
                </a:solidFill>
                <a:effectLst/>
                <a:uLnTx/>
                <a:uFillTx/>
                <a:latin typeface="Calibri"/>
                <a:ea typeface="Calibri"/>
                <a:cs typeface="Calibri"/>
                <a:sym typeface="Calibri"/>
              </a:rPr>
              <a:t>01</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23" name="Google Shape;123;p1"/>
          <p:cNvSpPr/>
          <p:nvPr/>
        </p:nvSpPr>
        <p:spPr>
          <a:xfrm>
            <a:off x="3186206" y="3395652"/>
            <a:ext cx="2221366" cy="160564"/>
          </a:xfrm>
          <a:prstGeom prst="ellipse">
            <a:avLst/>
          </a:prstGeom>
          <a:gradFill>
            <a:gsLst>
              <a:gs pos="0">
                <a:srgbClr val="000000">
                  <a:alpha val="54901"/>
                </a:srgbClr>
              </a:gs>
              <a:gs pos="100000">
                <a:srgbClr val="DEE3E9">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4" name="Google Shape;124;p1"/>
          <p:cNvSpPr/>
          <p:nvPr/>
        </p:nvSpPr>
        <p:spPr>
          <a:xfrm rot="-677855" flipH="1">
            <a:off x="4205816" y="2910405"/>
            <a:ext cx="737075" cy="470637"/>
          </a:xfrm>
          <a:prstGeom prst="rtTriangle">
            <a:avLst/>
          </a:prstGeom>
          <a:solidFill>
            <a:srgbClr val="92D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5" name="Google Shape;125;p1"/>
          <p:cNvSpPr/>
          <p:nvPr/>
        </p:nvSpPr>
        <p:spPr>
          <a:xfrm rot="10800000" flipH="1">
            <a:off x="3949198" y="1925196"/>
            <a:ext cx="2359009" cy="1064890"/>
          </a:xfrm>
          <a:custGeom>
            <a:avLst/>
            <a:gdLst/>
            <a:ahLst/>
            <a:cxnLst/>
            <a:rect l="l" t="t" r="r" b="b"/>
            <a:pathLst>
              <a:path w="2540000" h="943429" extrusionOk="0">
                <a:moveTo>
                  <a:pt x="0" y="0"/>
                </a:moveTo>
                <a:lnTo>
                  <a:pt x="1494971" y="0"/>
                </a:lnTo>
                <a:lnTo>
                  <a:pt x="1509486" y="0"/>
                </a:lnTo>
                <a:lnTo>
                  <a:pt x="2540000" y="0"/>
                </a:lnTo>
                <a:lnTo>
                  <a:pt x="1509486" y="930325"/>
                </a:lnTo>
                <a:lnTo>
                  <a:pt x="1509486" y="943429"/>
                </a:lnTo>
                <a:lnTo>
                  <a:pt x="1494971" y="943429"/>
                </a:lnTo>
                <a:lnTo>
                  <a:pt x="0" y="943429"/>
                </a:lnTo>
                <a:close/>
              </a:path>
            </a:pathLst>
          </a:custGeom>
          <a:solidFill>
            <a:srgbClr val="92D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6" name="Google Shape;126;p1"/>
          <p:cNvSpPr/>
          <p:nvPr/>
        </p:nvSpPr>
        <p:spPr>
          <a:xfrm rot="10800000">
            <a:off x="3949198" y="2990086"/>
            <a:ext cx="1024484" cy="311275"/>
          </a:xfrm>
          <a:prstGeom prst="rtTriangle">
            <a:avLst/>
          </a:prstGeom>
          <a:solidFill>
            <a:srgbClr val="00B05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29" name="Google Shape;129;p1"/>
          <p:cNvSpPr txBox="1"/>
          <p:nvPr/>
        </p:nvSpPr>
        <p:spPr>
          <a:xfrm>
            <a:off x="4143305" y="2043826"/>
            <a:ext cx="1310898" cy="70788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FFFFFF"/>
                </a:solidFill>
                <a:effectLst/>
                <a:uLnTx/>
                <a:uFillTx/>
                <a:latin typeface="Calibri"/>
                <a:ea typeface="Calibri"/>
                <a:cs typeface="Calibri"/>
                <a:sym typeface="Calibri"/>
              </a:rPr>
              <a:t>02</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0" name="Google Shape;130;p1"/>
          <p:cNvSpPr/>
          <p:nvPr/>
        </p:nvSpPr>
        <p:spPr>
          <a:xfrm>
            <a:off x="3186206" y="5030058"/>
            <a:ext cx="2221366" cy="160564"/>
          </a:xfrm>
          <a:prstGeom prst="ellipse">
            <a:avLst/>
          </a:prstGeom>
          <a:gradFill>
            <a:gsLst>
              <a:gs pos="0">
                <a:srgbClr val="000000">
                  <a:alpha val="54901"/>
                </a:srgbClr>
              </a:gs>
              <a:gs pos="100000">
                <a:srgbClr val="DEE3E9">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1" name="Google Shape;131;p1"/>
          <p:cNvSpPr/>
          <p:nvPr/>
        </p:nvSpPr>
        <p:spPr>
          <a:xfrm rot="-677855" flipH="1">
            <a:off x="4205816" y="4544811"/>
            <a:ext cx="737075" cy="470637"/>
          </a:xfrm>
          <a:prstGeom prst="rtTriangle">
            <a:avLst/>
          </a:prstGeom>
          <a:solidFill>
            <a:srgbClr val="7030A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2" name="Google Shape;132;p1"/>
          <p:cNvSpPr/>
          <p:nvPr/>
        </p:nvSpPr>
        <p:spPr>
          <a:xfrm rot="10800000" flipH="1">
            <a:off x="3949199" y="3559602"/>
            <a:ext cx="2264770" cy="1060198"/>
          </a:xfrm>
          <a:custGeom>
            <a:avLst/>
            <a:gdLst/>
            <a:ahLst/>
            <a:cxnLst/>
            <a:rect l="l" t="t" r="r" b="b"/>
            <a:pathLst>
              <a:path w="2540000" h="943429" extrusionOk="0">
                <a:moveTo>
                  <a:pt x="0" y="0"/>
                </a:moveTo>
                <a:lnTo>
                  <a:pt x="1494971" y="0"/>
                </a:lnTo>
                <a:lnTo>
                  <a:pt x="1509486" y="0"/>
                </a:lnTo>
                <a:lnTo>
                  <a:pt x="2540000" y="0"/>
                </a:lnTo>
                <a:lnTo>
                  <a:pt x="1509486" y="930325"/>
                </a:lnTo>
                <a:lnTo>
                  <a:pt x="1509486" y="943429"/>
                </a:lnTo>
                <a:lnTo>
                  <a:pt x="1494971" y="943429"/>
                </a:lnTo>
                <a:lnTo>
                  <a:pt x="0" y="943429"/>
                </a:lnTo>
                <a:close/>
              </a:path>
            </a:pathLst>
          </a:custGeom>
          <a:solidFill>
            <a:srgbClr val="7030A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3" name="Google Shape;133;p1"/>
          <p:cNvSpPr/>
          <p:nvPr/>
        </p:nvSpPr>
        <p:spPr>
          <a:xfrm rot="10800000">
            <a:off x="3949198" y="4624492"/>
            <a:ext cx="1024484" cy="311275"/>
          </a:xfrm>
          <a:prstGeom prst="rtTriangle">
            <a:avLst/>
          </a:prstGeom>
          <a:solidFill>
            <a:srgbClr val="660066"/>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6" name="Google Shape;136;p1"/>
          <p:cNvSpPr txBox="1"/>
          <p:nvPr/>
        </p:nvSpPr>
        <p:spPr>
          <a:xfrm>
            <a:off x="4143305" y="3692982"/>
            <a:ext cx="1310898" cy="70788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FFFFFF"/>
                </a:solidFill>
                <a:effectLst/>
                <a:uLnTx/>
                <a:uFillTx/>
                <a:latin typeface="Calibri"/>
                <a:ea typeface="Calibri"/>
                <a:cs typeface="Calibri"/>
                <a:sym typeface="Calibri"/>
              </a:rPr>
              <a:t>03</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37" name="Google Shape;137;p1"/>
          <p:cNvSpPr/>
          <p:nvPr/>
        </p:nvSpPr>
        <p:spPr>
          <a:xfrm>
            <a:off x="3186206" y="6697436"/>
            <a:ext cx="2221366" cy="160564"/>
          </a:xfrm>
          <a:prstGeom prst="ellipse">
            <a:avLst/>
          </a:prstGeom>
          <a:gradFill>
            <a:gsLst>
              <a:gs pos="0">
                <a:srgbClr val="000000">
                  <a:alpha val="54901"/>
                </a:srgbClr>
              </a:gs>
              <a:gs pos="100000">
                <a:srgbClr val="DEE3E9">
                  <a:alpha val="0"/>
                </a:srgbClr>
              </a:gs>
            </a:gsLst>
            <a:path path="circle">
              <a:fillToRect l="50000" t="50000" r="50000" b="50000"/>
            </a:path>
            <a:tileRect/>
          </a:gra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8" name="Google Shape;138;p1"/>
          <p:cNvSpPr/>
          <p:nvPr/>
        </p:nvSpPr>
        <p:spPr>
          <a:xfrm rot="-677855" flipH="1">
            <a:off x="4205816" y="6212189"/>
            <a:ext cx="737075" cy="470637"/>
          </a:xfrm>
          <a:prstGeom prst="rtTriangle">
            <a:avLst/>
          </a:prstGeom>
          <a:solidFill>
            <a:srgbClr val="00B0F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39" name="Google Shape;139;p1"/>
          <p:cNvSpPr/>
          <p:nvPr/>
        </p:nvSpPr>
        <p:spPr>
          <a:xfrm rot="10800000" flipH="1">
            <a:off x="3949199" y="5226980"/>
            <a:ext cx="2146802" cy="1064890"/>
          </a:xfrm>
          <a:custGeom>
            <a:avLst/>
            <a:gdLst/>
            <a:ahLst/>
            <a:cxnLst/>
            <a:rect l="l" t="t" r="r" b="b"/>
            <a:pathLst>
              <a:path w="2540000" h="943429" extrusionOk="0">
                <a:moveTo>
                  <a:pt x="0" y="0"/>
                </a:moveTo>
                <a:lnTo>
                  <a:pt x="1494971" y="0"/>
                </a:lnTo>
                <a:lnTo>
                  <a:pt x="1509486" y="0"/>
                </a:lnTo>
                <a:lnTo>
                  <a:pt x="2540000" y="0"/>
                </a:lnTo>
                <a:lnTo>
                  <a:pt x="1509486" y="930325"/>
                </a:lnTo>
                <a:lnTo>
                  <a:pt x="1509486" y="943429"/>
                </a:lnTo>
                <a:lnTo>
                  <a:pt x="1494971" y="943429"/>
                </a:lnTo>
                <a:lnTo>
                  <a:pt x="0" y="943429"/>
                </a:lnTo>
                <a:close/>
              </a:path>
            </a:pathLst>
          </a:custGeom>
          <a:solidFill>
            <a:srgbClr val="00B0F0"/>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0" name="Google Shape;140;p1"/>
          <p:cNvSpPr/>
          <p:nvPr/>
        </p:nvSpPr>
        <p:spPr>
          <a:xfrm rot="10800000">
            <a:off x="3949198" y="6291870"/>
            <a:ext cx="1024484" cy="311275"/>
          </a:xfrm>
          <a:prstGeom prst="rtTriangle">
            <a:avLst/>
          </a:prstGeom>
          <a:solidFill>
            <a:srgbClr val="0033CC"/>
          </a:solidFill>
          <a:ln>
            <a:noFill/>
          </a:ln>
        </p:spPr>
        <p:txBody>
          <a:bodyPr spcFirstLastPara="1" wrap="square" lIns="91425" tIns="45700" rIns="91425" bIns="45700"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sz="1800" b="0" i="0" u="none" strike="noStrike" kern="0" cap="none" spc="0" normalizeH="0" baseline="0" noProof="0">
              <a:ln>
                <a:noFill/>
              </a:ln>
              <a:solidFill>
                <a:srgbClr val="FFFFFF"/>
              </a:solidFill>
              <a:effectLst/>
              <a:uLnTx/>
              <a:uFillTx/>
              <a:latin typeface="Calibri"/>
              <a:ea typeface="Calibri"/>
              <a:cs typeface="Calibri"/>
              <a:sym typeface="Calibri"/>
            </a:endParaRPr>
          </a:p>
        </p:txBody>
      </p:sp>
      <p:sp>
        <p:nvSpPr>
          <p:cNvPr id="143" name="Google Shape;143;p1"/>
          <p:cNvSpPr txBox="1"/>
          <p:nvPr/>
        </p:nvSpPr>
        <p:spPr>
          <a:xfrm>
            <a:off x="4143305" y="5389856"/>
            <a:ext cx="1310898" cy="707886"/>
          </a:xfrm>
          <a:prstGeom prst="rect">
            <a:avLst/>
          </a:prstGeom>
          <a:noFill/>
          <a:ln>
            <a:noFill/>
          </a:ln>
        </p:spPr>
        <p:txBody>
          <a:bodyPr spcFirstLastPara="1" wrap="square" lIns="91425" tIns="45700" rIns="91425" bIns="45700" anchor="t" anchorCtr="0">
            <a:sp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4000" b="1" i="0" u="none" strike="noStrike" kern="0" cap="none" spc="0" normalizeH="0" baseline="0" noProof="0" dirty="0">
                <a:ln>
                  <a:noFill/>
                </a:ln>
                <a:solidFill>
                  <a:srgbClr val="FFFFFF"/>
                </a:solidFill>
                <a:effectLst/>
                <a:uLnTx/>
                <a:uFillTx/>
                <a:latin typeface="Calibri"/>
                <a:ea typeface="Calibri"/>
                <a:cs typeface="Calibri"/>
                <a:sym typeface="Calibri"/>
              </a:rPr>
              <a:t>04</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grpSp>
        <p:nvGrpSpPr>
          <p:cNvPr id="57" name="Group 56">
            <a:extLst>
              <a:ext uri="{FF2B5EF4-FFF2-40B4-BE49-F238E27FC236}">
                <a16:creationId xmlns:a16="http://schemas.microsoft.com/office/drawing/2014/main" id="{266D8C0A-52FA-40E6-818F-8A19928404BB}"/>
              </a:ext>
            </a:extLst>
          </p:cNvPr>
          <p:cNvGrpSpPr/>
          <p:nvPr/>
        </p:nvGrpSpPr>
        <p:grpSpPr>
          <a:xfrm>
            <a:off x="408895" y="541422"/>
            <a:ext cx="1095866" cy="5514601"/>
            <a:chOff x="365998" y="758753"/>
            <a:chExt cx="1095866" cy="5514601"/>
          </a:xfrm>
        </p:grpSpPr>
        <p:sp>
          <p:nvSpPr>
            <p:cNvPr id="58" name="Rectangle 57">
              <a:extLst>
                <a:ext uri="{FF2B5EF4-FFF2-40B4-BE49-F238E27FC236}">
                  <a16:creationId xmlns:a16="http://schemas.microsoft.com/office/drawing/2014/main" id="{88A7D080-69A8-4F1C-B735-B05F793E4AEE}"/>
                </a:ext>
              </a:extLst>
            </p:cNvPr>
            <p:cNvSpPr/>
            <p:nvPr/>
          </p:nvSpPr>
          <p:spPr>
            <a:xfrm>
              <a:off x="432862" y="921542"/>
              <a:ext cx="1029002" cy="5351812"/>
            </a:xfrm>
            <a:prstGeom prst="rect">
              <a:avLst/>
            </a:prstGeom>
            <a:solidFill>
              <a:srgbClr val="28C4CC">
                <a:lumMod val="75000"/>
                <a:alpha val="62000"/>
              </a:srgbClr>
            </a:solidFill>
            <a:ln w="15875"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white"/>
                </a:solidFill>
                <a:effectLst/>
                <a:uLnTx/>
                <a:uFillTx/>
                <a:latin typeface="Calibri" panose="020F0502020204030204"/>
                <a:ea typeface="+mn-ea"/>
                <a:cs typeface="+mn-cs"/>
              </a:endParaRPr>
            </a:p>
          </p:txBody>
        </p:sp>
        <p:sp>
          <p:nvSpPr>
            <p:cNvPr id="59" name="Rectangle 58">
              <a:extLst>
                <a:ext uri="{FF2B5EF4-FFF2-40B4-BE49-F238E27FC236}">
                  <a16:creationId xmlns:a16="http://schemas.microsoft.com/office/drawing/2014/main" id="{2D879F84-A06B-4AF0-BCAF-DCA5B4E77DFD}"/>
                </a:ext>
              </a:extLst>
            </p:cNvPr>
            <p:cNvSpPr/>
            <p:nvPr/>
          </p:nvSpPr>
          <p:spPr>
            <a:xfrm>
              <a:off x="365998" y="758753"/>
              <a:ext cx="978597" cy="5340493"/>
            </a:xfrm>
            <a:prstGeom prst="rect">
              <a:avLst/>
            </a:prstGeom>
            <a:solidFill>
              <a:srgbClr val="1CADE4"/>
            </a:solidFill>
            <a:ln w="15875" cap="flat" cmpd="sng" algn="ctr">
              <a:noFill/>
              <a:prstDash val="solid"/>
            </a:ln>
            <a:effectLst/>
          </p:spPr>
          <p:txBody>
            <a:bodyPr vert="vert270"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US" sz="3600" b="0" i="0" u="none" strike="noStrike" kern="0" cap="none" spc="0" normalizeH="0" baseline="0" noProof="0" dirty="0">
                  <a:ln>
                    <a:noFill/>
                  </a:ln>
                  <a:solidFill>
                    <a:prstClr val="white"/>
                  </a:solidFill>
                  <a:effectLst/>
                  <a:uLnTx/>
                  <a:uFillTx/>
                  <a:latin typeface="Calibri" panose="020F0502020204030204"/>
                  <a:ea typeface="+mn-ea"/>
                  <a:cs typeface="+mn-cs"/>
                </a:rPr>
                <a:t>Key WASH Activities </a:t>
              </a: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300"/>
                                        <p:tgtEl>
                                          <p:spTgt spid="116"/>
                                        </p:tgtEl>
                                      </p:cBhvr>
                                    </p:animEffect>
                                  </p:childTnLst>
                                </p:cTn>
                              </p:par>
                            </p:childTnLst>
                          </p:cTn>
                        </p:par>
                        <p:par>
                          <p:cTn id="8" fill="hold">
                            <p:stCondLst>
                              <p:cond delay="300"/>
                            </p:stCondLst>
                            <p:childTnLst>
                              <p:par>
                                <p:cTn id="9" presetID="10" presetClass="entr" presetSubtype="0" fill="hold" nodeType="afterEffect">
                                  <p:stCondLst>
                                    <p:cond delay="0"/>
                                  </p:stCondLst>
                                  <p:childTnLst>
                                    <p:set>
                                      <p:cBhvr>
                                        <p:cTn id="10" dur="1" fill="hold">
                                          <p:stCondLst>
                                            <p:cond delay="0"/>
                                          </p:stCondLst>
                                        </p:cTn>
                                        <p:tgtEl>
                                          <p:spTgt spid="117"/>
                                        </p:tgtEl>
                                        <p:attrNameLst>
                                          <p:attrName>style.visibility</p:attrName>
                                        </p:attrNameLst>
                                      </p:cBhvr>
                                      <p:to>
                                        <p:strVal val="visible"/>
                                      </p:to>
                                    </p:set>
                                    <p:animEffect transition="in" filter="fade">
                                      <p:cBhvr>
                                        <p:cTn id="11" dur="300"/>
                                        <p:tgtEl>
                                          <p:spTgt spid="117"/>
                                        </p:tgtEl>
                                      </p:cBhvr>
                                    </p:animEffect>
                                  </p:childTnLst>
                                </p:cTn>
                              </p:par>
                            </p:childTnLst>
                          </p:cTn>
                        </p:par>
                        <p:par>
                          <p:cTn id="12" fill="hold">
                            <p:stCondLst>
                              <p:cond delay="600"/>
                            </p:stCondLst>
                            <p:childTnLst>
                              <p:par>
                                <p:cTn id="13" presetID="10" presetClass="entr" presetSubtype="0" fill="hold" nodeType="afterEffect">
                                  <p:stCondLst>
                                    <p:cond delay="0"/>
                                  </p:stCondLst>
                                  <p:childTnLst>
                                    <p:set>
                                      <p:cBhvr>
                                        <p:cTn id="14" dur="1" fill="hold">
                                          <p:stCondLst>
                                            <p:cond delay="0"/>
                                          </p:stCondLst>
                                        </p:cTn>
                                        <p:tgtEl>
                                          <p:spTgt spid="119"/>
                                        </p:tgtEl>
                                        <p:attrNameLst>
                                          <p:attrName>style.visibility</p:attrName>
                                        </p:attrNameLst>
                                      </p:cBhvr>
                                      <p:to>
                                        <p:strVal val="visible"/>
                                      </p:to>
                                    </p:set>
                                    <p:animEffect transition="in" filter="fade">
                                      <p:cBhvr>
                                        <p:cTn id="15" dur="300"/>
                                        <p:tgtEl>
                                          <p:spTgt spid="119"/>
                                        </p:tgtEl>
                                      </p:cBhvr>
                                    </p:animEffect>
                                  </p:childTnLst>
                                </p:cTn>
                              </p:par>
                            </p:childTnLst>
                          </p:cTn>
                        </p:par>
                        <p:par>
                          <p:cTn id="16" fill="hold">
                            <p:stCondLst>
                              <p:cond delay="900"/>
                            </p:stCondLst>
                            <p:childTnLst>
                              <p:par>
                                <p:cTn id="17" presetID="10" presetClass="entr" presetSubtype="0"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Effect transition="in" filter="fade">
                                      <p:cBhvr>
                                        <p:cTn id="19" dur="300"/>
                                        <p:tgtEl>
                                          <p:spTgt spid="118"/>
                                        </p:tgtEl>
                                      </p:cBhvr>
                                    </p:animEffect>
                                  </p:childTnLst>
                                </p:cTn>
                              </p:par>
                              <p:par>
                                <p:cTn id="20" presetID="1" presetClass="entr" presetSubtype="0" fill="hold" grpId="0" nodeType="withEffect">
                                  <p:stCondLst>
                                    <p:cond delay="0"/>
                                  </p:stCondLst>
                                  <p:childTnLst>
                                    <p:set>
                                      <p:cBhvr>
                                        <p:cTn id="21" dur="1" fill="hold">
                                          <p:stCondLst>
                                            <p:cond delay="0"/>
                                          </p:stCondLst>
                                        </p:cTn>
                                        <p:tgtEl>
                                          <p:spTgt spid="122"/>
                                        </p:tgtEl>
                                        <p:attrNameLst>
                                          <p:attrName>style.visibility</p:attrName>
                                        </p:attrNameLst>
                                      </p:cBhvr>
                                      <p:to>
                                        <p:strVal val="visible"/>
                                      </p:to>
                                    </p:set>
                                  </p:childTnLst>
                                </p:cTn>
                              </p:par>
                            </p:childTnLst>
                          </p:cTn>
                        </p:par>
                        <p:par>
                          <p:cTn id="22" fill="hold">
                            <p:stCondLst>
                              <p:cond delay="1200"/>
                            </p:stCondLst>
                            <p:childTnLst>
                              <p:par>
                                <p:cTn id="23" presetID="10" presetClass="entr" presetSubtype="0" fill="hold" nodeType="afterEffect">
                                  <p:stCondLst>
                                    <p:cond delay="0"/>
                                  </p:stCondLst>
                                  <p:childTnLst>
                                    <p:set>
                                      <p:cBhvr>
                                        <p:cTn id="24" dur="1" fill="hold">
                                          <p:stCondLst>
                                            <p:cond delay="0"/>
                                          </p:stCondLst>
                                        </p:cTn>
                                        <p:tgtEl>
                                          <p:spTgt spid="84"/>
                                        </p:tgtEl>
                                        <p:attrNameLst>
                                          <p:attrName>style.visibility</p:attrName>
                                        </p:attrNameLst>
                                      </p:cBhvr>
                                      <p:to>
                                        <p:strVal val="visible"/>
                                      </p:to>
                                    </p:set>
                                    <p:animEffect transition="in" filter="fade">
                                      <p:cBhvr>
                                        <p:cTn id="25" dur="300"/>
                                        <p:tgtEl>
                                          <p:spTgt spid="84"/>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23"/>
                                        </p:tgtEl>
                                        <p:attrNameLst>
                                          <p:attrName>style.visibility</p:attrName>
                                        </p:attrNameLst>
                                      </p:cBhvr>
                                      <p:to>
                                        <p:strVal val="visible"/>
                                      </p:to>
                                    </p:set>
                                    <p:animEffect transition="in" filter="fade">
                                      <p:cBhvr>
                                        <p:cTn id="30" dur="300"/>
                                        <p:tgtEl>
                                          <p:spTgt spid="123"/>
                                        </p:tgtEl>
                                      </p:cBhvr>
                                    </p:animEffect>
                                  </p:childTnLst>
                                </p:cTn>
                              </p:par>
                            </p:childTnLst>
                          </p:cTn>
                        </p:par>
                        <p:par>
                          <p:cTn id="31" fill="hold">
                            <p:stCondLst>
                              <p:cond delay="300"/>
                            </p:stCondLst>
                            <p:childTnLst>
                              <p:par>
                                <p:cTn id="32" presetID="10" presetClass="entr" presetSubtype="0" fill="hold" nodeType="afterEffect">
                                  <p:stCondLst>
                                    <p:cond delay="0"/>
                                  </p:stCondLst>
                                  <p:childTnLst>
                                    <p:set>
                                      <p:cBhvr>
                                        <p:cTn id="33" dur="1" fill="hold">
                                          <p:stCondLst>
                                            <p:cond delay="0"/>
                                          </p:stCondLst>
                                        </p:cTn>
                                        <p:tgtEl>
                                          <p:spTgt spid="124"/>
                                        </p:tgtEl>
                                        <p:attrNameLst>
                                          <p:attrName>style.visibility</p:attrName>
                                        </p:attrNameLst>
                                      </p:cBhvr>
                                      <p:to>
                                        <p:strVal val="visible"/>
                                      </p:to>
                                    </p:set>
                                    <p:animEffect transition="in" filter="fade">
                                      <p:cBhvr>
                                        <p:cTn id="34" dur="300"/>
                                        <p:tgtEl>
                                          <p:spTgt spid="124"/>
                                        </p:tgtEl>
                                      </p:cBhvr>
                                    </p:animEffect>
                                  </p:childTnLst>
                                </p:cTn>
                              </p:par>
                            </p:childTnLst>
                          </p:cTn>
                        </p:par>
                        <p:par>
                          <p:cTn id="35" fill="hold">
                            <p:stCondLst>
                              <p:cond delay="600"/>
                            </p:stCondLst>
                            <p:childTnLst>
                              <p:par>
                                <p:cTn id="36" presetID="10" presetClass="entr" presetSubtype="0" fill="hold" nodeType="afterEffect">
                                  <p:stCondLst>
                                    <p:cond delay="0"/>
                                  </p:stCondLst>
                                  <p:childTnLst>
                                    <p:set>
                                      <p:cBhvr>
                                        <p:cTn id="37" dur="1" fill="hold">
                                          <p:stCondLst>
                                            <p:cond delay="0"/>
                                          </p:stCondLst>
                                        </p:cTn>
                                        <p:tgtEl>
                                          <p:spTgt spid="126"/>
                                        </p:tgtEl>
                                        <p:attrNameLst>
                                          <p:attrName>style.visibility</p:attrName>
                                        </p:attrNameLst>
                                      </p:cBhvr>
                                      <p:to>
                                        <p:strVal val="visible"/>
                                      </p:to>
                                    </p:set>
                                    <p:animEffect transition="in" filter="fade">
                                      <p:cBhvr>
                                        <p:cTn id="38" dur="300"/>
                                        <p:tgtEl>
                                          <p:spTgt spid="126"/>
                                        </p:tgtEl>
                                      </p:cBhvr>
                                    </p:animEffect>
                                  </p:childTnLst>
                                </p:cTn>
                              </p:par>
                            </p:childTnLst>
                          </p:cTn>
                        </p:par>
                        <p:par>
                          <p:cTn id="39" fill="hold">
                            <p:stCondLst>
                              <p:cond delay="900"/>
                            </p:stCondLst>
                            <p:childTnLst>
                              <p:par>
                                <p:cTn id="40" presetID="10" presetClass="entr" presetSubtype="0" fill="hold" nodeType="afterEffect">
                                  <p:stCondLst>
                                    <p:cond delay="0"/>
                                  </p:stCondLst>
                                  <p:childTnLst>
                                    <p:set>
                                      <p:cBhvr>
                                        <p:cTn id="41" dur="1" fill="hold">
                                          <p:stCondLst>
                                            <p:cond delay="0"/>
                                          </p:stCondLst>
                                        </p:cTn>
                                        <p:tgtEl>
                                          <p:spTgt spid="125"/>
                                        </p:tgtEl>
                                        <p:attrNameLst>
                                          <p:attrName>style.visibility</p:attrName>
                                        </p:attrNameLst>
                                      </p:cBhvr>
                                      <p:to>
                                        <p:strVal val="visible"/>
                                      </p:to>
                                    </p:set>
                                    <p:animEffect transition="in" filter="fade">
                                      <p:cBhvr>
                                        <p:cTn id="42" dur="300"/>
                                        <p:tgtEl>
                                          <p:spTgt spid="125"/>
                                        </p:tgtEl>
                                      </p:cBhvr>
                                    </p:animEffect>
                                  </p:childTnLst>
                                </p:cTn>
                              </p:par>
                              <p:par>
                                <p:cTn id="43" presetID="1" presetClass="entr" presetSubtype="0" fill="hold" grpId="0" nodeType="withEffect">
                                  <p:stCondLst>
                                    <p:cond delay="0"/>
                                  </p:stCondLst>
                                  <p:childTnLst>
                                    <p:set>
                                      <p:cBhvr>
                                        <p:cTn id="44" dur="1" fill="hold">
                                          <p:stCondLst>
                                            <p:cond delay="0"/>
                                          </p:stCondLst>
                                        </p:cTn>
                                        <p:tgtEl>
                                          <p:spTgt spid="129"/>
                                        </p:tgtEl>
                                        <p:attrNameLst>
                                          <p:attrName>style.visibility</p:attrName>
                                        </p:attrNameLst>
                                      </p:cBhvr>
                                      <p:to>
                                        <p:strVal val="visible"/>
                                      </p:to>
                                    </p:set>
                                  </p:childTnLst>
                                </p:cTn>
                              </p:par>
                            </p:childTnLst>
                          </p:cTn>
                        </p:par>
                        <p:par>
                          <p:cTn id="45" fill="hold">
                            <p:stCondLst>
                              <p:cond delay="1200"/>
                            </p:stCondLst>
                            <p:childTnLst>
                              <p:par>
                                <p:cTn id="46" presetID="10" presetClass="entr" presetSubtype="0" fill="hold" nodeType="afterEffect">
                                  <p:stCondLst>
                                    <p:cond delay="0"/>
                                  </p:stCondLst>
                                  <p:childTnLst>
                                    <p:set>
                                      <p:cBhvr>
                                        <p:cTn id="47" dur="1" fill="hold">
                                          <p:stCondLst>
                                            <p:cond delay="0"/>
                                          </p:stCondLst>
                                        </p:cTn>
                                        <p:tgtEl>
                                          <p:spTgt spid="92"/>
                                        </p:tgtEl>
                                        <p:attrNameLst>
                                          <p:attrName>style.visibility</p:attrName>
                                        </p:attrNameLst>
                                      </p:cBhvr>
                                      <p:to>
                                        <p:strVal val="visible"/>
                                      </p:to>
                                    </p:set>
                                    <p:animEffect transition="in" filter="fade">
                                      <p:cBhvr>
                                        <p:cTn id="48" dur="300"/>
                                        <p:tgtEl>
                                          <p:spTgt spid="92"/>
                                        </p:tgtEl>
                                      </p:cBhvr>
                                    </p:animEffect>
                                  </p:childTnLst>
                                </p:cTn>
                              </p:par>
                            </p:childTnLst>
                          </p:cTn>
                        </p:par>
                      </p:childTnLst>
                    </p:cTn>
                  </p:par>
                  <p:par>
                    <p:cTn id="49" fill="hold">
                      <p:stCondLst>
                        <p:cond delay="indefinite"/>
                      </p:stCondLst>
                      <p:childTnLst>
                        <p:par>
                          <p:cTn id="50" fill="hold">
                            <p:stCondLst>
                              <p:cond delay="0"/>
                            </p:stCondLst>
                            <p:childTnLst>
                              <p:par>
                                <p:cTn id="51" presetID="10" presetClass="entr" presetSubtype="0" fill="hold" nodeType="clickEffect">
                                  <p:stCondLst>
                                    <p:cond delay="0"/>
                                  </p:stCondLst>
                                  <p:childTnLst>
                                    <p:set>
                                      <p:cBhvr>
                                        <p:cTn id="52" dur="1" fill="hold">
                                          <p:stCondLst>
                                            <p:cond delay="0"/>
                                          </p:stCondLst>
                                        </p:cTn>
                                        <p:tgtEl>
                                          <p:spTgt spid="130"/>
                                        </p:tgtEl>
                                        <p:attrNameLst>
                                          <p:attrName>style.visibility</p:attrName>
                                        </p:attrNameLst>
                                      </p:cBhvr>
                                      <p:to>
                                        <p:strVal val="visible"/>
                                      </p:to>
                                    </p:set>
                                    <p:animEffect transition="in" filter="fade">
                                      <p:cBhvr>
                                        <p:cTn id="53" dur="300"/>
                                        <p:tgtEl>
                                          <p:spTgt spid="130"/>
                                        </p:tgtEl>
                                      </p:cBhvr>
                                    </p:animEffect>
                                  </p:childTnLst>
                                </p:cTn>
                              </p:par>
                            </p:childTnLst>
                          </p:cTn>
                        </p:par>
                        <p:par>
                          <p:cTn id="54" fill="hold">
                            <p:stCondLst>
                              <p:cond delay="300"/>
                            </p:stCondLst>
                            <p:childTnLst>
                              <p:par>
                                <p:cTn id="55" presetID="10" presetClass="entr" presetSubtype="0" fill="hold" nodeType="afterEffect">
                                  <p:stCondLst>
                                    <p:cond delay="0"/>
                                  </p:stCondLst>
                                  <p:childTnLst>
                                    <p:set>
                                      <p:cBhvr>
                                        <p:cTn id="56" dur="1" fill="hold">
                                          <p:stCondLst>
                                            <p:cond delay="0"/>
                                          </p:stCondLst>
                                        </p:cTn>
                                        <p:tgtEl>
                                          <p:spTgt spid="131"/>
                                        </p:tgtEl>
                                        <p:attrNameLst>
                                          <p:attrName>style.visibility</p:attrName>
                                        </p:attrNameLst>
                                      </p:cBhvr>
                                      <p:to>
                                        <p:strVal val="visible"/>
                                      </p:to>
                                    </p:set>
                                    <p:animEffect transition="in" filter="fade">
                                      <p:cBhvr>
                                        <p:cTn id="57" dur="300"/>
                                        <p:tgtEl>
                                          <p:spTgt spid="131"/>
                                        </p:tgtEl>
                                      </p:cBhvr>
                                    </p:animEffect>
                                  </p:childTnLst>
                                </p:cTn>
                              </p:par>
                            </p:childTnLst>
                          </p:cTn>
                        </p:par>
                        <p:par>
                          <p:cTn id="58" fill="hold">
                            <p:stCondLst>
                              <p:cond delay="600"/>
                            </p:stCondLst>
                            <p:childTnLst>
                              <p:par>
                                <p:cTn id="59" presetID="10" presetClass="entr" presetSubtype="0" fill="hold" nodeType="afterEffect">
                                  <p:stCondLst>
                                    <p:cond delay="0"/>
                                  </p:stCondLst>
                                  <p:childTnLst>
                                    <p:set>
                                      <p:cBhvr>
                                        <p:cTn id="60" dur="1" fill="hold">
                                          <p:stCondLst>
                                            <p:cond delay="0"/>
                                          </p:stCondLst>
                                        </p:cTn>
                                        <p:tgtEl>
                                          <p:spTgt spid="133"/>
                                        </p:tgtEl>
                                        <p:attrNameLst>
                                          <p:attrName>style.visibility</p:attrName>
                                        </p:attrNameLst>
                                      </p:cBhvr>
                                      <p:to>
                                        <p:strVal val="visible"/>
                                      </p:to>
                                    </p:set>
                                    <p:animEffect transition="in" filter="fade">
                                      <p:cBhvr>
                                        <p:cTn id="61" dur="300"/>
                                        <p:tgtEl>
                                          <p:spTgt spid="133"/>
                                        </p:tgtEl>
                                      </p:cBhvr>
                                    </p:animEffect>
                                  </p:childTnLst>
                                </p:cTn>
                              </p:par>
                            </p:childTnLst>
                          </p:cTn>
                        </p:par>
                        <p:par>
                          <p:cTn id="62" fill="hold">
                            <p:stCondLst>
                              <p:cond delay="900"/>
                            </p:stCondLst>
                            <p:childTnLst>
                              <p:par>
                                <p:cTn id="63" presetID="10" presetClass="entr" presetSubtype="0" fill="hold" nodeType="afterEffect">
                                  <p:stCondLst>
                                    <p:cond delay="0"/>
                                  </p:stCondLst>
                                  <p:childTnLst>
                                    <p:set>
                                      <p:cBhvr>
                                        <p:cTn id="64" dur="1" fill="hold">
                                          <p:stCondLst>
                                            <p:cond delay="0"/>
                                          </p:stCondLst>
                                        </p:cTn>
                                        <p:tgtEl>
                                          <p:spTgt spid="132"/>
                                        </p:tgtEl>
                                        <p:attrNameLst>
                                          <p:attrName>style.visibility</p:attrName>
                                        </p:attrNameLst>
                                      </p:cBhvr>
                                      <p:to>
                                        <p:strVal val="visible"/>
                                      </p:to>
                                    </p:set>
                                    <p:animEffect transition="in" filter="fade">
                                      <p:cBhvr>
                                        <p:cTn id="65" dur="300"/>
                                        <p:tgtEl>
                                          <p:spTgt spid="132"/>
                                        </p:tgtEl>
                                      </p:cBhvr>
                                    </p:animEffect>
                                  </p:childTnLst>
                                </p:cTn>
                              </p:par>
                              <p:par>
                                <p:cTn id="66" presetID="1" presetClass="entr" presetSubtype="0" fill="hold" grpId="0" nodeType="withEffect">
                                  <p:stCondLst>
                                    <p:cond delay="0"/>
                                  </p:stCondLst>
                                  <p:childTnLst>
                                    <p:set>
                                      <p:cBhvr>
                                        <p:cTn id="67" dur="1" fill="hold">
                                          <p:stCondLst>
                                            <p:cond delay="0"/>
                                          </p:stCondLst>
                                        </p:cTn>
                                        <p:tgtEl>
                                          <p:spTgt spid="136"/>
                                        </p:tgtEl>
                                        <p:attrNameLst>
                                          <p:attrName>style.visibility</p:attrName>
                                        </p:attrNameLst>
                                      </p:cBhvr>
                                      <p:to>
                                        <p:strVal val="visible"/>
                                      </p:to>
                                    </p:set>
                                  </p:childTnLst>
                                </p:cTn>
                              </p:par>
                            </p:childTnLst>
                          </p:cTn>
                        </p:par>
                        <p:par>
                          <p:cTn id="68" fill="hold">
                            <p:stCondLst>
                              <p:cond delay="1200"/>
                            </p:stCondLst>
                            <p:childTnLst>
                              <p:par>
                                <p:cTn id="69" presetID="10" presetClass="entr" presetSubtype="0" fill="hold" nodeType="afterEffect">
                                  <p:stCondLst>
                                    <p:cond delay="0"/>
                                  </p:stCondLst>
                                  <p:childTnLst>
                                    <p:set>
                                      <p:cBhvr>
                                        <p:cTn id="70" dur="1" fill="hold">
                                          <p:stCondLst>
                                            <p:cond delay="0"/>
                                          </p:stCondLst>
                                        </p:cTn>
                                        <p:tgtEl>
                                          <p:spTgt spid="100"/>
                                        </p:tgtEl>
                                        <p:attrNameLst>
                                          <p:attrName>style.visibility</p:attrName>
                                        </p:attrNameLst>
                                      </p:cBhvr>
                                      <p:to>
                                        <p:strVal val="visible"/>
                                      </p:to>
                                    </p:set>
                                    <p:animEffect transition="in" filter="fade">
                                      <p:cBhvr>
                                        <p:cTn id="71" dur="300"/>
                                        <p:tgtEl>
                                          <p:spTgt spid="100"/>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nodeType="clickEffect">
                                  <p:stCondLst>
                                    <p:cond delay="0"/>
                                  </p:stCondLst>
                                  <p:childTnLst>
                                    <p:set>
                                      <p:cBhvr>
                                        <p:cTn id="75" dur="1" fill="hold">
                                          <p:stCondLst>
                                            <p:cond delay="0"/>
                                          </p:stCondLst>
                                        </p:cTn>
                                        <p:tgtEl>
                                          <p:spTgt spid="137"/>
                                        </p:tgtEl>
                                        <p:attrNameLst>
                                          <p:attrName>style.visibility</p:attrName>
                                        </p:attrNameLst>
                                      </p:cBhvr>
                                      <p:to>
                                        <p:strVal val="visible"/>
                                      </p:to>
                                    </p:set>
                                    <p:animEffect transition="in" filter="fade">
                                      <p:cBhvr>
                                        <p:cTn id="76" dur="300"/>
                                        <p:tgtEl>
                                          <p:spTgt spid="137"/>
                                        </p:tgtEl>
                                      </p:cBhvr>
                                    </p:animEffect>
                                  </p:childTnLst>
                                </p:cTn>
                              </p:par>
                            </p:childTnLst>
                          </p:cTn>
                        </p:par>
                        <p:par>
                          <p:cTn id="77" fill="hold">
                            <p:stCondLst>
                              <p:cond delay="300"/>
                            </p:stCondLst>
                            <p:childTnLst>
                              <p:par>
                                <p:cTn id="78" presetID="10" presetClass="entr" presetSubtype="0" fill="hold" nodeType="afterEffect">
                                  <p:stCondLst>
                                    <p:cond delay="0"/>
                                  </p:stCondLst>
                                  <p:childTnLst>
                                    <p:set>
                                      <p:cBhvr>
                                        <p:cTn id="79" dur="1" fill="hold">
                                          <p:stCondLst>
                                            <p:cond delay="0"/>
                                          </p:stCondLst>
                                        </p:cTn>
                                        <p:tgtEl>
                                          <p:spTgt spid="138"/>
                                        </p:tgtEl>
                                        <p:attrNameLst>
                                          <p:attrName>style.visibility</p:attrName>
                                        </p:attrNameLst>
                                      </p:cBhvr>
                                      <p:to>
                                        <p:strVal val="visible"/>
                                      </p:to>
                                    </p:set>
                                    <p:animEffect transition="in" filter="fade">
                                      <p:cBhvr>
                                        <p:cTn id="80" dur="300"/>
                                        <p:tgtEl>
                                          <p:spTgt spid="138"/>
                                        </p:tgtEl>
                                      </p:cBhvr>
                                    </p:animEffect>
                                  </p:childTnLst>
                                </p:cTn>
                              </p:par>
                            </p:childTnLst>
                          </p:cTn>
                        </p:par>
                        <p:par>
                          <p:cTn id="81" fill="hold">
                            <p:stCondLst>
                              <p:cond delay="600"/>
                            </p:stCondLst>
                            <p:childTnLst>
                              <p:par>
                                <p:cTn id="82" presetID="10" presetClass="entr" presetSubtype="0" fill="hold" nodeType="afterEffect">
                                  <p:stCondLst>
                                    <p:cond delay="0"/>
                                  </p:stCondLst>
                                  <p:childTnLst>
                                    <p:set>
                                      <p:cBhvr>
                                        <p:cTn id="83" dur="1" fill="hold">
                                          <p:stCondLst>
                                            <p:cond delay="0"/>
                                          </p:stCondLst>
                                        </p:cTn>
                                        <p:tgtEl>
                                          <p:spTgt spid="140"/>
                                        </p:tgtEl>
                                        <p:attrNameLst>
                                          <p:attrName>style.visibility</p:attrName>
                                        </p:attrNameLst>
                                      </p:cBhvr>
                                      <p:to>
                                        <p:strVal val="visible"/>
                                      </p:to>
                                    </p:set>
                                    <p:animEffect transition="in" filter="fade">
                                      <p:cBhvr>
                                        <p:cTn id="84" dur="300"/>
                                        <p:tgtEl>
                                          <p:spTgt spid="140"/>
                                        </p:tgtEl>
                                      </p:cBhvr>
                                    </p:animEffect>
                                  </p:childTnLst>
                                </p:cTn>
                              </p:par>
                            </p:childTnLst>
                          </p:cTn>
                        </p:par>
                        <p:par>
                          <p:cTn id="85" fill="hold">
                            <p:stCondLst>
                              <p:cond delay="900"/>
                            </p:stCondLst>
                            <p:childTnLst>
                              <p:par>
                                <p:cTn id="86" presetID="10" presetClass="entr" presetSubtype="0" fill="hold" nodeType="afterEffect">
                                  <p:stCondLst>
                                    <p:cond delay="0"/>
                                  </p:stCondLst>
                                  <p:childTnLst>
                                    <p:set>
                                      <p:cBhvr>
                                        <p:cTn id="87" dur="1" fill="hold">
                                          <p:stCondLst>
                                            <p:cond delay="0"/>
                                          </p:stCondLst>
                                        </p:cTn>
                                        <p:tgtEl>
                                          <p:spTgt spid="139"/>
                                        </p:tgtEl>
                                        <p:attrNameLst>
                                          <p:attrName>style.visibility</p:attrName>
                                        </p:attrNameLst>
                                      </p:cBhvr>
                                      <p:to>
                                        <p:strVal val="visible"/>
                                      </p:to>
                                    </p:set>
                                    <p:animEffect transition="in" filter="fade">
                                      <p:cBhvr>
                                        <p:cTn id="88" dur="300"/>
                                        <p:tgtEl>
                                          <p:spTgt spid="139"/>
                                        </p:tgtEl>
                                      </p:cBhvr>
                                    </p:animEffect>
                                  </p:childTnLst>
                                </p:cTn>
                              </p:par>
                              <p:par>
                                <p:cTn id="89" presetID="1" presetClass="entr" presetSubtype="0" fill="hold" grpId="0" nodeType="withEffect">
                                  <p:stCondLst>
                                    <p:cond delay="0"/>
                                  </p:stCondLst>
                                  <p:childTnLst>
                                    <p:set>
                                      <p:cBhvr>
                                        <p:cTn id="90" dur="1" fill="hold">
                                          <p:stCondLst>
                                            <p:cond delay="0"/>
                                          </p:stCondLst>
                                        </p:cTn>
                                        <p:tgtEl>
                                          <p:spTgt spid="143"/>
                                        </p:tgtEl>
                                        <p:attrNameLst>
                                          <p:attrName>style.visibility</p:attrName>
                                        </p:attrNameLst>
                                      </p:cBhvr>
                                      <p:to>
                                        <p:strVal val="visible"/>
                                      </p:to>
                                    </p:set>
                                  </p:childTnLst>
                                </p:cTn>
                              </p:par>
                            </p:childTnLst>
                          </p:cTn>
                        </p:par>
                        <p:par>
                          <p:cTn id="91" fill="hold">
                            <p:stCondLst>
                              <p:cond delay="1200"/>
                            </p:stCondLst>
                            <p:childTnLst>
                              <p:par>
                                <p:cTn id="92" presetID="10" presetClass="entr" presetSubtype="0" fill="hold" nodeType="afterEffect">
                                  <p:stCondLst>
                                    <p:cond delay="0"/>
                                  </p:stCondLst>
                                  <p:childTnLst>
                                    <p:set>
                                      <p:cBhvr>
                                        <p:cTn id="93" dur="1" fill="hold">
                                          <p:stCondLst>
                                            <p:cond delay="0"/>
                                          </p:stCondLst>
                                        </p:cTn>
                                        <p:tgtEl>
                                          <p:spTgt spid="108"/>
                                        </p:tgtEl>
                                        <p:attrNameLst>
                                          <p:attrName>style.visibility</p:attrName>
                                        </p:attrNameLst>
                                      </p:cBhvr>
                                      <p:to>
                                        <p:strVal val="visible"/>
                                      </p:to>
                                    </p:set>
                                    <p:animEffect transition="in" filter="fade">
                                      <p:cBhvr>
                                        <p:cTn id="94" dur="3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 grpId="0"/>
      <p:bldP spid="129" grpId="0"/>
      <p:bldP spid="136" grpId="0"/>
      <p:bldP spid="14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F7E3A-CF68-4C07-9057-9EEE325E0E29}"/>
              </a:ext>
            </a:extLst>
          </p:cNvPr>
          <p:cNvSpPr>
            <a:spLocks noGrp="1"/>
          </p:cNvSpPr>
          <p:nvPr>
            <p:ph type="title"/>
          </p:nvPr>
        </p:nvSpPr>
        <p:spPr>
          <a:xfrm>
            <a:off x="244153" y="51388"/>
            <a:ext cx="6410578" cy="1398256"/>
          </a:xfrm>
        </p:spPr>
        <p:txBody>
          <a:bodyPr/>
          <a:lstStyle/>
          <a:p>
            <a:r>
              <a:rPr lang="en-GB" noProof="0" dirty="0"/>
              <a:t>In WASH programmes</a:t>
            </a:r>
          </a:p>
        </p:txBody>
      </p:sp>
      <p:sp>
        <p:nvSpPr>
          <p:cNvPr id="3" name="Text Placeholder 2">
            <a:extLst>
              <a:ext uri="{FF2B5EF4-FFF2-40B4-BE49-F238E27FC236}">
                <a16:creationId xmlns:a16="http://schemas.microsoft.com/office/drawing/2014/main" id="{095A6CF3-FF86-45F4-8793-62DA90A37745}"/>
              </a:ext>
            </a:extLst>
          </p:cNvPr>
          <p:cNvSpPr>
            <a:spLocks noGrp="1"/>
          </p:cNvSpPr>
          <p:nvPr>
            <p:ph type="body" sz="quarter" idx="1"/>
          </p:nvPr>
        </p:nvSpPr>
        <p:spPr>
          <a:xfrm>
            <a:off x="550867" y="819378"/>
            <a:ext cx="6410578" cy="3000283"/>
          </a:xfrm>
        </p:spPr>
        <p:txBody>
          <a:bodyPr>
            <a:noAutofit/>
          </a:bodyPr>
          <a:lstStyle/>
          <a:p>
            <a:r>
              <a:rPr lang="en-GB" noProof="0" dirty="0"/>
              <a:t>It is important to manage the entire water chain: </a:t>
            </a:r>
          </a:p>
          <a:p>
            <a:pPr marL="520136" indent="-401822">
              <a:buFont typeface="Arial" panose="020B0604020202020204" pitchFamily="34" charset="0"/>
              <a:buChar char="•"/>
            </a:pPr>
            <a:r>
              <a:rPr lang="en-GB" noProof="0" dirty="0"/>
              <a:t>water sourcing;</a:t>
            </a:r>
          </a:p>
          <a:p>
            <a:pPr marL="520136" indent="-401822">
              <a:buFont typeface="Arial" panose="020B0604020202020204" pitchFamily="34" charset="0"/>
              <a:buChar char="•"/>
            </a:pPr>
            <a:r>
              <a:rPr lang="en-GB" noProof="0" dirty="0"/>
              <a:t>treatment; </a:t>
            </a:r>
          </a:p>
          <a:p>
            <a:pPr marL="520136" indent="-401822">
              <a:buFont typeface="Arial" panose="020B0604020202020204" pitchFamily="34" charset="0"/>
              <a:buChar char="•"/>
            </a:pPr>
            <a:r>
              <a:rPr lang="en-GB" noProof="0" dirty="0"/>
              <a:t>distribution; </a:t>
            </a:r>
          </a:p>
          <a:p>
            <a:pPr marL="520136" indent="-401822">
              <a:buFont typeface="Arial" panose="020B0604020202020204" pitchFamily="34" charset="0"/>
              <a:buChar char="•"/>
            </a:pPr>
            <a:r>
              <a:rPr lang="en-GB" noProof="0" dirty="0"/>
              <a:t>collection; </a:t>
            </a:r>
          </a:p>
          <a:p>
            <a:pPr marL="520136" indent="-401822">
              <a:buFont typeface="Arial" panose="020B0604020202020204" pitchFamily="34" charset="0"/>
              <a:buChar char="•"/>
            </a:pPr>
            <a:r>
              <a:rPr lang="en-GB" noProof="0" dirty="0"/>
              <a:t>household storage; and </a:t>
            </a:r>
          </a:p>
          <a:p>
            <a:pPr marL="520136" indent="-401822">
              <a:buFont typeface="Arial" panose="020B0604020202020204" pitchFamily="34" charset="0"/>
              <a:buChar char="•"/>
            </a:pPr>
            <a:r>
              <a:rPr lang="en-GB" noProof="0" dirty="0"/>
              <a:t>consumption.</a:t>
            </a:r>
          </a:p>
          <a:p>
            <a:endParaRPr lang="en-GB" noProof="0" dirty="0"/>
          </a:p>
        </p:txBody>
      </p:sp>
      <p:sp>
        <p:nvSpPr>
          <p:cNvPr id="4" name="Slide Number Placeholder 3">
            <a:extLst>
              <a:ext uri="{FF2B5EF4-FFF2-40B4-BE49-F238E27FC236}">
                <a16:creationId xmlns:a16="http://schemas.microsoft.com/office/drawing/2014/main" id="{F1386771-884A-424A-BF0A-C7DD77FF5702}"/>
              </a:ext>
            </a:extLst>
          </p:cNvPr>
          <p:cNvSpPr>
            <a:spLocks noGrp="1"/>
          </p:cNvSpPr>
          <p:nvPr>
            <p:ph type="sldNum" sz="quarter" idx="2"/>
          </p:nvPr>
        </p:nvSpPr>
        <p:spPr/>
        <p:txBody>
          <a:bodyPr/>
          <a:lstStyle/>
          <a:p>
            <a:fld id="{86CB4B4D-7CA3-9044-876B-883B54F8677D}" type="slidenum">
              <a:rPr lang="en-US" smtClean="0"/>
              <a:t>12</a:t>
            </a:fld>
            <a:endParaRPr lang="en-US" dirty="0"/>
          </a:p>
        </p:txBody>
      </p:sp>
      <p:pic>
        <p:nvPicPr>
          <p:cNvPr id="7" name="Picture Placeholder 7" descr="A person that is standing in the dirt&#10;&#10;Description automatically generated">
            <a:extLst>
              <a:ext uri="{FF2B5EF4-FFF2-40B4-BE49-F238E27FC236}">
                <a16:creationId xmlns:a16="http://schemas.microsoft.com/office/drawing/2014/main" id="{A014DE35-B82E-4545-A2DB-D7FFD4FB5A9B}"/>
              </a:ext>
            </a:extLst>
          </p:cNvPr>
          <p:cNvPicPr>
            <a:picLocks noChangeAspect="1"/>
          </p:cNvPicPr>
          <p:nvPr/>
        </p:nvPicPr>
        <p:blipFill>
          <a:blip r:embed="rId3" cstate="screen">
            <a:extLst>
              <a:ext uri="{28A0092B-C50C-407E-A947-70E740481C1C}">
                <a14:useLocalDpi xmlns:a14="http://schemas.microsoft.com/office/drawing/2010/main"/>
              </a:ext>
            </a:extLst>
          </a:blip>
          <a:srcRect/>
          <a:stretch>
            <a:fillRect/>
          </a:stretch>
        </p:blipFill>
        <p:spPr>
          <a:xfrm>
            <a:off x="7436538" y="105"/>
            <a:ext cx="4778021" cy="6857791"/>
          </a:xfrm>
          <a:custGeom>
            <a:avLst/>
            <a:gdLst>
              <a:gd name="connsiteX0" fmla="*/ 6734175 w 6734175"/>
              <a:gd name="connsiteY0" fmla="*/ 4883944 h 9767888"/>
              <a:gd name="connsiteX1" fmla="*/ 3367087 w 6734175"/>
              <a:gd name="connsiteY1" fmla="*/ 9767888 h 9767888"/>
              <a:gd name="connsiteX2" fmla="*/ -1 w 6734175"/>
              <a:gd name="connsiteY2" fmla="*/ 4883944 h 9767888"/>
              <a:gd name="connsiteX3" fmla="*/ 3367087 w 6734175"/>
              <a:gd name="connsiteY3" fmla="*/ 0 h 9767888"/>
              <a:gd name="connsiteX4" fmla="*/ 3367088 w 6734175"/>
              <a:gd name="connsiteY4" fmla="*/ 4883944 h 9767888"/>
              <a:gd name="connsiteX5" fmla="*/ 6734175 w 6734175"/>
              <a:gd name="connsiteY5" fmla="*/ 4883944 h 9767888"/>
              <a:gd name="connsiteX0" fmla="*/ 6734176 w 7026321"/>
              <a:gd name="connsiteY0" fmla="*/ 5309125 h 10193069"/>
              <a:gd name="connsiteX1" fmla="*/ 3367088 w 7026321"/>
              <a:gd name="connsiteY1" fmla="*/ 10193069 h 10193069"/>
              <a:gd name="connsiteX2" fmla="*/ 0 w 7026321"/>
              <a:gd name="connsiteY2" fmla="*/ 5309125 h 10193069"/>
              <a:gd name="connsiteX3" fmla="*/ 3367088 w 7026321"/>
              <a:gd name="connsiteY3" fmla="*/ 425181 h 10193069"/>
              <a:gd name="connsiteX4" fmla="*/ 6698117 w 7026321"/>
              <a:gd name="connsiteY4" fmla="*/ 475868 h 10193069"/>
              <a:gd name="connsiteX5" fmla="*/ 6734176 w 7026321"/>
              <a:gd name="connsiteY5" fmla="*/ 5309125 h 10193069"/>
              <a:gd name="connsiteX0" fmla="*/ 6734176 w 7026321"/>
              <a:gd name="connsiteY0" fmla="*/ 4883944 h 9767888"/>
              <a:gd name="connsiteX1" fmla="*/ 3367088 w 7026321"/>
              <a:gd name="connsiteY1" fmla="*/ 9767888 h 9767888"/>
              <a:gd name="connsiteX2" fmla="*/ 0 w 7026321"/>
              <a:gd name="connsiteY2" fmla="*/ 4883944 h 9767888"/>
              <a:gd name="connsiteX3" fmla="*/ 3367088 w 7026321"/>
              <a:gd name="connsiteY3" fmla="*/ 0 h 9767888"/>
              <a:gd name="connsiteX4" fmla="*/ 6698117 w 7026321"/>
              <a:gd name="connsiteY4" fmla="*/ 50687 h 9767888"/>
              <a:gd name="connsiteX5" fmla="*/ 6734176 w 7026321"/>
              <a:gd name="connsiteY5" fmla="*/ 4883944 h 9767888"/>
              <a:gd name="connsiteX0" fmla="*/ 7583491 w 7875636"/>
              <a:gd name="connsiteY0" fmla="*/ 4981916 h 9865860"/>
              <a:gd name="connsiteX1" fmla="*/ 4216403 w 7875636"/>
              <a:gd name="connsiteY1" fmla="*/ 9865860 h 9865860"/>
              <a:gd name="connsiteX2" fmla="*/ 849315 w 7875636"/>
              <a:gd name="connsiteY2" fmla="*/ 4981916 h 9865860"/>
              <a:gd name="connsiteX3" fmla="*/ 1016003 w 7875636"/>
              <a:gd name="connsiteY3" fmla="*/ 0 h 9865860"/>
              <a:gd name="connsiteX4" fmla="*/ 7547432 w 7875636"/>
              <a:gd name="connsiteY4" fmla="*/ 148659 h 9865860"/>
              <a:gd name="connsiteX5" fmla="*/ 7583491 w 7875636"/>
              <a:gd name="connsiteY5" fmla="*/ 4981916 h 9865860"/>
              <a:gd name="connsiteX0" fmla="*/ 7583491 w 7875636"/>
              <a:gd name="connsiteY0" fmla="*/ 4981916 h 9865860"/>
              <a:gd name="connsiteX1" fmla="*/ 4216403 w 7875636"/>
              <a:gd name="connsiteY1" fmla="*/ 9865860 h 9865860"/>
              <a:gd name="connsiteX2" fmla="*/ 849315 w 7875636"/>
              <a:gd name="connsiteY2" fmla="*/ 4981916 h 9865860"/>
              <a:gd name="connsiteX3" fmla="*/ 1016003 w 7875636"/>
              <a:gd name="connsiteY3" fmla="*/ 0 h 9865860"/>
              <a:gd name="connsiteX4" fmla="*/ 7547432 w 7875636"/>
              <a:gd name="connsiteY4" fmla="*/ 148659 h 9865860"/>
              <a:gd name="connsiteX5" fmla="*/ 7583491 w 7875636"/>
              <a:gd name="connsiteY5" fmla="*/ 4981916 h 9865860"/>
              <a:gd name="connsiteX0" fmla="*/ 7746776 w 7896225"/>
              <a:gd name="connsiteY0" fmla="*/ 9847831 h 11253975"/>
              <a:gd name="connsiteX1" fmla="*/ 4216403 w 7896225"/>
              <a:gd name="connsiteY1" fmla="*/ 9865860 h 11253975"/>
              <a:gd name="connsiteX2" fmla="*/ 849315 w 7896225"/>
              <a:gd name="connsiteY2" fmla="*/ 4981916 h 11253975"/>
              <a:gd name="connsiteX3" fmla="*/ 1016003 w 7896225"/>
              <a:gd name="connsiteY3" fmla="*/ 0 h 11253975"/>
              <a:gd name="connsiteX4" fmla="*/ 7547432 w 7896225"/>
              <a:gd name="connsiteY4" fmla="*/ 148659 h 11253975"/>
              <a:gd name="connsiteX5" fmla="*/ 7746776 w 7896225"/>
              <a:gd name="connsiteY5" fmla="*/ 9847831 h 11253975"/>
              <a:gd name="connsiteX0" fmla="*/ 7746776 w 8061748"/>
              <a:gd name="connsiteY0" fmla="*/ 9847831 h 11253975"/>
              <a:gd name="connsiteX1" fmla="*/ 4216403 w 8061748"/>
              <a:gd name="connsiteY1" fmla="*/ 9865860 h 11253975"/>
              <a:gd name="connsiteX2" fmla="*/ 849315 w 8061748"/>
              <a:gd name="connsiteY2" fmla="*/ 4981916 h 11253975"/>
              <a:gd name="connsiteX3" fmla="*/ 1016003 w 8061748"/>
              <a:gd name="connsiteY3" fmla="*/ 0 h 11253975"/>
              <a:gd name="connsiteX4" fmla="*/ 7547432 w 8061748"/>
              <a:gd name="connsiteY4" fmla="*/ 148659 h 11253975"/>
              <a:gd name="connsiteX5" fmla="*/ 7581243 w 8061748"/>
              <a:gd name="connsiteY5" fmla="*/ 2173997 h 11253975"/>
              <a:gd name="connsiteX6" fmla="*/ 7746776 w 8061748"/>
              <a:gd name="connsiteY6" fmla="*/ 9847831 h 11253975"/>
              <a:gd name="connsiteX0" fmla="*/ 7746776 w 8061748"/>
              <a:gd name="connsiteY0" fmla="*/ 9847831 h 11253975"/>
              <a:gd name="connsiteX1" fmla="*/ 4216403 w 8061748"/>
              <a:gd name="connsiteY1" fmla="*/ 9865860 h 11253975"/>
              <a:gd name="connsiteX2" fmla="*/ 849315 w 8061748"/>
              <a:gd name="connsiteY2" fmla="*/ 4981916 h 11253975"/>
              <a:gd name="connsiteX3" fmla="*/ 1016003 w 8061748"/>
              <a:gd name="connsiteY3" fmla="*/ 0 h 11253975"/>
              <a:gd name="connsiteX4" fmla="*/ 7547432 w 8061748"/>
              <a:gd name="connsiteY4" fmla="*/ 148659 h 11253975"/>
              <a:gd name="connsiteX5" fmla="*/ 7581243 w 8061748"/>
              <a:gd name="connsiteY5" fmla="*/ 2173997 h 11253975"/>
              <a:gd name="connsiteX6" fmla="*/ 7746776 w 8061748"/>
              <a:gd name="connsiteY6" fmla="*/ 9847831 h 11253975"/>
              <a:gd name="connsiteX0" fmla="*/ 7746776 w 7991246"/>
              <a:gd name="connsiteY0" fmla="*/ 9847831 h 11253975"/>
              <a:gd name="connsiteX1" fmla="*/ 4216403 w 7991246"/>
              <a:gd name="connsiteY1" fmla="*/ 9865860 h 11253975"/>
              <a:gd name="connsiteX2" fmla="*/ 849315 w 7991246"/>
              <a:gd name="connsiteY2" fmla="*/ 4981916 h 11253975"/>
              <a:gd name="connsiteX3" fmla="*/ 1016003 w 7991246"/>
              <a:gd name="connsiteY3" fmla="*/ 0 h 11253975"/>
              <a:gd name="connsiteX4" fmla="*/ 7547432 w 7991246"/>
              <a:gd name="connsiteY4" fmla="*/ 148659 h 11253975"/>
              <a:gd name="connsiteX5" fmla="*/ 7581243 w 7991246"/>
              <a:gd name="connsiteY5" fmla="*/ 2173997 h 11253975"/>
              <a:gd name="connsiteX6" fmla="*/ 7746776 w 7991246"/>
              <a:gd name="connsiteY6" fmla="*/ 9847831 h 11253975"/>
              <a:gd name="connsiteX0" fmla="*/ 7746776 w 7746776"/>
              <a:gd name="connsiteY0" fmla="*/ 9847831 h 11253975"/>
              <a:gd name="connsiteX1" fmla="*/ 4216403 w 7746776"/>
              <a:gd name="connsiteY1" fmla="*/ 9865860 h 11253975"/>
              <a:gd name="connsiteX2" fmla="*/ 849315 w 7746776"/>
              <a:gd name="connsiteY2" fmla="*/ 4981916 h 11253975"/>
              <a:gd name="connsiteX3" fmla="*/ 1016003 w 7746776"/>
              <a:gd name="connsiteY3" fmla="*/ 0 h 11253975"/>
              <a:gd name="connsiteX4" fmla="*/ 7547432 w 7746776"/>
              <a:gd name="connsiteY4" fmla="*/ 148659 h 11253975"/>
              <a:gd name="connsiteX5" fmla="*/ 7581243 w 7746776"/>
              <a:gd name="connsiteY5" fmla="*/ 2173997 h 11253975"/>
              <a:gd name="connsiteX6" fmla="*/ 7746776 w 7746776"/>
              <a:gd name="connsiteY6" fmla="*/ 9847831 h 11253975"/>
              <a:gd name="connsiteX0" fmla="*/ 7714119 w 7714119"/>
              <a:gd name="connsiteY0" fmla="*/ 9815174 h 11230815"/>
              <a:gd name="connsiteX1" fmla="*/ 4216403 w 7714119"/>
              <a:gd name="connsiteY1" fmla="*/ 9865860 h 11230815"/>
              <a:gd name="connsiteX2" fmla="*/ 849315 w 7714119"/>
              <a:gd name="connsiteY2" fmla="*/ 4981916 h 11230815"/>
              <a:gd name="connsiteX3" fmla="*/ 1016003 w 7714119"/>
              <a:gd name="connsiteY3" fmla="*/ 0 h 11230815"/>
              <a:gd name="connsiteX4" fmla="*/ 7547432 w 7714119"/>
              <a:gd name="connsiteY4" fmla="*/ 148659 h 11230815"/>
              <a:gd name="connsiteX5" fmla="*/ 7581243 w 7714119"/>
              <a:gd name="connsiteY5" fmla="*/ 2173997 h 11230815"/>
              <a:gd name="connsiteX6" fmla="*/ 7714119 w 7714119"/>
              <a:gd name="connsiteY6" fmla="*/ 9815174 h 11230815"/>
              <a:gd name="connsiteX0" fmla="*/ 7714119 w 7714119"/>
              <a:gd name="connsiteY0" fmla="*/ 9815174 h 10229603"/>
              <a:gd name="connsiteX1" fmla="*/ 4216403 w 7714119"/>
              <a:gd name="connsiteY1" fmla="*/ 9865860 h 10229603"/>
              <a:gd name="connsiteX2" fmla="*/ 849315 w 7714119"/>
              <a:gd name="connsiteY2" fmla="*/ 4981916 h 10229603"/>
              <a:gd name="connsiteX3" fmla="*/ 1016003 w 7714119"/>
              <a:gd name="connsiteY3" fmla="*/ 0 h 10229603"/>
              <a:gd name="connsiteX4" fmla="*/ 7547432 w 7714119"/>
              <a:gd name="connsiteY4" fmla="*/ 148659 h 10229603"/>
              <a:gd name="connsiteX5" fmla="*/ 7581243 w 7714119"/>
              <a:gd name="connsiteY5" fmla="*/ 2173997 h 10229603"/>
              <a:gd name="connsiteX6" fmla="*/ 7714119 w 7714119"/>
              <a:gd name="connsiteY6" fmla="*/ 9815174 h 10229603"/>
              <a:gd name="connsiteX0" fmla="*/ 7714119 w 7714119"/>
              <a:gd name="connsiteY0" fmla="*/ 9815174 h 9924955"/>
              <a:gd name="connsiteX1" fmla="*/ 4216403 w 7714119"/>
              <a:gd name="connsiteY1" fmla="*/ 9865860 h 9924955"/>
              <a:gd name="connsiteX2" fmla="*/ 849315 w 7714119"/>
              <a:gd name="connsiteY2" fmla="*/ 4981916 h 9924955"/>
              <a:gd name="connsiteX3" fmla="*/ 1016003 w 7714119"/>
              <a:gd name="connsiteY3" fmla="*/ 0 h 9924955"/>
              <a:gd name="connsiteX4" fmla="*/ 7547432 w 7714119"/>
              <a:gd name="connsiteY4" fmla="*/ 148659 h 9924955"/>
              <a:gd name="connsiteX5" fmla="*/ 7581243 w 7714119"/>
              <a:gd name="connsiteY5" fmla="*/ 2173997 h 9924955"/>
              <a:gd name="connsiteX6" fmla="*/ 7714119 w 7714119"/>
              <a:gd name="connsiteY6" fmla="*/ 9815174 h 9924955"/>
              <a:gd name="connsiteX0" fmla="*/ 7714119 w 7714119"/>
              <a:gd name="connsiteY0" fmla="*/ 9815174 h 10360223"/>
              <a:gd name="connsiteX1" fmla="*/ 4216403 w 7714119"/>
              <a:gd name="connsiteY1" fmla="*/ 9865860 h 10360223"/>
              <a:gd name="connsiteX2" fmla="*/ 849315 w 7714119"/>
              <a:gd name="connsiteY2" fmla="*/ 4981916 h 10360223"/>
              <a:gd name="connsiteX3" fmla="*/ 1016003 w 7714119"/>
              <a:gd name="connsiteY3" fmla="*/ 0 h 10360223"/>
              <a:gd name="connsiteX4" fmla="*/ 7547432 w 7714119"/>
              <a:gd name="connsiteY4" fmla="*/ 148659 h 10360223"/>
              <a:gd name="connsiteX5" fmla="*/ 7581243 w 7714119"/>
              <a:gd name="connsiteY5" fmla="*/ 2173997 h 10360223"/>
              <a:gd name="connsiteX6" fmla="*/ 7714119 w 7714119"/>
              <a:gd name="connsiteY6" fmla="*/ 9815174 h 10360223"/>
              <a:gd name="connsiteX0" fmla="*/ 7714119 w 7714119"/>
              <a:gd name="connsiteY0" fmla="*/ 9815174 h 9896089"/>
              <a:gd name="connsiteX1" fmla="*/ 4216403 w 7714119"/>
              <a:gd name="connsiteY1" fmla="*/ 9865860 h 9896089"/>
              <a:gd name="connsiteX2" fmla="*/ 849315 w 7714119"/>
              <a:gd name="connsiteY2" fmla="*/ 4981916 h 9896089"/>
              <a:gd name="connsiteX3" fmla="*/ 1016003 w 7714119"/>
              <a:gd name="connsiteY3" fmla="*/ 0 h 9896089"/>
              <a:gd name="connsiteX4" fmla="*/ 7547432 w 7714119"/>
              <a:gd name="connsiteY4" fmla="*/ 148659 h 9896089"/>
              <a:gd name="connsiteX5" fmla="*/ 7581243 w 7714119"/>
              <a:gd name="connsiteY5" fmla="*/ 2173997 h 9896089"/>
              <a:gd name="connsiteX6" fmla="*/ 7714119 w 7714119"/>
              <a:gd name="connsiteY6" fmla="*/ 9815174 h 9896089"/>
              <a:gd name="connsiteX0" fmla="*/ 7140703 w 7140703"/>
              <a:gd name="connsiteY0" fmla="*/ 9815174 h 9896089"/>
              <a:gd name="connsiteX1" fmla="*/ 3642987 w 7140703"/>
              <a:gd name="connsiteY1" fmla="*/ 9865860 h 9896089"/>
              <a:gd name="connsiteX2" fmla="*/ 275899 w 7140703"/>
              <a:gd name="connsiteY2" fmla="*/ 4981916 h 9896089"/>
              <a:gd name="connsiteX3" fmla="*/ 442587 w 7140703"/>
              <a:gd name="connsiteY3" fmla="*/ 0 h 9896089"/>
              <a:gd name="connsiteX4" fmla="*/ 6974016 w 7140703"/>
              <a:gd name="connsiteY4" fmla="*/ 148659 h 9896089"/>
              <a:gd name="connsiteX5" fmla="*/ 7007827 w 7140703"/>
              <a:gd name="connsiteY5" fmla="*/ 2173997 h 9896089"/>
              <a:gd name="connsiteX6" fmla="*/ 7140703 w 7140703"/>
              <a:gd name="connsiteY6" fmla="*/ 9815174 h 9896089"/>
              <a:gd name="connsiteX0" fmla="*/ 6896771 w 6896771"/>
              <a:gd name="connsiteY0" fmla="*/ 9815174 h 9896089"/>
              <a:gd name="connsiteX1" fmla="*/ 3399055 w 6896771"/>
              <a:gd name="connsiteY1" fmla="*/ 9865860 h 9896089"/>
              <a:gd name="connsiteX2" fmla="*/ 31967 w 6896771"/>
              <a:gd name="connsiteY2" fmla="*/ 4981916 h 9896089"/>
              <a:gd name="connsiteX3" fmla="*/ 198655 w 6896771"/>
              <a:gd name="connsiteY3" fmla="*/ 0 h 9896089"/>
              <a:gd name="connsiteX4" fmla="*/ 6730084 w 6896771"/>
              <a:gd name="connsiteY4" fmla="*/ 148659 h 9896089"/>
              <a:gd name="connsiteX5" fmla="*/ 6763895 w 6896771"/>
              <a:gd name="connsiteY5" fmla="*/ 2173997 h 9896089"/>
              <a:gd name="connsiteX6" fmla="*/ 6896771 w 6896771"/>
              <a:gd name="connsiteY6" fmla="*/ 9815174 h 9896089"/>
              <a:gd name="connsiteX0" fmla="*/ 7012587 w 7012587"/>
              <a:gd name="connsiteY0" fmla="*/ 9815174 h 9896089"/>
              <a:gd name="connsiteX1" fmla="*/ 3514871 w 7012587"/>
              <a:gd name="connsiteY1" fmla="*/ 9865860 h 9896089"/>
              <a:gd name="connsiteX2" fmla="*/ 147783 w 7012587"/>
              <a:gd name="connsiteY2" fmla="*/ 4981916 h 9896089"/>
              <a:gd name="connsiteX3" fmla="*/ 314471 w 7012587"/>
              <a:gd name="connsiteY3" fmla="*/ 0 h 9896089"/>
              <a:gd name="connsiteX4" fmla="*/ 6845900 w 7012587"/>
              <a:gd name="connsiteY4" fmla="*/ 148659 h 9896089"/>
              <a:gd name="connsiteX5" fmla="*/ 6879711 w 7012587"/>
              <a:gd name="connsiteY5" fmla="*/ 2173997 h 9896089"/>
              <a:gd name="connsiteX6" fmla="*/ 7012587 w 7012587"/>
              <a:gd name="connsiteY6" fmla="*/ 9815174 h 9896089"/>
              <a:gd name="connsiteX0" fmla="*/ 6931890 w 6931890"/>
              <a:gd name="connsiteY0" fmla="*/ 9815174 h 9896089"/>
              <a:gd name="connsiteX1" fmla="*/ 3434174 w 6931890"/>
              <a:gd name="connsiteY1" fmla="*/ 9865860 h 9896089"/>
              <a:gd name="connsiteX2" fmla="*/ 67086 w 6931890"/>
              <a:gd name="connsiteY2" fmla="*/ 4981916 h 9896089"/>
              <a:gd name="connsiteX3" fmla="*/ 233774 w 6931890"/>
              <a:gd name="connsiteY3" fmla="*/ 0 h 9896089"/>
              <a:gd name="connsiteX4" fmla="*/ 6765203 w 6931890"/>
              <a:gd name="connsiteY4" fmla="*/ 148659 h 9896089"/>
              <a:gd name="connsiteX5" fmla="*/ 6799014 w 6931890"/>
              <a:gd name="connsiteY5" fmla="*/ 2173997 h 9896089"/>
              <a:gd name="connsiteX6" fmla="*/ 6931890 w 6931890"/>
              <a:gd name="connsiteY6" fmla="*/ 9815174 h 9896089"/>
              <a:gd name="connsiteX0" fmla="*/ 6825018 w 6825018"/>
              <a:gd name="connsiteY0" fmla="*/ 9815174 h 10239278"/>
              <a:gd name="connsiteX1" fmla="*/ 3327302 w 6825018"/>
              <a:gd name="connsiteY1" fmla="*/ 9865860 h 10239278"/>
              <a:gd name="connsiteX2" fmla="*/ 319442 w 6825018"/>
              <a:gd name="connsiteY2" fmla="*/ 4851287 h 10239278"/>
              <a:gd name="connsiteX3" fmla="*/ 126902 w 6825018"/>
              <a:gd name="connsiteY3" fmla="*/ 0 h 10239278"/>
              <a:gd name="connsiteX4" fmla="*/ 6658331 w 6825018"/>
              <a:gd name="connsiteY4" fmla="*/ 148659 h 10239278"/>
              <a:gd name="connsiteX5" fmla="*/ 6692142 w 6825018"/>
              <a:gd name="connsiteY5" fmla="*/ 2173997 h 10239278"/>
              <a:gd name="connsiteX6" fmla="*/ 6825018 w 6825018"/>
              <a:gd name="connsiteY6" fmla="*/ 9815174 h 10239278"/>
              <a:gd name="connsiteX0" fmla="*/ 6825018 w 6825018"/>
              <a:gd name="connsiteY0" fmla="*/ 9815174 h 9905687"/>
              <a:gd name="connsiteX1" fmla="*/ 3327302 w 6825018"/>
              <a:gd name="connsiteY1" fmla="*/ 9865860 h 9905687"/>
              <a:gd name="connsiteX2" fmla="*/ 319442 w 6825018"/>
              <a:gd name="connsiteY2" fmla="*/ 4851287 h 9905687"/>
              <a:gd name="connsiteX3" fmla="*/ 126902 w 6825018"/>
              <a:gd name="connsiteY3" fmla="*/ 0 h 9905687"/>
              <a:gd name="connsiteX4" fmla="*/ 6658331 w 6825018"/>
              <a:gd name="connsiteY4" fmla="*/ 148659 h 9905687"/>
              <a:gd name="connsiteX5" fmla="*/ 6692142 w 6825018"/>
              <a:gd name="connsiteY5" fmla="*/ 2173997 h 9905687"/>
              <a:gd name="connsiteX6" fmla="*/ 6825018 w 6825018"/>
              <a:gd name="connsiteY6" fmla="*/ 9815174 h 9905687"/>
              <a:gd name="connsiteX0" fmla="*/ 6825018 w 6825018"/>
              <a:gd name="connsiteY0" fmla="*/ 9815174 h 9963588"/>
              <a:gd name="connsiteX1" fmla="*/ 3327302 w 6825018"/>
              <a:gd name="connsiteY1" fmla="*/ 9865860 h 9963588"/>
              <a:gd name="connsiteX2" fmla="*/ 319442 w 6825018"/>
              <a:gd name="connsiteY2" fmla="*/ 4851287 h 9963588"/>
              <a:gd name="connsiteX3" fmla="*/ 126902 w 6825018"/>
              <a:gd name="connsiteY3" fmla="*/ 0 h 9963588"/>
              <a:gd name="connsiteX4" fmla="*/ 6658331 w 6825018"/>
              <a:gd name="connsiteY4" fmla="*/ 148659 h 9963588"/>
              <a:gd name="connsiteX5" fmla="*/ 6692142 w 6825018"/>
              <a:gd name="connsiteY5" fmla="*/ 2173997 h 9963588"/>
              <a:gd name="connsiteX6" fmla="*/ 6825018 w 6825018"/>
              <a:gd name="connsiteY6" fmla="*/ 9815174 h 9963588"/>
              <a:gd name="connsiteX0" fmla="*/ 6852413 w 6852413"/>
              <a:gd name="connsiteY0" fmla="*/ 9815174 h 10069925"/>
              <a:gd name="connsiteX1" fmla="*/ 3354697 w 6852413"/>
              <a:gd name="connsiteY1" fmla="*/ 9865860 h 10069925"/>
              <a:gd name="connsiteX2" fmla="*/ 1363764 w 6852413"/>
              <a:gd name="connsiteY2" fmla="*/ 7137882 h 10069925"/>
              <a:gd name="connsiteX3" fmla="*/ 346837 w 6852413"/>
              <a:gd name="connsiteY3" fmla="*/ 4851287 h 10069925"/>
              <a:gd name="connsiteX4" fmla="*/ 154297 w 6852413"/>
              <a:gd name="connsiteY4" fmla="*/ 0 h 10069925"/>
              <a:gd name="connsiteX5" fmla="*/ 6685726 w 6852413"/>
              <a:gd name="connsiteY5" fmla="*/ 148659 h 10069925"/>
              <a:gd name="connsiteX6" fmla="*/ 6719537 w 6852413"/>
              <a:gd name="connsiteY6" fmla="*/ 2173997 h 10069925"/>
              <a:gd name="connsiteX7" fmla="*/ 6852413 w 6852413"/>
              <a:gd name="connsiteY7" fmla="*/ 9815174 h 10069925"/>
              <a:gd name="connsiteX0" fmla="*/ 6852413 w 6852413"/>
              <a:gd name="connsiteY0" fmla="*/ 9815174 h 9910453"/>
              <a:gd name="connsiteX1" fmla="*/ 3354697 w 6852413"/>
              <a:gd name="connsiteY1" fmla="*/ 9865860 h 9910453"/>
              <a:gd name="connsiteX2" fmla="*/ 1363764 w 6852413"/>
              <a:gd name="connsiteY2" fmla="*/ 7137882 h 9910453"/>
              <a:gd name="connsiteX3" fmla="*/ 346837 w 6852413"/>
              <a:gd name="connsiteY3" fmla="*/ 4851287 h 9910453"/>
              <a:gd name="connsiteX4" fmla="*/ 154297 w 6852413"/>
              <a:gd name="connsiteY4" fmla="*/ 0 h 9910453"/>
              <a:gd name="connsiteX5" fmla="*/ 6685726 w 6852413"/>
              <a:gd name="connsiteY5" fmla="*/ 148659 h 9910453"/>
              <a:gd name="connsiteX6" fmla="*/ 6719537 w 6852413"/>
              <a:gd name="connsiteY6" fmla="*/ 2173997 h 9910453"/>
              <a:gd name="connsiteX7" fmla="*/ 6852413 w 6852413"/>
              <a:gd name="connsiteY7" fmla="*/ 9815174 h 9910453"/>
              <a:gd name="connsiteX0" fmla="*/ 6852413 w 6852413"/>
              <a:gd name="connsiteY0" fmla="*/ 9815174 h 9924910"/>
              <a:gd name="connsiteX1" fmla="*/ 3354697 w 6852413"/>
              <a:gd name="connsiteY1" fmla="*/ 9865860 h 9924910"/>
              <a:gd name="connsiteX2" fmla="*/ 1363764 w 6852413"/>
              <a:gd name="connsiteY2" fmla="*/ 7137882 h 9924910"/>
              <a:gd name="connsiteX3" fmla="*/ 346837 w 6852413"/>
              <a:gd name="connsiteY3" fmla="*/ 4851287 h 9924910"/>
              <a:gd name="connsiteX4" fmla="*/ 154297 w 6852413"/>
              <a:gd name="connsiteY4" fmla="*/ 0 h 9924910"/>
              <a:gd name="connsiteX5" fmla="*/ 6685726 w 6852413"/>
              <a:gd name="connsiteY5" fmla="*/ 148659 h 9924910"/>
              <a:gd name="connsiteX6" fmla="*/ 6719537 w 6852413"/>
              <a:gd name="connsiteY6" fmla="*/ 2173997 h 9924910"/>
              <a:gd name="connsiteX7" fmla="*/ 6852413 w 6852413"/>
              <a:gd name="connsiteY7" fmla="*/ 9815174 h 9924910"/>
              <a:gd name="connsiteX0" fmla="*/ 6772202 w 6772202"/>
              <a:gd name="connsiteY0" fmla="*/ 9799132 h 10064527"/>
              <a:gd name="connsiteX1" fmla="*/ 3354697 w 6772202"/>
              <a:gd name="connsiteY1" fmla="*/ 9865860 h 10064527"/>
              <a:gd name="connsiteX2" fmla="*/ 1363764 w 6772202"/>
              <a:gd name="connsiteY2" fmla="*/ 7137882 h 10064527"/>
              <a:gd name="connsiteX3" fmla="*/ 346837 w 6772202"/>
              <a:gd name="connsiteY3" fmla="*/ 4851287 h 10064527"/>
              <a:gd name="connsiteX4" fmla="*/ 154297 w 6772202"/>
              <a:gd name="connsiteY4" fmla="*/ 0 h 10064527"/>
              <a:gd name="connsiteX5" fmla="*/ 6685726 w 6772202"/>
              <a:gd name="connsiteY5" fmla="*/ 148659 h 10064527"/>
              <a:gd name="connsiteX6" fmla="*/ 6719537 w 6772202"/>
              <a:gd name="connsiteY6" fmla="*/ 2173997 h 10064527"/>
              <a:gd name="connsiteX7" fmla="*/ 6772202 w 6772202"/>
              <a:gd name="connsiteY7" fmla="*/ 9799132 h 10064527"/>
              <a:gd name="connsiteX0" fmla="*/ 6837956 w 6837956"/>
              <a:gd name="connsiteY0" fmla="*/ 9702879 h 9968274"/>
              <a:gd name="connsiteX1" fmla="*/ 3420451 w 6837956"/>
              <a:gd name="connsiteY1" fmla="*/ 9769607 h 9968274"/>
              <a:gd name="connsiteX2" fmla="*/ 1429518 w 6837956"/>
              <a:gd name="connsiteY2" fmla="*/ 7041629 h 9968274"/>
              <a:gd name="connsiteX3" fmla="*/ 412591 w 6837956"/>
              <a:gd name="connsiteY3" fmla="*/ 4755034 h 9968274"/>
              <a:gd name="connsiteX4" fmla="*/ 139840 w 6837956"/>
              <a:gd name="connsiteY4" fmla="*/ 0 h 9968274"/>
              <a:gd name="connsiteX5" fmla="*/ 6751480 w 6837956"/>
              <a:gd name="connsiteY5" fmla="*/ 52406 h 9968274"/>
              <a:gd name="connsiteX6" fmla="*/ 6785291 w 6837956"/>
              <a:gd name="connsiteY6" fmla="*/ 2077744 h 9968274"/>
              <a:gd name="connsiteX7" fmla="*/ 6837956 w 6837956"/>
              <a:gd name="connsiteY7" fmla="*/ 9702879 h 9968274"/>
              <a:gd name="connsiteX0" fmla="*/ 6837956 w 6837956"/>
              <a:gd name="connsiteY0" fmla="*/ 9702879 h 9968274"/>
              <a:gd name="connsiteX1" fmla="*/ 3420451 w 6837956"/>
              <a:gd name="connsiteY1" fmla="*/ 9769607 h 9968274"/>
              <a:gd name="connsiteX2" fmla="*/ 1429518 w 6837956"/>
              <a:gd name="connsiteY2" fmla="*/ 7041629 h 9968274"/>
              <a:gd name="connsiteX3" fmla="*/ 412591 w 6837956"/>
              <a:gd name="connsiteY3" fmla="*/ 4755034 h 9968274"/>
              <a:gd name="connsiteX4" fmla="*/ 139840 w 6837956"/>
              <a:gd name="connsiteY4" fmla="*/ 0 h 9968274"/>
              <a:gd name="connsiteX5" fmla="*/ 6783564 w 6837956"/>
              <a:gd name="connsiteY5" fmla="*/ 4280 h 9968274"/>
              <a:gd name="connsiteX6" fmla="*/ 6785291 w 6837956"/>
              <a:gd name="connsiteY6" fmla="*/ 2077744 h 9968274"/>
              <a:gd name="connsiteX7" fmla="*/ 6837956 w 6837956"/>
              <a:gd name="connsiteY7" fmla="*/ 9702879 h 9968274"/>
              <a:gd name="connsiteX0" fmla="*/ 6837956 w 6837956"/>
              <a:gd name="connsiteY0" fmla="*/ 9702879 h 9944781"/>
              <a:gd name="connsiteX1" fmla="*/ 3484620 w 6837956"/>
              <a:gd name="connsiteY1" fmla="*/ 9737523 h 9944781"/>
              <a:gd name="connsiteX2" fmla="*/ 1429518 w 6837956"/>
              <a:gd name="connsiteY2" fmla="*/ 7041629 h 9944781"/>
              <a:gd name="connsiteX3" fmla="*/ 412591 w 6837956"/>
              <a:gd name="connsiteY3" fmla="*/ 4755034 h 9944781"/>
              <a:gd name="connsiteX4" fmla="*/ 139840 w 6837956"/>
              <a:gd name="connsiteY4" fmla="*/ 0 h 9944781"/>
              <a:gd name="connsiteX5" fmla="*/ 6783564 w 6837956"/>
              <a:gd name="connsiteY5" fmla="*/ 4280 h 9944781"/>
              <a:gd name="connsiteX6" fmla="*/ 6785291 w 6837956"/>
              <a:gd name="connsiteY6" fmla="*/ 2077744 h 9944781"/>
              <a:gd name="connsiteX7" fmla="*/ 6837956 w 6837956"/>
              <a:gd name="connsiteY7" fmla="*/ 9702879 h 9944781"/>
              <a:gd name="connsiteX0" fmla="*/ 6837956 w 6837956"/>
              <a:gd name="connsiteY0" fmla="*/ 9702879 h 9755911"/>
              <a:gd name="connsiteX1" fmla="*/ 3484620 w 6837956"/>
              <a:gd name="connsiteY1" fmla="*/ 9737523 h 9755911"/>
              <a:gd name="connsiteX2" fmla="*/ 1429518 w 6837956"/>
              <a:gd name="connsiteY2" fmla="*/ 7041629 h 9755911"/>
              <a:gd name="connsiteX3" fmla="*/ 412591 w 6837956"/>
              <a:gd name="connsiteY3" fmla="*/ 4755034 h 9755911"/>
              <a:gd name="connsiteX4" fmla="*/ 139840 w 6837956"/>
              <a:gd name="connsiteY4" fmla="*/ 0 h 9755911"/>
              <a:gd name="connsiteX5" fmla="*/ 6783564 w 6837956"/>
              <a:gd name="connsiteY5" fmla="*/ 4280 h 9755911"/>
              <a:gd name="connsiteX6" fmla="*/ 6785291 w 6837956"/>
              <a:gd name="connsiteY6" fmla="*/ 2077744 h 9755911"/>
              <a:gd name="connsiteX7" fmla="*/ 6837956 w 6837956"/>
              <a:gd name="connsiteY7" fmla="*/ 9702879 h 9755911"/>
              <a:gd name="connsiteX0" fmla="*/ 6837956 w 6837956"/>
              <a:gd name="connsiteY0" fmla="*/ 9702879 h 9755911"/>
              <a:gd name="connsiteX1" fmla="*/ 3612956 w 6837956"/>
              <a:gd name="connsiteY1" fmla="*/ 9737523 h 9755911"/>
              <a:gd name="connsiteX2" fmla="*/ 1429518 w 6837956"/>
              <a:gd name="connsiteY2" fmla="*/ 7041629 h 9755911"/>
              <a:gd name="connsiteX3" fmla="*/ 412591 w 6837956"/>
              <a:gd name="connsiteY3" fmla="*/ 4755034 h 9755911"/>
              <a:gd name="connsiteX4" fmla="*/ 139840 w 6837956"/>
              <a:gd name="connsiteY4" fmla="*/ 0 h 9755911"/>
              <a:gd name="connsiteX5" fmla="*/ 6783564 w 6837956"/>
              <a:gd name="connsiteY5" fmla="*/ 4280 h 9755911"/>
              <a:gd name="connsiteX6" fmla="*/ 6785291 w 6837956"/>
              <a:gd name="connsiteY6" fmla="*/ 2077744 h 9755911"/>
              <a:gd name="connsiteX7" fmla="*/ 6837956 w 6837956"/>
              <a:gd name="connsiteY7" fmla="*/ 9702879 h 9755911"/>
              <a:gd name="connsiteX0" fmla="*/ 6837956 w 6837956"/>
              <a:gd name="connsiteY0" fmla="*/ 9702879 h 9749088"/>
              <a:gd name="connsiteX1" fmla="*/ 3612956 w 6837956"/>
              <a:gd name="connsiteY1" fmla="*/ 9721481 h 9749088"/>
              <a:gd name="connsiteX2" fmla="*/ 1429518 w 6837956"/>
              <a:gd name="connsiteY2" fmla="*/ 7041629 h 9749088"/>
              <a:gd name="connsiteX3" fmla="*/ 412591 w 6837956"/>
              <a:gd name="connsiteY3" fmla="*/ 4755034 h 9749088"/>
              <a:gd name="connsiteX4" fmla="*/ 139840 w 6837956"/>
              <a:gd name="connsiteY4" fmla="*/ 0 h 9749088"/>
              <a:gd name="connsiteX5" fmla="*/ 6783564 w 6837956"/>
              <a:gd name="connsiteY5" fmla="*/ 4280 h 9749088"/>
              <a:gd name="connsiteX6" fmla="*/ 6785291 w 6837956"/>
              <a:gd name="connsiteY6" fmla="*/ 2077744 h 9749088"/>
              <a:gd name="connsiteX7" fmla="*/ 6837956 w 6837956"/>
              <a:gd name="connsiteY7" fmla="*/ 9702879 h 9749088"/>
              <a:gd name="connsiteX0" fmla="*/ 6837956 w 6837956"/>
              <a:gd name="connsiteY0" fmla="*/ 9702879 h 9743719"/>
              <a:gd name="connsiteX1" fmla="*/ 3612956 w 6837956"/>
              <a:gd name="connsiteY1" fmla="*/ 9705439 h 9743719"/>
              <a:gd name="connsiteX2" fmla="*/ 1429518 w 6837956"/>
              <a:gd name="connsiteY2" fmla="*/ 7041629 h 9743719"/>
              <a:gd name="connsiteX3" fmla="*/ 412591 w 6837956"/>
              <a:gd name="connsiteY3" fmla="*/ 4755034 h 9743719"/>
              <a:gd name="connsiteX4" fmla="*/ 139840 w 6837956"/>
              <a:gd name="connsiteY4" fmla="*/ 0 h 9743719"/>
              <a:gd name="connsiteX5" fmla="*/ 6783564 w 6837956"/>
              <a:gd name="connsiteY5" fmla="*/ 4280 h 9743719"/>
              <a:gd name="connsiteX6" fmla="*/ 6785291 w 6837956"/>
              <a:gd name="connsiteY6" fmla="*/ 2077744 h 9743719"/>
              <a:gd name="connsiteX7" fmla="*/ 6837956 w 6837956"/>
              <a:gd name="connsiteY7" fmla="*/ 9702879 h 9743719"/>
              <a:gd name="connsiteX0" fmla="*/ 6837956 w 6837956"/>
              <a:gd name="connsiteY0" fmla="*/ 9702879 h 9739418"/>
              <a:gd name="connsiteX1" fmla="*/ 3628998 w 6837956"/>
              <a:gd name="connsiteY1" fmla="*/ 9689397 h 9739418"/>
              <a:gd name="connsiteX2" fmla="*/ 1429518 w 6837956"/>
              <a:gd name="connsiteY2" fmla="*/ 7041629 h 9739418"/>
              <a:gd name="connsiteX3" fmla="*/ 412591 w 6837956"/>
              <a:gd name="connsiteY3" fmla="*/ 4755034 h 9739418"/>
              <a:gd name="connsiteX4" fmla="*/ 139840 w 6837956"/>
              <a:gd name="connsiteY4" fmla="*/ 0 h 9739418"/>
              <a:gd name="connsiteX5" fmla="*/ 6783564 w 6837956"/>
              <a:gd name="connsiteY5" fmla="*/ 4280 h 9739418"/>
              <a:gd name="connsiteX6" fmla="*/ 6785291 w 6837956"/>
              <a:gd name="connsiteY6" fmla="*/ 2077744 h 9739418"/>
              <a:gd name="connsiteX7" fmla="*/ 6837956 w 6837956"/>
              <a:gd name="connsiteY7" fmla="*/ 9702879 h 9739418"/>
              <a:gd name="connsiteX0" fmla="*/ 6827659 w 6827659"/>
              <a:gd name="connsiteY0" fmla="*/ 9702879 h 9739418"/>
              <a:gd name="connsiteX1" fmla="*/ 3618701 w 6827659"/>
              <a:gd name="connsiteY1" fmla="*/ 9689397 h 9739418"/>
              <a:gd name="connsiteX2" fmla="*/ 1419221 w 6827659"/>
              <a:gd name="connsiteY2" fmla="*/ 7041629 h 9739418"/>
              <a:gd name="connsiteX3" fmla="*/ 402294 w 6827659"/>
              <a:gd name="connsiteY3" fmla="*/ 4755034 h 9739418"/>
              <a:gd name="connsiteX4" fmla="*/ 129543 w 6827659"/>
              <a:gd name="connsiteY4" fmla="*/ 0 h 9739418"/>
              <a:gd name="connsiteX5" fmla="*/ 6773267 w 6827659"/>
              <a:gd name="connsiteY5" fmla="*/ 4280 h 9739418"/>
              <a:gd name="connsiteX6" fmla="*/ 6774994 w 6827659"/>
              <a:gd name="connsiteY6" fmla="*/ 2077744 h 9739418"/>
              <a:gd name="connsiteX7" fmla="*/ 6827659 w 6827659"/>
              <a:gd name="connsiteY7" fmla="*/ 9702879 h 9739418"/>
              <a:gd name="connsiteX0" fmla="*/ 6825272 w 6825272"/>
              <a:gd name="connsiteY0" fmla="*/ 9702879 h 9739418"/>
              <a:gd name="connsiteX1" fmla="*/ 3616314 w 6825272"/>
              <a:gd name="connsiteY1" fmla="*/ 9689397 h 9739418"/>
              <a:gd name="connsiteX2" fmla="*/ 1416834 w 6825272"/>
              <a:gd name="connsiteY2" fmla="*/ 7041629 h 9739418"/>
              <a:gd name="connsiteX3" fmla="*/ 399907 w 6825272"/>
              <a:gd name="connsiteY3" fmla="*/ 4755034 h 9739418"/>
              <a:gd name="connsiteX4" fmla="*/ 127156 w 6825272"/>
              <a:gd name="connsiteY4" fmla="*/ 0 h 9739418"/>
              <a:gd name="connsiteX5" fmla="*/ 6770880 w 6825272"/>
              <a:gd name="connsiteY5" fmla="*/ 4280 h 9739418"/>
              <a:gd name="connsiteX6" fmla="*/ 6772607 w 6825272"/>
              <a:gd name="connsiteY6" fmla="*/ 2077744 h 9739418"/>
              <a:gd name="connsiteX7" fmla="*/ 6825272 w 6825272"/>
              <a:gd name="connsiteY7" fmla="*/ 9702879 h 9739418"/>
              <a:gd name="connsiteX0" fmla="*/ 6817852 w 6817852"/>
              <a:gd name="connsiteY0" fmla="*/ 9702879 h 9739418"/>
              <a:gd name="connsiteX1" fmla="*/ 3608894 w 6817852"/>
              <a:gd name="connsiteY1" fmla="*/ 9689397 h 9739418"/>
              <a:gd name="connsiteX2" fmla="*/ 1409414 w 6817852"/>
              <a:gd name="connsiteY2" fmla="*/ 7041629 h 9739418"/>
              <a:gd name="connsiteX3" fmla="*/ 440613 w 6817852"/>
              <a:gd name="connsiteY3" fmla="*/ 4755034 h 9739418"/>
              <a:gd name="connsiteX4" fmla="*/ 119736 w 6817852"/>
              <a:gd name="connsiteY4" fmla="*/ 0 h 9739418"/>
              <a:gd name="connsiteX5" fmla="*/ 6763460 w 6817852"/>
              <a:gd name="connsiteY5" fmla="*/ 4280 h 9739418"/>
              <a:gd name="connsiteX6" fmla="*/ 6765187 w 6817852"/>
              <a:gd name="connsiteY6" fmla="*/ 2077744 h 9739418"/>
              <a:gd name="connsiteX7" fmla="*/ 6817852 w 6817852"/>
              <a:gd name="connsiteY7" fmla="*/ 9702879 h 9739418"/>
              <a:gd name="connsiteX0" fmla="*/ 6817852 w 6817852"/>
              <a:gd name="connsiteY0" fmla="*/ 9702879 h 9739418"/>
              <a:gd name="connsiteX1" fmla="*/ 3608894 w 6817852"/>
              <a:gd name="connsiteY1" fmla="*/ 9689397 h 9739418"/>
              <a:gd name="connsiteX2" fmla="*/ 1409414 w 6817852"/>
              <a:gd name="connsiteY2" fmla="*/ 7041629 h 9739418"/>
              <a:gd name="connsiteX3" fmla="*/ 440613 w 6817852"/>
              <a:gd name="connsiteY3" fmla="*/ 4755034 h 9739418"/>
              <a:gd name="connsiteX4" fmla="*/ 119736 w 6817852"/>
              <a:gd name="connsiteY4" fmla="*/ 0 h 9739418"/>
              <a:gd name="connsiteX5" fmla="*/ 6763460 w 6817852"/>
              <a:gd name="connsiteY5" fmla="*/ 4280 h 9739418"/>
              <a:gd name="connsiteX6" fmla="*/ 6765187 w 6817852"/>
              <a:gd name="connsiteY6" fmla="*/ 2077744 h 9739418"/>
              <a:gd name="connsiteX7" fmla="*/ 6817852 w 6817852"/>
              <a:gd name="connsiteY7" fmla="*/ 9702879 h 9739418"/>
              <a:gd name="connsiteX0" fmla="*/ 6817852 w 6817852"/>
              <a:gd name="connsiteY0" fmla="*/ 9702879 h 9739418"/>
              <a:gd name="connsiteX1" fmla="*/ 3608894 w 6817852"/>
              <a:gd name="connsiteY1" fmla="*/ 9689397 h 9739418"/>
              <a:gd name="connsiteX2" fmla="*/ 1409414 w 6817852"/>
              <a:gd name="connsiteY2" fmla="*/ 7041629 h 9739418"/>
              <a:gd name="connsiteX3" fmla="*/ 440613 w 6817852"/>
              <a:gd name="connsiteY3" fmla="*/ 4755034 h 9739418"/>
              <a:gd name="connsiteX4" fmla="*/ 119736 w 6817852"/>
              <a:gd name="connsiteY4" fmla="*/ 0 h 9739418"/>
              <a:gd name="connsiteX5" fmla="*/ 6763460 w 6817852"/>
              <a:gd name="connsiteY5" fmla="*/ 4280 h 9739418"/>
              <a:gd name="connsiteX6" fmla="*/ 6765187 w 6817852"/>
              <a:gd name="connsiteY6" fmla="*/ 2077744 h 9739418"/>
              <a:gd name="connsiteX7" fmla="*/ 6817852 w 6817852"/>
              <a:gd name="connsiteY7" fmla="*/ 9702879 h 9739418"/>
              <a:gd name="connsiteX0" fmla="*/ 6817852 w 6817852"/>
              <a:gd name="connsiteY0" fmla="*/ 9702879 h 9739418"/>
              <a:gd name="connsiteX1" fmla="*/ 3608894 w 6817852"/>
              <a:gd name="connsiteY1" fmla="*/ 9689397 h 9739418"/>
              <a:gd name="connsiteX2" fmla="*/ 1409414 w 6817852"/>
              <a:gd name="connsiteY2" fmla="*/ 7041629 h 9739418"/>
              <a:gd name="connsiteX3" fmla="*/ 440613 w 6817852"/>
              <a:gd name="connsiteY3" fmla="*/ 4755034 h 9739418"/>
              <a:gd name="connsiteX4" fmla="*/ 119736 w 6817852"/>
              <a:gd name="connsiteY4" fmla="*/ 0 h 9739418"/>
              <a:gd name="connsiteX5" fmla="*/ 6763460 w 6817852"/>
              <a:gd name="connsiteY5" fmla="*/ 4280 h 9739418"/>
              <a:gd name="connsiteX6" fmla="*/ 6765187 w 6817852"/>
              <a:gd name="connsiteY6" fmla="*/ 2077744 h 9739418"/>
              <a:gd name="connsiteX7" fmla="*/ 6817852 w 6817852"/>
              <a:gd name="connsiteY7" fmla="*/ 9702879 h 97394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817852" h="9739418">
                <a:moveTo>
                  <a:pt x="6817852" y="9702879"/>
                </a:moveTo>
                <a:cubicBezTo>
                  <a:pt x="4172624" y="9787636"/>
                  <a:pt x="3964868" y="9699802"/>
                  <a:pt x="3608894" y="9689397"/>
                </a:cubicBezTo>
                <a:cubicBezTo>
                  <a:pt x="3252920" y="9678992"/>
                  <a:pt x="1814471" y="7909475"/>
                  <a:pt x="1409414" y="7041629"/>
                </a:cubicBezTo>
                <a:cubicBezTo>
                  <a:pt x="940188" y="6173783"/>
                  <a:pt x="575349" y="5319039"/>
                  <a:pt x="440613" y="4755034"/>
                </a:cubicBezTo>
                <a:cubicBezTo>
                  <a:pt x="305877" y="4191029"/>
                  <a:pt x="-237626" y="1338943"/>
                  <a:pt x="119736" y="0"/>
                </a:cubicBezTo>
                <a:lnTo>
                  <a:pt x="6763460" y="4280"/>
                </a:lnTo>
                <a:cubicBezTo>
                  <a:pt x="6774538" y="1237469"/>
                  <a:pt x="6731963" y="395901"/>
                  <a:pt x="6765187" y="2077744"/>
                </a:cubicBezTo>
                <a:cubicBezTo>
                  <a:pt x="6798411" y="3694273"/>
                  <a:pt x="6720073" y="8246730"/>
                  <a:pt x="6817852" y="9702879"/>
                </a:cubicBezTo>
                <a:close/>
              </a:path>
            </a:pathLst>
          </a:custGeom>
          <a:ln w="9525">
            <a:noFill/>
            <a:miter lim="400000"/>
          </a:ln>
          <a:extLst>
            <a:ext uri="{C572A759-6A51-4108-AA02-DFA0A04FC94B}">
              <ma14:wrappingTextBoxFlag xmlns="" xmlns:ma14="http://schemas.microsoft.com/office/mac/drawingml/2011/main" val="1"/>
            </a:ext>
          </a:extLst>
        </p:spPr>
      </p:pic>
      <p:sp>
        <p:nvSpPr>
          <p:cNvPr id="8" name="Text Placeholder 4">
            <a:extLst>
              <a:ext uri="{FF2B5EF4-FFF2-40B4-BE49-F238E27FC236}">
                <a16:creationId xmlns:a16="http://schemas.microsoft.com/office/drawing/2014/main" id="{A9085610-8ED2-4522-B389-B2214A8A1139}"/>
              </a:ext>
            </a:extLst>
          </p:cNvPr>
          <p:cNvSpPr txBox="1">
            <a:spLocks/>
          </p:cNvSpPr>
          <p:nvPr/>
        </p:nvSpPr>
        <p:spPr>
          <a:xfrm>
            <a:off x="8084711" y="6478211"/>
            <a:ext cx="4604942" cy="285742"/>
          </a:xfrm>
          <a:prstGeom prst="rect">
            <a:avLst/>
          </a:prstGeom>
          <a:ln w="12700">
            <a:miter lim="400000"/>
          </a:ln>
          <a:extLst>
            <a:ext uri="{C572A759-6A51-4108-AA02-DFA0A04FC94B}">
              <ma14:wrappingTextBoxFlag xmlns="" xmlns:ma14="http://schemas.microsoft.com/office/mac/drawingml/2011/main" val="1"/>
            </a:ext>
          </a:extLst>
        </p:spPr>
        <p:txBody>
          <a:bodyPr lIns="35718" tIns="35718" rIns="35718" bIns="35718" anchor="t">
            <a:normAutofit/>
          </a:bodyPr>
          <a:lstStyle>
            <a:lvl1pPr marL="0" marR="0" indent="0" algn="l" defTabSz="778972" rtl="0" latinLnBrk="0">
              <a:lnSpc>
                <a:spcPct val="100000"/>
              </a:lnSpc>
              <a:spcBef>
                <a:spcPts val="0"/>
              </a:spcBef>
              <a:spcAft>
                <a:spcPts val="0"/>
              </a:spcAft>
              <a:buClrTx/>
              <a:buSzTx/>
              <a:buFontTx/>
              <a:buNone/>
              <a:tabLst/>
              <a:defRPr sz="4000" b="0" i="0" u="none" strike="noStrike" cap="none" spc="0" baseline="0">
                <a:ln>
                  <a:noFill/>
                </a:ln>
                <a:solidFill>
                  <a:srgbClr val="00A585"/>
                </a:solidFill>
                <a:uFillTx/>
                <a:latin typeface="Open Sans Bold"/>
                <a:ea typeface="Open Sans"/>
                <a:cs typeface="Open Sans"/>
                <a:sym typeface="Open Sans Bold"/>
              </a:defRPr>
            </a:lvl1pPr>
            <a:lvl2pPr marL="889044" marR="0" indent="-296348" algn="l" defTabSz="778972" rtl="0" latinLnBrk="0">
              <a:lnSpc>
                <a:spcPct val="100000"/>
              </a:lnSpc>
              <a:spcBef>
                <a:spcPts val="2667"/>
              </a:spcBef>
              <a:spcAft>
                <a:spcPts val="0"/>
              </a:spcAft>
              <a:buClrTx/>
              <a:buSzPct val="75000"/>
              <a:buFontTx/>
              <a:buChar char="•"/>
              <a:tabLst/>
              <a:defRPr sz="4000" b="0" i="0" u="none" strike="noStrike" cap="none" spc="0" baseline="0">
                <a:ln>
                  <a:noFill/>
                </a:ln>
                <a:solidFill>
                  <a:schemeClr val="tx2">
                    <a:lumMod val="50000"/>
                  </a:schemeClr>
                </a:solidFill>
                <a:uFillTx/>
                <a:latin typeface="Open Sans"/>
                <a:ea typeface="Open Sans"/>
                <a:cs typeface="Open Sans"/>
                <a:sym typeface="Open Sans"/>
              </a:defRPr>
            </a:lvl2pPr>
            <a:lvl3pPr marL="1481741" marR="0" indent="-296348" algn="l" defTabSz="778972" rtl="0" latinLnBrk="0">
              <a:lnSpc>
                <a:spcPct val="100000"/>
              </a:lnSpc>
              <a:spcBef>
                <a:spcPts val="2667"/>
              </a:spcBef>
              <a:spcAft>
                <a:spcPts val="0"/>
              </a:spcAft>
              <a:buClrTx/>
              <a:buSzPct val="75000"/>
              <a:buFontTx/>
              <a:buChar char="•"/>
              <a:tabLst/>
              <a:defRPr sz="4000" b="0" i="0" u="none" strike="noStrike" cap="none" spc="0" baseline="0">
                <a:ln>
                  <a:noFill/>
                </a:ln>
                <a:solidFill>
                  <a:schemeClr val="tx2">
                    <a:lumMod val="50000"/>
                  </a:schemeClr>
                </a:solidFill>
                <a:uFillTx/>
                <a:latin typeface="Open Sans"/>
                <a:ea typeface="Open Sans"/>
                <a:cs typeface="Open Sans"/>
                <a:sym typeface="Open Sans"/>
              </a:defRPr>
            </a:lvl3pPr>
            <a:lvl4pPr marL="2074437" marR="0" indent="-296348" algn="l" defTabSz="778972" rtl="0" latinLnBrk="0">
              <a:lnSpc>
                <a:spcPct val="100000"/>
              </a:lnSpc>
              <a:spcBef>
                <a:spcPts val="2667"/>
              </a:spcBef>
              <a:spcAft>
                <a:spcPts val="0"/>
              </a:spcAft>
              <a:buClrTx/>
              <a:buSzPct val="75000"/>
              <a:buFontTx/>
              <a:buChar char="•"/>
              <a:tabLst/>
              <a:defRPr sz="4000" b="0" i="0" u="none" strike="noStrike" cap="none" spc="0" baseline="0">
                <a:ln>
                  <a:noFill/>
                </a:ln>
                <a:solidFill>
                  <a:schemeClr val="tx2">
                    <a:lumMod val="50000"/>
                  </a:schemeClr>
                </a:solidFill>
                <a:uFillTx/>
                <a:latin typeface="Open Sans"/>
                <a:ea typeface="Open Sans"/>
                <a:cs typeface="Open Sans"/>
                <a:sym typeface="Open Sans"/>
              </a:defRPr>
            </a:lvl4pPr>
            <a:lvl5pPr marL="2667133" marR="0" indent="-296348" algn="l" defTabSz="778972" rtl="0" latinLnBrk="0">
              <a:lnSpc>
                <a:spcPct val="100000"/>
              </a:lnSpc>
              <a:spcBef>
                <a:spcPts val="2667"/>
              </a:spcBef>
              <a:spcAft>
                <a:spcPts val="0"/>
              </a:spcAft>
              <a:buClrTx/>
              <a:buSzPct val="75000"/>
              <a:buFontTx/>
              <a:buChar char="•"/>
              <a:tabLst/>
              <a:defRPr sz="4000" b="0" i="0" u="none" strike="noStrike" cap="none" spc="0" baseline="0">
                <a:ln>
                  <a:noFill/>
                </a:ln>
                <a:solidFill>
                  <a:schemeClr val="tx2">
                    <a:lumMod val="50000"/>
                  </a:schemeClr>
                </a:solidFill>
                <a:uFillTx/>
                <a:latin typeface="Open Sans"/>
                <a:ea typeface="Open Sans"/>
                <a:cs typeface="Open Sans"/>
                <a:sym typeface="Open Sans"/>
              </a:defRPr>
            </a:lvl5pPr>
            <a:lvl6pPr marL="3259830" marR="0" indent="-296348" algn="ctr" defTabSz="778972" rtl="0" latinLnBrk="0">
              <a:lnSpc>
                <a:spcPct val="100000"/>
              </a:lnSpc>
              <a:spcBef>
                <a:spcPts val="2667"/>
              </a:spcBef>
              <a:spcAft>
                <a:spcPts val="0"/>
              </a:spcAft>
              <a:buClrTx/>
              <a:buSzPct val="75000"/>
              <a:buFontTx/>
              <a:buChar char="•"/>
              <a:tabLst/>
              <a:defRPr sz="2400" b="0" i="0" u="none" strike="noStrike" cap="none" spc="0" baseline="0">
                <a:ln>
                  <a:noFill/>
                </a:ln>
                <a:solidFill>
                  <a:srgbClr val="676767"/>
                </a:solidFill>
                <a:uFillTx/>
                <a:latin typeface="Open Sans"/>
                <a:ea typeface="Open Sans"/>
                <a:cs typeface="Open Sans"/>
                <a:sym typeface="Open Sans"/>
              </a:defRPr>
            </a:lvl6pPr>
            <a:lvl7pPr marL="3852526" marR="0" indent="-296348" algn="ctr" defTabSz="778972" rtl="0" latinLnBrk="0">
              <a:lnSpc>
                <a:spcPct val="100000"/>
              </a:lnSpc>
              <a:spcBef>
                <a:spcPts val="2667"/>
              </a:spcBef>
              <a:spcAft>
                <a:spcPts val="0"/>
              </a:spcAft>
              <a:buClrTx/>
              <a:buSzPct val="75000"/>
              <a:buFontTx/>
              <a:buChar char="•"/>
              <a:tabLst/>
              <a:defRPr sz="2400" b="0" i="0" u="none" strike="noStrike" cap="none" spc="0" baseline="0">
                <a:ln>
                  <a:noFill/>
                </a:ln>
                <a:solidFill>
                  <a:srgbClr val="676767"/>
                </a:solidFill>
                <a:uFillTx/>
                <a:latin typeface="Open Sans"/>
                <a:ea typeface="Open Sans"/>
                <a:cs typeface="Open Sans"/>
                <a:sym typeface="Open Sans"/>
              </a:defRPr>
            </a:lvl7pPr>
            <a:lvl8pPr marL="4445222" marR="0" indent="-296348" algn="ctr" defTabSz="778972" rtl="0" latinLnBrk="0">
              <a:lnSpc>
                <a:spcPct val="100000"/>
              </a:lnSpc>
              <a:spcBef>
                <a:spcPts val="2667"/>
              </a:spcBef>
              <a:spcAft>
                <a:spcPts val="0"/>
              </a:spcAft>
              <a:buClrTx/>
              <a:buSzPct val="75000"/>
              <a:buFontTx/>
              <a:buChar char="•"/>
              <a:tabLst/>
              <a:defRPr sz="2400" b="0" i="0" u="none" strike="noStrike" cap="none" spc="0" baseline="0">
                <a:ln>
                  <a:noFill/>
                </a:ln>
                <a:solidFill>
                  <a:srgbClr val="676767"/>
                </a:solidFill>
                <a:uFillTx/>
                <a:latin typeface="Open Sans"/>
                <a:ea typeface="Open Sans"/>
                <a:cs typeface="Open Sans"/>
                <a:sym typeface="Open Sans"/>
              </a:defRPr>
            </a:lvl8pPr>
            <a:lvl9pPr marL="5037919" marR="0" indent="-296348" algn="ctr" defTabSz="778972" rtl="0" latinLnBrk="0">
              <a:lnSpc>
                <a:spcPct val="100000"/>
              </a:lnSpc>
              <a:spcBef>
                <a:spcPts val="2667"/>
              </a:spcBef>
              <a:spcAft>
                <a:spcPts val="0"/>
              </a:spcAft>
              <a:buClrTx/>
              <a:buSzPct val="75000"/>
              <a:buFontTx/>
              <a:buChar char="•"/>
              <a:tabLst/>
              <a:defRPr sz="2400" b="0" i="0" u="none" strike="noStrike" cap="none" spc="0" baseline="0">
                <a:ln>
                  <a:noFill/>
                </a:ln>
                <a:solidFill>
                  <a:srgbClr val="676767"/>
                </a:solidFill>
                <a:uFillTx/>
                <a:latin typeface="Open Sans"/>
                <a:ea typeface="Open Sans"/>
                <a:cs typeface="Open Sans"/>
                <a:sym typeface="Open Sans"/>
              </a:defRPr>
            </a:lvl9pPr>
          </a:lstStyle>
          <a:p>
            <a:pPr hangingPunct="1"/>
            <a:r>
              <a:rPr lang="en-US" sz="1406" dirty="0">
                <a:solidFill>
                  <a:srgbClr val="00B297"/>
                </a:solidFill>
                <a:latin typeface="Open Sans Regular"/>
              </a:rPr>
              <a:t>IFRC/Corrie Butler</a:t>
            </a:r>
          </a:p>
        </p:txBody>
      </p:sp>
    </p:spTree>
    <p:extLst>
      <p:ext uri="{BB962C8B-B14F-4D97-AF65-F5344CB8AC3E}">
        <p14:creationId xmlns:p14="http://schemas.microsoft.com/office/powerpoint/2010/main" val="1488251086"/>
      </p:ext>
    </p:extLst>
  </p:cSld>
  <p:clrMapOvr>
    <a:masterClrMapping/>
  </p:clrMapOvr>
  <p:transition spd="med"/>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3F7E3A-CF68-4C07-9057-9EEE325E0E29}"/>
              </a:ext>
            </a:extLst>
          </p:cNvPr>
          <p:cNvSpPr>
            <a:spLocks noGrp="1"/>
          </p:cNvSpPr>
          <p:nvPr>
            <p:ph type="title"/>
          </p:nvPr>
        </p:nvSpPr>
        <p:spPr>
          <a:xfrm>
            <a:off x="250052" y="24363"/>
            <a:ext cx="6410578" cy="1398256"/>
          </a:xfrm>
        </p:spPr>
        <p:txBody>
          <a:bodyPr/>
          <a:lstStyle/>
          <a:p>
            <a:r>
              <a:rPr lang="en-GB" noProof="0" dirty="0"/>
              <a:t>In WASH programmes</a:t>
            </a:r>
          </a:p>
        </p:txBody>
      </p:sp>
      <p:sp>
        <p:nvSpPr>
          <p:cNvPr id="3" name="Text Placeholder 2">
            <a:extLst>
              <a:ext uri="{FF2B5EF4-FFF2-40B4-BE49-F238E27FC236}">
                <a16:creationId xmlns:a16="http://schemas.microsoft.com/office/drawing/2014/main" id="{095A6CF3-FF86-45F4-8793-62DA90A37745}"/>
              </a:ext>
            </a:extLst>
          </p:cNvPr>
          <p:cNvSpPr>
            <a:spLocks noGrp="1"/>
          </p:cNvSpPr>
          <p:nvPr>
            <p:ph type="body" sz="quarter" idx="1"/>
          </p:nvPr>
        </p:nvSpPr>
        <p:spPr>
          <a:xfrm>
            <a:off x="559382" y="960139"/>
            <a:ext cx="6101248" cy="4937720"/>
          </a:xfrm>
        </p:spPr>
        <p:txBody>
          <a:bodyPr>
            <a:normAutofit/>
          </a:bodyPr>
          <a:lstStyle/>
          <a:p>
            <a:r>
              <a:rPr lang="en-GB" noProof="0" dirty="0"/>
              <a:t>It is important to:</a:t>
            </a:r>
          </a:p>
          <a:p>
            <a:pPr marL="520136" indent="-401822">
              <a:buFont typeface="Arial" panose="020B0604020202020204" pitchFamily="34" charset="0"/>
              <a:buChar char="•"/>
            </a:pPr>
            <a:r>
              <a:rPr lang="en-GB" sz="3023" dirty="0"/>
              <a:t>manage the entire </a:t>
            </a:r>
            <a:r>
              <a:rPr lang="en-GB" sz="3023" b="1" dirty="0"/>
              <a:t>sanitation chain</a:t>
            </a:r>
            <a:r>
              <a:rPr lang="en-GB" sz="3023" dirty="0"/>
              <a:t> in an integrated manner;</a:t>
            </a:r>
          </a:p>
          <a:p>
            <a:pPr marL="520136" indent="-401822">
              <a:buFont typeface="Arial" panose="020B0604020202020204" pitchFamily="34" charset="0"/>
              <a:buChar char="•"/>
            </a:pPr>
            <a:r>
              <a:rPr lang="en-GB" sz="3023" dirty="0"/>
              <a:t>enable positive healthy behaviours; and </a:t>
            </a:r>
          </a:p>
          <a:p>
            <a:pPr marL="520136" indent="-401822">
              <a:buFont typeface="Arial" panose="020B0604020202020204" pitchFamily="34" charset="0"/>
              <a:buChar char="•"/>
            </a:pPr>
            <a:r>
              <a:rPr lang="en-GB" sz="3023" dirty="0"/>
              <a:t>ensure access to hygiene items.</a:t>
            </a:r>
          </a:p>
          <a:p>
            <a:endParaRPr lang="en-GB" noProof="0" dirty="0"/>
          </a:p>
        </p:txBody>
      </p:sp>
      <p:sp>
        <p:nvSpPr>
          <p:cNvPr id="5" name="Text Placeholder 4">
            <a:extLst>
              <a:ext uri="{FF2B5EF4-FFF2-40B4-BE49-F238E27FC236}">
                <a16:creationId xmlns:a16="http://schemas.microsoft.com/office/drawing/2014/main" id="{BF5A5F29-1A1E-4FB6-BBA1-55E3D8B8C0E4}"/>
              </a:ext>
            </a:extLst>
          </p:cNvPr>
          <p:cNvSpPr>
            <a:spLocks noGrp="1"/>
          </p:cNvSpPr>
          <p:nvPr>
            <p:ph type="body" sz="quarter" idx="14"/>
          </p:nvPr>
        </p:nvSpPr>
        <p:spPr>
          <a:xfrm>
            <a:off x="7900669" y="6478211"/>
            <a:ext cx="4604942" cy="285742"/>
          </a:xfrm>
        </p:spPr>
        <p:txBody>
          <a:bodyPr>
            <a:normAutofit/>
          </a:bodyPr>
          <a:lstStyle/>
          <a:p>
            <a:r>
              <a:rPr lang="en-GB" sz="1406" dirty="0">
                <a:solidFill>
                  <a:srgbClr val="00B297"/>
                </a:solidFill>
                <a:latin typeface="Open Sans Regular"/>
              </a:rPr>
              <a:t>Australian Red Cross</a:t>
            </a:r>
          </a:p>
        </p:txBody>
      </p:sp>
      <p:sp>
        <p:nvSpPr>
          <p:cNvPr id="4" name="Slide Number Placeholder 3">
            <a:extLst>
              <a:ext uri="{FF2B5EF4-FFF2-40B4-BE49-F238E27FC236}">
                <a16:creationId xmlns:a16="http://schemas.microsoft.com/office/drawing/2014/main" id="{F1386771-884A-424A-BF0A-C7DD77FF5702}"/>
              </a:ext>
            </a:extLst>
          </p:cNvPr>
          <p:cNvSpPr>
            <a:spLocks noGrp="1"/>
          </p:cNvSpPr>
          <p:nvPr>
            <p:ph type="sldNum" sz="quarter" idx="2"/>
          </p:nvPr>
        </p:nvSpPr>
        <p:spPr>
          <a:xfrm>
            <a:off x="2388261" y="6189679"/>
            <a:ext cx="294167" cy="288532"/>
          </a:xfrm>
        </p:spPr>
        <p:txBody>
          <a:bodyPr/>
          <a:lstStyle/>
          <a:p>
            <a:fld id="{86CB4B4D-7CA3-9044-876B-883B54F8677D}" type="slidenum">
              <a:rPr lang="en-US" smtClean="0"/>
              <a:t>13</a:t>
            </a:fld>
            <a:endParaRPr lang="en-US" dirty="0"/>
          </a:p>
        </p:txBody>
      </p:sp>
      <p:pic>
        <p:nvPicPr>
          <p:cNvPr id="12" name="Picture Placeholder 11" descr="A picture containing person, ground, outdoor, food&#10;&#10;Description automatically generated">
            <a:extLst>
              <a:ext uri="{FF2B5EF4-FFF2-40B4-BE49-F238E27FC236}">
                <a16:creationId xmlns:a16="http://schemas.microsoft.com/office/drawing/2014/main" id="{7A98678C-9B84-4A26-9460-602E9B025420}"/>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3289049224"/>
      </p:ext>
    </p:extLst>
  </p:cSld>
  <p:clrMapOvr>
    <a:masterClrMapping/>
  </p:clrMapOvr>
  <p:transition spd="med"/>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20000">
              <a:srgbClr val="D4D9DD"/>
            </a:gs>
            <a:gs pos="64000">
              <a:srgbClr val="B3BBC1"/>
            </a:gs>
          </a:gsLst>
          <a:path path="circle">
            <a:fillToRect l="50000" t="50000" r="50000" b="50000"/>
          </a:path>
        </a:gradFill>
        <a:effectLst/>
      </p:bgPr>
    </p:bg>
    <p:spTree>
      <p:nvGrpSpPr>
        <p:cNvPr id="1" name=""/>
        <p:cNvGrpSpPr/>
        <p:nvPr/>
      </p:nvGrpSpPr>
      <p:grpSpPr>
        <a:xfrm>
          <a:off x="0" y="0"/>
          <a:ext cx="0" cy="0"/>
          <a:chOff x="0" y="0"/>
          <a:chExt cx="0" cy="0"/>
        </a:xfrm>
      </p:grpSpPr>
      <p:grpSp>
        <p:nvGrpSpPr>
          <p:cNvPr id="260" name="Group 259">
            <a:extLst>
              <a:ext uri="{FF2B5EF4-FFF2-40B4-BE49-F238E27FC236}">
                <a16:creationId xmlns:a16="http://schemas.microsoft.com/office/drawing/2014/main" id="{B61F88E2-F9B3-4210-AE98-65C7EA24D076}"/>
              </a:ext>
            </a:extLst>
          </p:cNvPr>
          <p:cNvGrpSpPr/>
          <p:nvPr/>
        </p:nvGrpSpPr>
        <p:grpSpPr>
          <a:xfrm>
            <a:off x="865117" y="742159"/>
            <a:ext cx="10160000" cy="5342376"/>
            <a:chOff x="1689100" y="1257664"/>
            <a:chExt cx="8813800" cy="4605048"/>
          </a:xfrm>
          <a:solidFill>
            <a:schemeClr val="bg1">
              <a:lumMod val="85000"/>
              <a:alpha val="33000"/>
            </a:schemeClr>
          </a:solidFill>
        </p:grpSpPr>
        <p:sp>
          <p:nvSpPr>
            <p:cNvPr id="261" name="Freeform 11">
              <a:extLst>
                <a:ext uri="{FF2B5EF4-FFF2-40B4-BE49-F238E27FC236}">
                  <a16:creationId xmlns:a16="http://schemas.microsoft.com/office/drawing/2014/main" id="{E52F9067-541D-4F01-914C-5704BAB6F0DF}"/>
                </a:ext>
              </a:extLst>
            </p:cNvPr>
            <p:cNvSpPr>
              <a:spLocks/>
            </p:cNvSpPr>
            <p:nvPr/>
          </p:nvSpPr>
          <p:spPr bwMode="auto">
            <a:xfrm>
              <a:off x="6875759" y="4549608"/>
              <a:ext cx="180592" cy="361180"/>
            </a:xfrm>
            <a:custGeom>
              <a:avLst/>
              <a:gdLst>
                <a:gd name="T0" fmla="*/ 15 w 157"/>
                <a:gd name="T1" fmla="*/ 204 h 316"/>
                <a:gd name="T2" fmla="*/ 30 w 157"/>
                <a:gd name="T3" fmla="*/ 169 h 316"/>
                <a:gd name="T4" fmla="*/ 19 w 157"/>
                <a:gd name="T5" fmla="*/ 127 h 316"/>
                <a:gd name="T6" fmla="*/ 68 w 157"/>
                <a:gd name="T7" fmla="*/ 77 h 316"/>
                <a:gd name="T8" fmla="*/ 121 w 157"/>
                <a:gd name="T9" fmla="*/ 24 h 316"/>
                <a:gd name="T10" fmla="*/ 126 w 157"/>
                <a:gd name="T11" fmla="*/ 0 h 316"/>
                <a:gd name="T12" fmla="*/ 157 w 157"/>
                <a:gd name="T13" fmla="*/ 75 h 316"/>
                <a:gd name="T14" fmla="*/ 157 w 157"/>
                <a:gd name="T15" fmla="*/ 87 h 316"/>
                <a:gd name="T16" fmla="*/ 144 w 157"/>
                <a:gd name="T17" fmla="*/ 83 h 316"/>
                <a:gd name="T18" fmla="*/ 110 w 157"/>
                <a:gd name="T19" fmla="*/ 227 h 316"/>
                <a:gd name="T20" fmla="*/ 43 w 157"/>
                <a:gd name="T21" fmla="*/ 316 h 316"/>
                <a:gd name="T22" fmla="*/ 7 w 157"/>
                <a:gd name="T23" fmla="*/ 272 h 316"/>
                <a:gd name="T24" fmla="*/ 9 w 157"/>
                <a:gd name="T25" fmla="*/ 252 h 316"/>
                <a:gd name="T26" fmla="*/ 0 w 157"/>
                <a:gd name="T27" fmla="*/ 220 h 316"/>
                <a:gd name="T28" fmla="*/ 15 w 157"/>
                <a:gd name="T29" fmla="*/ 204 h 3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57" h="316">
                  <a:moveTo>
                    <a:pt x="15" y="204"/>
                  </a:moveTo>
                  <a:cubicBezTo>
                    <a:pt x="15" y="204"/>
                    <a:pt x="30" y="170"/>
                    <a:pt x="30" y="169"/>
                  </a:cubicBezTo>
                  <a:cubicBezTo>
                    <a:pt x="30" y="160"/>
                    <a:pt x="19" y="140"/>
                    <a:pt x="19" y="127"/>
                  </a:cubicBezTo>
                  <a:cubicBezTo>
                    <a:pt x="19" y="88"/>
                    <a:pt x="46" y="91"/>
                    <a:pt x="68" y="77"/>
                  </a:cubicBezTo>
                  <a:cubicBezTo>
                    <a:pt x="85" y="67"/>
                    <a:pt x="109" y="37"/>
                    <a:pt x="121" y="24"/>
                  </a:cubicBezTo>
                  <a:cubicBezTo>
                    <a:pt x="125" y="20"/>
                    <a:pt x="123" y="6"/>
                    <a:pt x="126" y="0"/>
                  </a:cubicBezTo>
                  <a:cubicBezTo>
                    <a:pt x="151" y="3"/>
                    <a:pt x="149" y="55"/>
                    <a:pt x="157" y="75"/>
                  </a:cubicBezTo>
                  <a:cubicBezTo>
                    <a:pt x="157" y="87"/>
                    <a:pt x="157" y="87"/>
                    <a:pt x="157" y="87"/>
                  </a:cubicBezTo>
                  <a:cubicBezTo>
                    <a:pt x="153" y="86"/>
                    <a:pt x="145" y="83"/>
                    <a:pt x="144" y="83"/>
                  </a:cubicBezTo>
                  <a:cubicBezTo>
                    <a:pt x="144" y="141"/>
                    <a:pt x="126" y="181"/>
                    <a:pt x="110" y="227"/>
                  </a:cubicBezTo>
                  <a:cubicBezTo>
                    <a:pt x="96" y="262"/>
                    <a:pt x="89" y="316"/>
                    <a:pt x="43" y="316"/>
                  </a:cubicBezTo>
                  <a:cubicBezTo>
                    <a:pt x="24" y="316"/>
                    <a:pt x="7" y="293"/>
                    <a:pt x="7" y="272"/>
                  </a:cubicBezTo>
                  <a:cubicBezTo>
                    <a:pt x="7" y="262"/>
                    <a:pt x="10" y="258"/>
                    <a:pt x="9" y="252"/>
                  </a:cubicBezTo>
                  <a:cubicBezTo>
                    <a:pt x="0" y="245"/>
                    <a:pt x="0" y="232"/>
                    <a:pt x="0" y="220"/>
                  </a:cubicBezTo>
                  <a:cubicBezTo>
                    <a:pt x="0" y="217"/>
                    <a:pt x="14" y="204"/>
                    <a:pt x="15" y="204"/>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62" name="Freeform 12">
              <a:extLst>
                <a:ext uri="{FF2B5EF4-FFF2-40B4-BE49-F238E27FC236}">
                  <a16:creationId xmlns:a16="http://schemas.microsoft.com/office/drawing/2014/main" id="{EDAF82AE-C11B-431A-B53A-65AA1B7E684C}"/>
                </a:ext>
              </a:extLst>
            </p:cNvPr>
            <p:cNvSpPr>
              <a:spLocks/>
            </p:cNvSpPr>
            <p:nvPr/>
          </p:nvSpPr>
          <p:spPr bwMode="auto">
            <a:xfrm>
              <a:off x="5394294" y="3204364"/>
              <a:ext cx="1683483" cy="1974248"/>
            </a:xfrm>
            <a:custGeom>
              <a:avLst/>
              <a:gdLst>
                <a:gd name="T0" fmla="*/ 857 w 1471"/>
                <a:gd name="T1" fmla="*/ 119 h 1725"/>
                <a:gd name="T2" fmla="*/ 905 w 1471"/>
                <a:gd name="T3" fmla="*/ 145 h 1725"/>
                <a:gd name="T4" fmla="*/ 1045 w 1471"/>
                <a:gd name="T5" fmla="*/ 155 h 1725"/>
                <a:gd name="T6" fmla="*/ 1106 w 1471"/>
                <a:gd name="T7" fmla="*/ 159 h 1725"/>
                <a:gd name="T8" fmla="*/ 1106 w 1471"/>
                <a:gd name="T9" fmla="*/ 245 h 1725"/>
                <a:gd name="T10" fmla="*/ 1064 w 1471"/>
                <a:gd name="T11" fmla="*/ 207 h 1725"/>
                <a:gd name="T12" fmla="*/ 1166 w 1471"/>
                <a:gd name="T13" fmla="*/ 402 h 1725"/>
                <a:gd name="T14" fmla="*/ 1200 w 1471"/>
                <a:gd name="T15" fmla="*/ 481 h 1725"/>
                <a:gd name="T16" fmla="*/ 1253 w 1471"/>
                <a:gd name="T17" fmla="*/ 559 h 1725"/>
                <a:gd name="T18" fmla="*/ 1296 w 1471"/>
                <a:gd name="T19" fmla="*/ 626 h 1725"/>
                <a:gd name="T20" fmla="*/ 1352 w 1471"/>
                <a:gd name="T21" fmla="*/ 646 h 1725"/>
                <a:gd name="T22" fmla="*/ 1465 w 1471"/>
                <a:gd name="T23" fmla="*/ 622 h 1725"/>
                <a:gd name="T24" fmla="*/ 1418 w 1471"/>
                <a:gd name="T25" fmla="*/ 766 h 1725"/>
                <a:gd name="T26" fmla="*/ 1234 w 1471"/>
                <a:gd name="T27" fmla="*/ 974 h 1725"/>
                <a:gd name="T28" fmla="*/ 1215 w 1471"/>
                <a:gd name="T29" fmla="*/ 1081 h 1725"/>
                <a:gd name="T30" fmla="*/ 1238 w 1471"/>
                <a:gd name="T31" fmla="*/ 1149 h 1725"/>
                <a:gd name="T32" fmla="*/ 1236 w 1471"/>
                <a:gd name="T33" fmla="*/ 1219 h 1725"/>
                <a:gd name="T34" fmla="*/ 1134 w 1471"/>
                <a:gd name="T35" fmla="*/ 1342 h 1725"/>
                <a:gd name="T36" fmla="*/ 1132 w 1471"/>
                <a:gd name="T37" fmla="*/ 1419 h 1725"/>
                <a:gd name="T38" fmla="*/ 1103 w 1471"/>
                <a:gd name="T39" fmla="*/ 1471 h 1725"/>
                <a:gd name="T40" fmla="*/ 1077 w 1471"/>
                <a:gd name="T41" fmla="*/ 1525 h 1725"/>
                <a:gd name="T42" fmla="*/ 1016 w 1471"/>
                <a:gd name="T43" fmla="*/ 1626 h 1725"/>
                <a:gd name="T44" fmla="*/ 924 w 1471"/>
                <a:gd name="T45" fmla="*/ 1704 h 1725"/>
                <a:gd name="T46" fmla="*/ 880 w 1471"/>
                <a:gd name="T47" fmla="*/ 1701 h 1725"/>
                <a:gd name="T48" fmla="*/ 776 w 1471"/>
                <a:gd name="T49" fmla="*/ 1709 h 1725"/>
                <a:gd name="T50" fmla="*/ 755 w 1471"/>
                <a:gd name="T51" fmla="*/ 1673 h 1725"/>
                <a:gd name="T52" fmla="*/ 740 w 1471"/>
                <a:gd name="T53" fmla="*/ 1608 h 1725"/>
                <a:gd name="T54" fmla="*/ 678 w 1471"/>
                <a:gd name="T55" fmla="*/ 1421 h 1725"/>
                <a:gd name="T56" fmla="*/ 619 w 1471"/>
                <a:gd name="T57" fmla="*/ 1276 h 1725"/>
                <a:gd name="T58" fmla="*/ 656 w 1471"/>
                <a:gd name="T59" fmla="*/ 1119 h 1725"/>
                <a:gd name="T60" fmla="*/ 625 w 1471"/>
                <a:gd name="T61" fmla="*/ 1006 h 1725"/>
                <a:gd name="T62" fmla="*/ 579 w 1471"/>
                <a:gd name="T63" fmla="*/ 882 h 1725"/>
                <a:gd name="T64" fmla="*/ 587 w 1471"/>
                <a:gd name="T65" fmla="*/ 831 h 1725"/>
                <a:gd name="T66" fmla="*/ 507 w 1471"/>
                <a:gd name="T67" fmla="*/ 797 h 1725"/>
                <a:gd name="T68" fmla="*/ 354 w 1471"/>
                <a:gd name="T69" fmla="*/ 779 h 1725"/>
                <a:gd name="T70" fmla="*/ 282 w 1471"/>
                <a:gd name="T71" fmla="*/ 781 h 1725"/>
                <a:gd name="T72" fmla="*/ 187 w 1471"/>
                <a:gd name="T73" fmla="*/ 791 h 1725"/>
                <a:gd name="T74" fmla="*/ 68 w 1471"/>
                <a:gd name="T75" fmla="*/ 664 h 1725"/>
                <a:gd name="T76" fmla="*/ 13 w 1471"/>
                <a:gd name="T77" fmla="*/ 608 h 1725"/>
                <a:gd name="T78" fmla="*/ 11 w 1471"/>
                <a:gd name="T79" fmla="*/ 583 h 1725"/>
                <a:gd name="T80" fmla="*/ 32 w 1471"/>
                <a:gd name="T81" fmla="*/ 485 h 1725"/>
                <a:gd name="T82" fmla="*/ 38 w 1471"/>
                <a:gd name="T83" fmla="*/ 358 h 1725"/>
                <a:gd name="T84" fmla="*/ 132 w 1471"/>
                <a:gd name="T85" fmla="*/ 237 h 1725"/>
                <a:gd name="T86" fmla="*/ 179 w 1471"/>
                <a:gd name="T87" fmla="*/ 139 h 1725"/>
                <a:gd name="T88" fmla="*/ 242 w 1471"/>
                <a:gd name="T89" fmla="*/ 64 h 1725"/>
                <a:gd name="T90" fmla="*/ 322 w 1471"/>
                <a:gd name="T91" fmla="*/ 62 h 1725"/>
                <a:gd name="T92" fmla="*/ 469 w 1471"/>
                <a:gd name="T93" fmla="*/ 10 h 1725"/>
                <a:gd name="T94" fmla="*/ 528 w 1471"/>
                <a:gd name="T95" fmla="*/ 6 h 1725"/>
                <a:gd name="T96" fmla="*/ 581 w 1471"/>
                <a:gd name="T97" fmla="*/ 0 h 1725"/>
                <a:gd name="T98" fmla="*/ 615 w 1471"/>
                <a:gd name="T99" fmla="*/ 10 h 1725"/>
                <a:gd name="T100" fmla="*/ 613 w 1471"/>
                <a:gd name="T101" fmla="*/ 48 h 1725"/>
                <a:gd name="T102" fmla="*/ 638 w 1471"/>
                <a:gd name="T103" fmla="*/ 115 h 1725"/>
                <a:gd name="T104" fmla="*/ 781 w 1471"/>
                <a:gd name="T105" fmla="*/ 179 h 1725"/>
                <a:gd name="T106" fmla="*/ 797 w 1471"/>
                <a:gd name="T107" fmla="*/ 151 h 1725"/>
                <a:gd name="T108" fmla="*/ 841 w 1471"/>
                <a:gd name="T109" fmla="*/ 119 h 1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471" h="1725">
                  <a:moveTo>
                    <a:pt x="841" y="119"/>
                  </a:moveTo>
                  <a:cubicBezTo>
                    <a:pt x="857" y="119"/>
                    <a:pt x="857" y="119"/>
                    <a:pt x="857" y="119"/>
                  </a:cubicBezTo>
                  <a:cubicBezTo>
                    <a:pt x="857" y="130"/>
                    <a:pt x="865" y="133"/>
                    <a:pt x="869" y="137"/>
                  </a:cubicBezTo>
                  <a:cubicBezTo>
                    <a:pt x="875" y="147"/>
                    <a:pt x="893" y="141"/>
                    <a:pt x="905" y="145"/>
                  </a:cubicBezTo>
                  <a:cubicBezTo>
                    <a:pt x="929" y="155"/>
                    <a:pt x="963" y="167"/>
                    <a:pt x="990" y="167"/>
                  </a:cubicBezTo>
                  <a:cubicBezTo>
                    <a:pt x="1014" y="167"/>
                    <a:pt x="1021" y="155"/>
                    <a:pt x="1045" y="155"/>
                  </a:cubicBezTo>
                  <a:cubicBezTo>
                    <a:pt x="1059" y="155"/>
                    <a:pt x="1068" y="165"/>
                    <a:pt x="1084" y="165"/>
                  </a:cubicBezTo>
                  <a:cubicBezTo>
                    <a:pt x="1096" y="165"/>
                    <a:pt x="1096" y="161"/>
                    <a:pt x="1106" y="159"/>
                  </a:cubicBezTo>
                  <a:cubicBezTo>
                    <a:pt x="1111" y="173"/>
                    <a:pt x="1121" y="184"/>
                    <a:pt x="1121" y="199"/>
                  </a:cubicBezTo>
                  <a:cubicBezTo>
                    <a:pt x="1121" y="206"/>
                    <a:pt x="1109" y="235"/>
                    <a:pt x="1106" y="245"/>
                  </a:cubicBezTo>
                  <a:cubicBezTo>
                    <a:pt x="1090" y="242"/>
                    <a:pt x="1077" y="207"/>
                    <a:pt x="1064" y="193"/>
                  </a:cubicBezTo>
                  <a:cubicBezTo>
                    <a:pt x="1064" y="207"/>
                    <a:pt x="1064" y="207"/>
                    <a:pt x="1064" y="207"/>
                  </a:cubicBezTo>
                  <a:cubicBezTo>
                    <a:pt x="1136" y="340"/>
                    <a:pt x="1136" y="340"/>
                    <a:pt x="1136" y="340"/>
                  </a:cubicBezTo>
                  <a:cubicBezTo>
                    <a:pt x="1132" y="357"/>
                    <a:pt x="1155" y="392"/>
                    <a:pt x="1166" y="402"/>
                  </a:cubicBezTo>
                  <a:cubicBezTo>
                    <a:pt x="1166" y="444"/>
                    <a:pt x="1166" y="444"/>
                    <a:pt x="1166" y="444"/>
                  </a:cubicBezTo>
                  <a:cubicBezTo>
                    <a:pt x="1174" y="465"/>
                    <a:pt x="1189" y="465"/>
                    <a:pt x="1200" y="481"/>
                  </a:cubicBezTo>
                  <a:cubicBezTo>
                    <a:pt x="1214" y="500"/>
                    <a:pt x="1206" y="521"/>
                    <a:pt x="1219" y="535"/>
                  </a:cubicBezTo>
                  <a:cubicBezTo>
                    <a:pt x="1231" y="548"/>
                    <a:pt x="1240" y="549"/>
                    <a:pt x="1253" y="559"/>
                  </a:cubicBezTo>
                  <a:cubicBezTo>
                    <a:pt x="1265" y="568"/>
                    <a:pt x="1272" y="601"/>
                    <a:pt x="1297" y="601"/>
                  </a:cubicBezTo>
                  <a:cubicBezTo>
                    <a:pt x="1297" y="615"/>
                    <a:pt x="1304" y="617"/>
                    <a:pt x="1296" y="626"/>
                  </a:cubicBezTo>
                  <a:cubicBezTo>
                    <a:pt x="1306" y="634"/>
                    <a:pt x="1316" y="660"/>
                    <a:pt x="1329" y="660"/>
                  </a:cubicBezTo>
                  <a:cubicBezTo>
                    <a:pt x="1341" y="660"/>
                    <a:pt x="1342" y="649"/>
                    <a:pt x="1352" y="646"/>
                  </a:cubicBezTo>
                  <a:cubicBezTo>
                    <a:pt x="1363" y="642"/>
                    <a:pt x="1371" y="648"/>
                    <a:pt x="1382" y="646"/>
                  </a:cubicBezTo>
                  <a:cubicBezTo>
                    <a:pt x="1411" y="642"/>
                    <a:pt x="1438" y="630"/>
                    <a:pt x="1465" y="622"/>
                  </a:cubicBezTo>
                  <a:cubicBezTo>
                    <a:pt x="1468" y="627"/>
                    <a:pt x="1471" y="630"/>
                    <a:pt x="1471" y="634"/>
                  </a:cubicBezTo>
                  <a:cubicBezTo>
                    <a:pt x="1471" y="680"/>
                    <a:pt x="1437" y="739"/>
                    <a:pt x="1418" y="766"/>
                  </a:cubicBezTo>
                  <a:cubicBezTo>
                    <a:pt x="1395" y="797"/>
                    <a:pt x="1385" y="826"/>
                    <a:pt x="1357" y="849"/>
                  </a:cubicBezTo>
                  <a:cubicBezTo>
                    <a:pt x="1307" y="890"/>
                    <a:pt x="1253" y="903"/>
                    <a:pt x="1234" y="974"/>
                  </a:cubicBezTo>
                  <a:cubicBezTo>
                    <a:pt x="1229" y="994"/>
                    <a:pt x="1209" y="999"/>
                    <a:pt x="1209" y="1022"/>
                  </a:cubicBezTo>
                  <a:cubicBezTo>
                    <a:pt x="1209" y="1046"/>
                    <a:pt x="1215" y="1057"/>
                    <a:pt x="1215" y="1081"/>
                  </a:cubicBezTo>
                  <a:cubicBezTo>
                    <a:pt x="1215" y="1108"/>
                    <a:pt x="1243" y="1122"/>
                    <a:pt x="1243" y="1137"/>
                  </a:cubicBezTo>
                  <a:cubicBezTo>
                    <a:pt x="1243" y="1142"/>
                    <a:pt x="1239" y="1147"/>
                    <a:pt x="1238" y="1149"/>
                  </a:cubicBezTo>
                  <a:cubicBezTo>
                    <a:pt x="1238" y="1169"/>
                    <a:pt x="1238" y="1169"/>
                    <a:pt x="1238" y="1169"/>
                  </a:cubicBezTo>
                  <a:cubicBezTo>
                    <a:pt x="1238" y="1181"/>
                    <a:pt x="1236" y="1196"/>
                    <a:pt x="1236" y="1219"/>
                  </a:cubicBezTo>
                  <a:cubicBezTo>
                    <a:pt x="1240" y="1223"/>
                    <a:pt x="1242" y="1228"/>
                    <a:pt x="1242" y="1235"/>
                  </a:cubicBezTo>
                  <a:cubicBezTo>
                    <a:pt x="1242" y="1297"/>
                    <a:pt x="1142" y="1290"/>
                    <a:pt x="1134" y="1342"/>
                  </a:cubicBezTo>
                  <a:cubicBezTo>
                    <a:pt x="1123" y="1344"/>
                    <a:pt x="1111" y="1357"/>
                    <a:pt x="1111" y="1366"/>
                  </a:cubicBezTo>
                  <a:cubicBezTo>
                    <a:pt x="1111" y="1383"/>
                    <a:pt x="1132" y="1395"/>
                    <a:pt x="1132" y="1419"/>
                  </a:cubicBezTo>
                  <a:cubicBezTo>
                    <a:pt x="1132" y="1432"/>
                    <a:pt x="1131" y="1458"/>
                    <a:pt x="1126" y="1465"/>
                  </a:cubicBezTo>
                  <a:cubicBezTo>
                    <a:pt x="1121" y="1471"/>
                    <a:pt x="1109" y="1468"/>
                    <a:pt x="1103" y="1471"/>
                  </a:cubicBezTo>
                  <a:cubicBezTo>
                    <a:pt x="1085" y="1480"/>
                    <a:pt x="1075" y="1488"/>
                    <a:pt x="1065" y="1508"/>
                  </a:cubicBezTo>
                  <a:cubicBezTo>
                    <a:pt x="1072" y="1512"/>
                    <a:pt x="1077" y="1518"/>
                    <a:pt x="1077" y="1525"/>
                  </a:cubicBezTo>
                  <a:cubicBezTo>
                    <a:pt x="1077" y="1547"/>
                    <a:pt x="1056" y="1564"/>
                    <a:pt x="1047" y="1574"/>
                  </a:cubicBezTo>
                  <a:cubicBezTo>
                    <a:pt x="1030" y="1592"/>
                    <a:pt x="1028" y="1610"/>
                    <a:pt x="1016" y="1626"/>
                  </a:cubicBezTo>
                  <a:cubicBezTo>
                    <a:pt x="997" y="1651"/>
                    <a:pt x="989" y="1673"/>
                    <a:pt x="958" y="1689"/>
                  </a:cubicBezTo>
                  <a:cubicBezTo>
                    <a:pt x="945" y="1696"/>
                    <a:pt x="926" y="1689"/>
                    <a:pt x="924" y="1704"/>
                  </a:cubicBezTo>
                  <a:cubicBezTo>
                    <a:pt x="914" y="1704"/>
                    <a:pt x="908" y="1709"/>
                    <a:pt x="901" y="1709"/>
                  </a:cubicBezTo>
                  <a:cubicBezTo>
                    <a:pt x="893" y="1709"/>
                    <a:pt x="888" y="1701"/>
                    <a:pt x="880" y="1701"/>
                  </a:cubicBezTo>
                  <a:cubicBezTo>
                    <a:pt x="848" y="1701"/>
                    <a:pt x="829" y="1725"/>
                    <a:pt x="800" y="1725"/>
                  </a:cubicBezTo>
                  <a:cubicBezTo>
                    <a:pt x="787" y="1725"/>
                    <a:pt x="781" y="1718"/>
                    <a:pt x="776" y="1709"/>
                  </a:cubicBezTo>
                  <a:cubicBezTo>
                    <a:pt x="772" y="1710"/>
                    <a:pt x="770" y="1712"/>
                    <a:pt x="769" y="1713"/>
                  </a:cubicBezTo>
                  <a:cubicBezTo>
                    <a:pt x="769" y="1697"/>
                    <a:pt x="761" y="1680"/>
                    <a:pt x="755" y="1673"/>
                  </a:cubicBezTo>
                  <a:cubicBezTo>
                    <a:pt x="761" y="1667"/>
                    <a:pt x="765" y="1661"/>
                    <a:pt x="765" y="1652"/>
                  </a:cubicBezTo>
                  <a:cubicBezTo>
                    <a:pt x="765" y="1639"/>
                    <a:pt x="744" y="1615"/>
                    <a:pt x="740" y="1608"/>
                  </a:cubicBezTo>
                  <a:cubicBezTo>
                    <a:pt x="712" y="1560"/>
                    <a:pt x="678" y="1513"/>
                    <a:pt x="678" y="1443"/>
                  </a:cubicBezTo>
                  <a:cubicBezTo>
                    <a:pt x="678" y="1430"/>
                    <a:pt x="678" y="1428"/>
                    <a:pt x="678" y="1421"/>
                  </a:cubicBezTo>
                  <a:cubicBezTo>
                    <a:pt x="678" y="1410"/>
                    <a:pt x="669" y="1406"/>
                    <a:pt x="663" y="1395"/>
                  </a:cubicBezTo>
                  <a:cubicBezTo>
                    <a:pt x="641" y="1358"/>
                    <a:pt x="619" y="1328"/>
                    <a:pt x="619" y="1276"/>
                  </a:cubicBezTo>
                  <a:cubicBezTo>
                    <a:pt x="619" y="1220"/>
                    <a:pt x="666" y="1207"/>
                    <a:pt x="666" y="1165"/>
                  </a:cubicBezTo>
                  <a:cubicBezTo>
                    <a:pt x="666" y="1145"/>
                    <a:pt x="659" y="1137"/>
                    <a:pt x="656" y="1119"/>
                  </a:cubicBezTo>
                  <a:cubicBezTo>
                    <a:pt x="651" y="1085"/>
                    <a:pt x="645" y="1073"/>
                    <a:pt x="638" y="1053"/>
                  </a:cubicBezTo>
                  <a:cubicBezTo>
                    <a:pt x="631" y="1037"/>
                    <a:pt x="634" y="1019"/>
                    <a:pt x="625" y="1006"/>
                  </a:cubicBezTo>
                  <a:cubicBezTo>
                    <a:pt x="605" y="979"/>
                    <a:pt x="562" y="952"/>
                    <a:pt x="562" y="914"/>
                  </a:cubicBezTo>
                  <a:cubicBezTo>
                    <a:pt x="562" y="905"/>
                    <a:pt x="574" y="886"/>
                    <a:pt x="579" y="882"/>
                  </a:cubicBezTo>
                  <a:cubicBezTo>
                    <a:pt x="576" y="875"/>
                    <a:pt x="579" y="874"/>
                    <a:pt x="579" y="871"/>
                  </a:cubicBezTo>
                  <a:cubicBezTo>
                    <a:pt x="579" y="861"/>
                    <a:pt x="579" y="837"/>
                    <a:pt x="587" y="831"/>
                  </a:cubicBezTo>
                  <a:cubicBezTo>
                    <a:pt x="578" y="813"/>
                    <a:pt x="565" y="797"/>
                    <a:pt x="539" y="797"/>
                  </a:cubicBezTo>
                  <a:cubicBezTo>
                    <a:pt x="525" y="797"/>
                    <a:pt x="514" y="797"/>
                    <a:pt x="507" y="797"/>
                  </a:cubicBezTo>
                  <a:cubicBezTo>
                    <a:pt x="485" y="797"/>
                    <a:pt x="479" y="751"/>
                    <a:pt x="448" y="751"/>
                  </a:cubicBezTo>
                  <a:cubicBezTo>
                    <a:pt x="410" y="751"/>
                    <a:pt x="382" y="770"/>
                    <a:pt x="354" y="779"/>
                  </a:cubicBezTo>
                  <a:cubicBezTo>
                    <a:pt x="342" y="783"/>
                    <a:pt x="338" y="793"/>
                    <a:pt x="327" y="793"/>
                  </a:cubicBezTo>
                  <a:cubicBezTo>
                    <a:pt x="316" y="793"/>
                    <a:pt x="297" y="781"/>
                    <a:pt x="282" y="781"/>
                  </a:cubicBezTo>
                  <a:cubicBezTo>
                    <a:pt x="252" y="781"/>
                    <a:pt x="239" y="797"/>
                    <a:pt x="210" y="797"/>
                  </a:cubicBezTo>
                  <a:cubicBezTo>
                    <a:pt x="201" y="797"/>
                    <a:pt x="190" y="793"/>
                    <a:pt x="187" y="791"/>
                  </a:cubicBezTo>
                  <a:cubicBezTo>
                    <a:pt x="166" y="774"/>
                    <a:pt x="122" y="747"/>
                    <a:pt x="106" y="722"/>
                  </a:cubicBezTo>
                  <a:cubicBezTo>
                    <a:pt x="91" y="699"/>
                    <a:pt x="87" y="680"/>
                    <a:pt x="68" y="664"/>
                  </a:cubicBezTo>
                  <a:cubicBezTo>
                    <a:pt x="63" y="660"/>
                    <a:pt x="23" y="622"/>
                    <a:pt x="23" y="619"/>
                  </a:cubicBezTo>
                  <a:cubicBezTo>
                    <a:pt x="19" y="615"/>
                    <a:pt x="16" y="613"/>
                    <a:pt x="13" y="608"/>
                  </a:cubicBezTo>
                  <a:cubicBezTo>
                    <a:pt x="15" y="608"/>
                    <a:pt x="15" y="608"/>
                    <a:pt x="15" y="608"/>
                  </a:cubicBezTo>
                  <a:cubicBezTo>
                    <a:pt x="15" y="596"/>
                    <a:pt x="11" y="590"/>
                    <a:pt x="11" y="583"/>
                  </a:cubicBezTo>
                  <a:cubicBezTo>
                    <a:pt x="11" y="572"/>
                    <a:pt x="5" y="568"/>
                    <a:pt x="0" y="556"/>
                  </a:cubicBezTo>
                  <a:cubicBezTo>
                    <a:pt x="16" y="548"/>
                    <a:pt x="32" y="505"/>
                    <a:pt x="32" y="485"/>
                  </a:cubicBezTo>
                  <a:cubicBezTo>
                    <a:pt x="32" y="450"/>
                    <a:pt x="16" y="428"/>
                    <a:pt x="16" y="396"/>
                  </a:cubicBezTo>
                  <a:cubicBezTo>
                    <a:pt x="16" y="380"/>
                    <a:pt x="34" y="370"/>
                    <a:pt x="38" y="358"/>
                  </a:cubicBezTo>
                  <a:cubicBezTo>
                    <a:pt x="48" y="327"/>
                    <a:pt x="70" y="285"/>
                    <a:pt x="88" y="258"/>
                  </a:cubicBezTo>
                  <a:cubicBezTo>
                    <a:pt x="99" y="243"/>
                    <a:pt x="119" y="245"/>
                    <a:pt x="132" y="237"/>
                  </a:cubicBezTo>
                  <a:cubicBezTo>
                    <a:pt x="144" y="230"/>
                    <a:pt x="163" y="214"/>
                    <a:pt x="166" y="201"/>
                  </a:cubicBezTo>
                  <a:cubicBezTo>
                    <a:pt x="176" y="172"/>
                    <a:pt x="164" y="159"/>
                    <a:pt x="179" y="139"/>
                  </a:cubicBezTo>
                  <a:cubicBezTo>
                    <a:pt x="199" y="113"/>
                    <a:pt x="225" y="88"/>
                    <a:pt x="244" y="64"/>
                  </a:cubicBezTo>
                  <a:cubicBezTo>
                    <a:pt x="242" y="64"/>
                    <a:pt x="242" y="64"/>
                    <a:pt x="242" y="64"/>
                  </a:cubicBezTo>
                  <a:cubicBezTo>
                    <a:pt x="248" y="56"/>
                    <a:pt x="250" y="48"/>
                    <a:pt x="257" y="42"/>
                  </a:cubicBezTo>
                  <a:cubicBezTo>
                    <a:pt x="276" y="56"/>
                    <a:pt x="296" y="62"/>
                    <a:pt x="322" y="62"/>
                  </a:cubicBezTo>
                  <a:cubicBezTo>
                    <a:pt x="338" y="62"/>
                    <a:pt x="341" y="52"/>
                    <a:pt x="350" y="48"/>
                  </a:cubicBezTo>
                  <a:cubicBezTo>
                    <a:pt x="379" y="33"/>
                    <a:pt x="435" y="10"/>
                    <a:pt x="469" y="10"/>
                  </a:cubicBezTo>
                  <a:cubicBezTo>
                    <a:pt x="480" y="10"/>
                    <a:pt x="490" y="18"/>
                    <a:pt x="496" y="18"/>
                  </a:cubicBezTo>
                  <a:cubicBezTo>
                    <a:pt x="504" y="18"/>
                    <a:pt x="516" y="6"/>
                    <a:pt x="528" y="6"/>
                  </a:cubicBezTo>
                  <a:cubicBezTo>
                    <a:pt x="538" y="6"/>
                    <a:pt x="542" y="12"/>
                    <a:pt x="550" y="12"/>
                  </a:cubicBezTo>
                  <a:cubicBezTo>
                    <a:pt x="566" y="12"/>
                    <a:pt x="566" y="0"/>
                    <a:pt x="581" y="0"/>
                  </a:cubicBezTo>
                  <a:cubicBezTo>
                    <a:pt x="595" y="0"/>
                    <a:pt x="591" y="14"/>
                    <a:pt x="603" y="14"/>
                  </a:cubicBezTo>
                  <a:cubicBezTo>
                    <a:pt x="608" y="14"/>
                    <a:pt x="610" y="10"/>
                    <a:pt x="615" y="10"/>
                  </a:cubicBezTo>
                  <a:cubicBezTo>
                    <a:pt x="614" y="21"/>
                    <a:pt x="603" y="20"/>
                    <a:pt x="603" y="30"/>
                  </a:cubicBezTo>
                  <a:cubicBezTo>
                    <a:pt x="603" y="37"/>
                    <a:pt x="613" y="41"/>
                    <a:pt x="613" y="48"/>
                  </a:cubicBezTo>
                  <a:cubicBezTo>
                    <a:pt x="613" y="60"/>
                    <a:pt x="603" y="66"/>
                    <a:pt x="603" y="78"/>
                  </a:cubicBezTo>
                  <a:cubicBezTo>
                    <a:pt x="603" y="98"/>
                    <a:pt x="623" y="115"/>
                    <a:pt x="638" y="115"/>
                  </a:cubicBezTo>
                  <a:cubicBezTo>
                    <a:pt x="647" y="115"/>
                    <a:pt x="653" y="115"/>
                    <a:pt x="659" y="115"/>
                  </a:cubicBezTo>
                  <a:cubicBezTo>
                    <a:pt x="708" y="115"/>
                    <a:pt x="725" y="179"/>
                    <a:pt x="781" y="179"/>
                  </a:cubicBezTo>
                  <a:cubicBezTo>
                    <a:pt x="788" y="179"/>
                    <a:pt x="797" y="171"/>
                    <a:pt x="797" y="167"/>
                  </a:cubicBezTo>
                  <a:cubicBezTo>
                    <a:pt x="797" y="161"/>
                    <a:pt x="797" y="157"/>
                    <a:pt x="797" y="151"/>
                  </a:cubicBezTo>
                  <a:cubicBezTo>
                    <a:pt x="797" y="126"/>
                    <a:pt x="815" y="126"/>
                    <a:pt x="838" y="118"/>
                  </a:cubicBezTo>
                  <a:lnTo>
                    <a:pt x="841" y="119"/>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63" name="Freeform 13">
              <a:extLst>
                <a:ext uri="{FF2B5EF4-FFF2-40B4-BE49-F238E27FC236}">
                  <a16:creationId xmlns:a16="http://schemas.microsoft.com/office/drawing/2014/main" id="{D2EC18C1-AD61-4638-A826-4DA80916E093}"/>
                </a:ext>
              </a:extLst>
            </p:cNvPr>
            <p:cNvSpPr>
              <a:spLocks/>
            </p:cNvSpPr>
            <p:nvPr/>
          </p:nvSpPr>
          <p:spPr bwMode="auto">
            <a:xfrm>
              <a:off x="6456418" y="3063565"/>
              <a:ext cx="918264" cy="835612"/>
            </a:xfrm>
            <a:custGeom>
              <a:avLst/>
              <a:gdLst>
                <a:gd name="T0" fmla="*/ 176 w 803"/>
                <a:gd name="T1" fmla="*/ 277 h 730"/>
                <a:gd name="T2" fmla="*/ 194 w 803"/>
                <a:gd name="T3" fmla="*/ 226 h 730"/>
                <a:gd name="T4" fmla="*/ 210 w 803"/>
                <a:gd name="T5" fmla="*/ 154 h 730"/>
                <a:gd name="T6" fmla="*/ 215 w 803"/>
                <a:gd name="T7" fmla="*/ 138 h 730"/>
                <a:gd name="T8" fmla="*/ 186 w 803"/>
                <a:gd name="T9" fmla="*/ 139 h 730"/>
                <a:gd name="T10" fmla="*/ 110 w 803"/>
                <a:gd name="T11" fmla="*/ 139 h 730"/>
                <a:gd name="T12" fmla="*/ 47 w 803"/>
                <a:gd name="T13" fmla="*/ 143 h 730"/>
                <a:gd name="T14" fmla="*/ 45 w 803"/>
                <a:gd name="T15" fmla="*/ 138 h 730"/>
                <a:gd name="T16" fmla="*/ 0 w 803"/>
                <a:gd name="T17" fmla="*/ 98 h 730"/>
                <a:gd name="T18" fmla="*/ 16 w 803"/>
                <a:gd name="T19" fmla="*/ 67 h 730"/>
                <a:gd name="T20" fmla="*/ 72 w 803"/>
                <a:gd name="T21" fmla="*/ 36 h 730"/>
                <a:gd name="T22" fmla="*/ 84 w 803"/>
                <a:gd name="T23" fmla="*/ 23 h 730"/>
                <a:gd name="T24" fmla="*/ 138 w 803"/>
                <a:gd name="T25" fmla="*/ 7 h 730"/>
                <a:gd name="T26" fmla="*/ 219 w 803"/>
                <a:gd name="T27" fmla="*/ 12 h 730"/>
                <a:gd name="T28" fmla="*/ 300 w 803"/>
                <a:gd name="T29" fmla="*/ 28 h 730"/>
                <a:gd name="T30" fmla="*/ 384 w 803"/>
                <a:gd name="T31" fmla="*/ 38 h 730"/>
                <a:gd name="T32" fmla="*/ 440 w 803"/>
                <a:gd name="T33" fmla="*/ 79 h 730"/>
                <a:gd name="T34" fmla="*/ 477 w 803"/>
                <a:gd name="T35" fmla="*/ 59 h 730"/>
                <a:gd name="T36" fmla="*/ 483 w 803"/>
                <a:gd name="T37" fmla="*/ 78 h 730"/>
                <a:gd name="T38" fmla="*/ 496 w 803"/>
                <a:gd name="T39" fmla="*/ 117 h 730"/>
                <a:gd name="T40" fmla="*/ 531 w 803"/>
                <a:gd name="T41" fmla="*/ 137 h 730"/>
                <a:gd name="T42" fmla="*/ 602 w 803"/>
                <a:gd name="T43" fmla="*/ 137 h 730"/>
                <a:gd name="T44" fmla="*/ 618 w 803"/>
                <a:gd name="T45" fmla="*/ 113 h 730"/>
                <a:gd name="T46" fmla="*/ 666 w 803"/>
                <a:gd name="T47" fmla="*/ 92 h 730"/>
                <a:gd name="T48" fmla="*/ 755 w 803"/>
                <a:gd name="T49" fmla="*/ 133 h 730"/>
                <a:gd name="T50" fmla="*/ 765 w 803"/>
                <a:gd name="T51" fmla="*/ 173 h 730"/>
                <a:gd name="T52" fmla="*/ 747 w 803"/>
                <a:gd name="T53" fmla="*/ 214 h 730"/>
                <a:gd name="T54" fmla="*/ 750 w 803"/>
                <a:gd name="T55" fmla="*/ 249 h 730"/>
                <a:gd name="T56" fmla="*/ 772 w 803"/>
                <a:gd name="T57" fmla="*/ 281 h 730"/>
                <a:gd name="T58" fmla="*/ 765 w 803"/>
                <a:gd name="T59" fmla="*/ 323 h 730"/>
                <a:gd name="T60" fmla="*/ 771 w 803"/>
                <a:gd name="T61" fmla="*/ 419 h 730"/>
                <a:gd name="T62" fmla="*/ 770 w 803"/>
                <a:gd name="T63" fmla="*/ 432 h 730"/>
                <a:gd name="T64" fmla="*/ 675 w 803"/>
                <a:gd name="T65" fmla="*/ 416 h 730"/>
                <a:gd name="T66" fmla="*/ 636 w 803"/>
                <a:gd name="T67" fmla="*/ 396 h 730"/>
                <a:gd name="T68" fmla="*/ 572 w 803"/>
                <a:gd name="T69" fmla="*/ 373 h 730"/>
                <a:gd name="T70" fmla="*/ 539 w 803"/>
                <a:gd name="T71" fmla="*/ 346 h 730"/>
                <a:gd name="T72" fmla="*/ 477 w 803"/>
                <a:gd name="T73" fmla="*/ 329 h 730"/>
                <a:gd name="T74" fmla="*/ 522 w 803"/>
                <a:gd name="T75" fmla="*/ 404 h 730"/>
                <a:gd name="T76" fmla="*/ 543 w 803"/>
                <a:gd name="T77" fmla="*/ 408 h 730"/>
                <a:gd name="T78" fmla="*/ 538 w 803"/>
                <a:gd name="T79" fmla="*/ 443 h 730"/>
                <a:gd name="T80" fmla="*/ 651 w 803"/>
                <a:gd name="T81" fmla="*/ 405 h 730"/>
                <a:gd name="T82" fmla="*/ 698 w 803"/>
                <a:gd name="T83" fmla="*/ 469 h 730"/>
                <a:gd name="T84" fmla="*/ 712 w 803"/>
                <a:gd name="T85" fmla="*/ 487 h 730"/>
                <a:gd name="T86" fmla="*/ 705 w 803"/>
                <a:gd name="T87" fmla="*/ 544 h 730"/>
                <a:gd name="T88" fmla="*/ 671 w 803"/>
                <a:gd name="T89" fmla="*/ 579 h 730"/>
                <a:gd name="T90" fmla="*/ 628 w 803"/>
                <a:gd name="T91" fmla="*/ 625 h 730"/>
                <a:gd name="T92" fmla="*/ 565 w 803"/>
                <a:gd name="T93" fmla="*/ 663 h 730"/>
                <a:gd name="T94" fmla="*/ 456 w 803"/>
                <a:gd name="T95" fmla="*/ 711 h 730"/>
                <a:gd name="T96" fmla="*/ 402 w 803"/>
                <a:gd name="T97" fmla="*/ 727 h 730"/>
                <a:gd name="T98" fmla="*/ 374 w 803"/>
                <a:gd name="T99" fmla="*/ 719 h 730"/>
                <a:gd name="T100" fmla="*/ 359 w 803"/>
                <a:gd name="T101" fmla="*/ 670 h 730"/>
                <a:gd name="T102" fmla="*/ 341 w 803"/>
                <a:gd name="T103" fmla="*/ 613 h 730"/>
                <a:gd name="T104" fmla="*/ 278 w 803"/>
                <a:gd name="T105" fmla="*/ 505 h 730"/>
                <a:gd name="T106" fmla="*/ 265 w 803"/>
                <a:gd name="T107" fmla="*/ 467 h 730"/>
                <a:gd name="T108" fmla="*/ 240 w 803"/>
                <a:gd name="T109" fmla="*/ 453 h 730"/>
                <a:gd name="T110" fmla="*/ 225 w 803"/>
                <a:gd name="T111" fmla="*/ 412 h 730"/>
                <a:gd name="T112" fmla="*/ 187 w 803"/>
                <a:gd name="T113" fmla="*/ 354 h 730"/>
                <a:gd name="T114" fmla="*/ 193 w 803"/>
                <a:gd name="T115" fmla="*/ 319 h 7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803" h="730">
                  <a:moveTo>
                    <a:pt x="193" y="319"/>
                  </a:moveTo>
                  <a:cubicBezTo>
                    <a:pt x="176" y="277"/>
                    <a:pt x="176" y="277"/>
                    <a:pt x="176" y="277"/>
                  </a:cubicBezTo>
                  <a:cubicBezTo>
                    <a:pt x="176" y="272"/>
                    <a:pt x="181" y="272"/>
                    <a:pt x="182" y="268"/>
                  </a:cubicBezTo>
                  <a:cubicBezTo>
                    <a:pt x="187" y="251"/>
                    <a:pt x="190" y="242"/>
                    <a:pt x="194" y="226"/>
                  </a:cubicBezTo>
                  <a:cubicBezTo>
                    <a:pt x="199" y="210"/>
                    <a:pt x="214" y="206"/>
                    <a:pt x="214" y="188"/>
                  </a:cubicBezTo>
                  <a:cubicBezTo>
                    <a:pt x="214" y="175"/>
                    <a:pt x="210" y="164"/>
                    <a:pt x="210" y="154"/>
                  </a:cubicBezTo>
                  <a:cubicBezTo>
                    <a:pt x="210" y="149"/>
                    <a:pt x="214" y="148"/>
                    <a:pt x="215" y="146"/>
                  </a:cubicBezTo>
                  <a:cubicBezTo>
                    <a:pt x="215" y="138"/>
                    <a:pt x="215" y="138"/>
                    <a:pt x="215" y="138"/>
                  </a:cubicBezTo>
                  <a:cubicBezTo>
                    <a:pt x="209" y="140"/>
                    <a:pt x="207" y="145"/>
                    <a:pt x="201" y="145"/>
                  </a:cubicBezTo>
                  <a:cubicBezTo>
                    <a:pt x="193" y="145"/>
                    <a:pt x="189" y="142"/>
                    <a:pt x="186" y="139"/>
                  </a:cubicBezTo>
                  <a:cubicBezTo>
                    <a:pt x="174" y="148"/>
                    <a:pt x="170" y="159"/>
                    <a:pt x="148" y="159"/>
                  </a:cubicBezTo>
                  <a:cubicBezTo>
                    <a:pt x="132" y="159"/>
                    <a:pt x="126" y="139"/>
                    <a:pt x="110" y="139"/>
                  </a:cubicBezTo>
                  <a:cubicBezTo>
                    <a:pt x="94" y="139"/>
                    <a:pt x="97" y="157"/>
                    <a:pt x="84" y="157"/>
                  </a:cubicBezTo>
                  <a:cubicBezTo>
                    <a:pt x="69" y="157"/>
                    <a:pt x="62" y="136"/>
                    <a:pt x="47" y="143"/>
                  </a:cubicBezTo>
                  <a:cubicBezTo>
                    <a:pt x="39" y="143"/>
                    <a:pt x="39" y="143"/>
                    <a:pt x="39" y="143"/>
                  </a:cubicBezTo>
                  <a:cubicBezTo>
                    <a:pt x="41" y="142"/>
                    <a:pt x="44" y="140"/>
                    <a:pt x="45" y="138"/>
                  </a:cubicBezTo>
                  <a:cubicBezTo>
                    <a:pt x="40" y="133"/>
                    <a:pt x="19" y="121"/>
                    <a:pt x="26" y="113"/>
                  </a:cubicBezTo>
                  <a:cubicBezTo>
                    <a:pt x="19" y="103"/>
                    <a:pt x="11" y="104"/>
                    <a:pt x="0" y="98"/>
                  </a:cubicBezTo>
                  <a:cubicBezTo>
                    <a:pt x="8" y="90"/>
                    <a:pt x="16" y="92"/>
                    <a:pt x="16" y="77"/>
                  </a:cubicBezTo>
                  <a:cubicBezTo>
                    <a:pt x="16" y="71"/>
                    <a:pt x="15" y="71"/>
                    <a:pt x="16" y="67"/>
                  </a:cubicBezTo>
                  <a:cubicBezTo>
                    <a:pt x="11" y="67"/>
                    <a:pt x="3" y="68"/>
                    <a:pt x="3" y="63"/>
                  </a:cubicBezTo>
                  <a:cubicBezTo>
                    <a:pt x="3" y="39"/>
                    <a:pt x="58" y="44"/>
                    <a:pt x="72" y="36"/>
                  </a:cubicBezTo>
                  <a:cubicBezTo>
                    <a:pt x="70" y="30"/>
                    <a:pt x="65" y="32"/>
                    <a:pt x="65" y="27"/>
                  </a:cubicBezTo>
                  <a:cubicBezTo>
                    <a:pt x="65" y="20"/>
                    <a:pt x="80" y="23"/>
                    <a:pt x="84" y="23"/>
                  </a:cubicBezTo>
                  <a:cubicBezTo>
                    <a:pt x="93" y="23"/>
                    <a:pt x="107" y="23"/>
                    <a:pt x="107" y="23"/>
                  </a:cubicBezTo>
                  <a:cubicBezTo>
                    <a:pt x="116" y="23"/>
                    <a:pt x="130" y="13"/>
                    <a:pt x="138" y="7"/>
                  </a:cubicBezTo>
                  <a:cubicBezTo>
                    <a:pt x="148" y="1"/>
                    <a:pt x="169" y="0"/>
                    <a:pt x="182" y="0"/>
                  </a:cubicBezTo>
                  <a:cubicBezTo>
                    <a:pt x="203" y="0"/>
                    <a:pt x="202" y="12"/>
                    <a:pt x="219" y="12"/>
                  </a:cubicBezTo>
                  <a:cubicBezTo>
                    <a:pt x="219" y="21"/>
                    <a:pt x="249" y="27"/>
                    <a:pt x="257" y="28"/>
                  </a:cubicBezTo>
                  <a:cubicBezTo>
                    <a:pt x="279" y="28"/>
                    <a:pt x="293" y="28"/>
                    <a:pt x="300" y="28"/>
                  </a:cubicBezTo>
                  <a:cubicBezTo>
                    <a:pt x="321" y="28"/>
                    <a:pt x="330" y="6"/>
                    <a:pt x="353" y="6"/>
                  </a:cubicBezTo>
                  <a:cubicBezTo>
                    <a:pt x="377" y="6"/>
                    <a:pt x="376" y="21"/>
                    <a:pt x="384" y="38"/>
                  </a:cubicBezTo>
                  <a:cubicBezTo>
                    <a:pt x="385" y="41"/>
                    <a:pt x="400" y="51"/>
                    <a:pt x="402" y="51"/>
                  </a:cubicBezTo>
                  <a:cubicBezTo>
                    <a:pt x="415" y="55"/>
                    <a:pt x="418" y="79"/>
                    <a:pt x="440" y="79"/>
                  </a:cubicBezTo>
                  <a:cubicBezTo>
                    <a:pt x="456" y="79"/>
                    <a:pt x="456" y="65"/>
                    <a:pt x="467" y="61"/>
                  </a:cubicBezTo>
                  <a:cubicBezTo>
                    <a:pt x="473" y="59"/>
                    <a:pt x="472" y="59"/>
                    <a:pt x="477" y="59"/>
                  </a:cubicBezTo>
                  <a:cubicBezTo>
                    <a:pt x="480" y="63"/>
                    <a:pt x="480" y="70"/>
                    <a:pt x="483" y="73"/>
                  </a:cubicBezTo>
                  <a:cubicBezTo>
                    <a:pt x="482" y="75"/>
                    <a:pt x="483" y="76"/>
                    <a:pt x="483" y="78"/>
                  </a:cubicBezTo>
                  <a:cubicBezTo>
                    <a:pt x="483" y="86"/>
                    <a:pt x="489" y="85"/>
                    <a:pt x="493" y="91"/>
                  </a:cubicBezTo>
                  <a:cubicBezTo>
                    <a:pt x="499" y="101"/>
                    <a:pt x="492" y="107"/>
                    <a:pt x="496" y="117"/>
                  </a:cubicBezTo>
                  <a:cubicBezTo>
                    <a:pt x="500" y="125"/>
                    <a:pt x="510" y="121"/>
                    <a:pt x="518" y="122"/>
                  </a:cubicBezTo>
                  <a:cubicBezTo>
                    <a:pt x="525" y="124"/>
                    <a:pt x="527" y="132"/>
                    <a:pt x="531" y="137"/>
                  </a:cubicBezTo>
                  <a:cubicBezTo>
                    <a:pt x="537" y="143"/>
                    <a:pt x="556" y="141"/>
                    <a:pt x="566" y="141"/>
                  </a:cubicBezTo>
                  <a:cubicBezTo>
                    <a:pt x="579" y="141"/>
                    <a:pt x="593" y="139"/>
                    <a:pt x="602" y="137"/>
                  </a:cubicBezTo>
                  <a:cubicBezTo>
                    <a:pt x="602" y="129"/>
                    <a:pt x="602" y="129"/>
                    <a:pt x="602" y="122"/>
                  </a:cubicBezTo>
                  <a:cubicBezTo>
                    <a:pt x="602" y="115"/>
                    <a:pt x="611" y="115"/>
                    <a:pt x="618" y="113"/>
                  </a:cubicBezTo>
                  <a:cubicBezTo>
                    <a:pt x="627" y="109"/>
                    <a:pt x="624" y="106"/>
                    <a:pt x="632" y="103"/>
                  </a:cubicBezTo>
                  <a:cubicBezTo>
                    <a:pt x="646" y="98"/>
                    <a:pt x="655" y="101"/>
                    <a:pt x="666" y="92"/>
                  </a:cubicBezTo>
                  <a:cubicBezTo>
                    <a:pt x="683" y="102"/>
                    <a:pt x="693" y="103"/>
                    <a:pt x="708" y="109"/>
                  </a:cubicBezTo>
                  <a:cubicBezTo>
                    <a:pt x="727" y="115"/>
                    <a:pt x="733" y="133"/>
                    <a:pt x="755" y="133"/>
                  </a:cubicBezTo>
                  <a:cubicBezTo>
                    <a:pt x="755" y="137"/>
                    <a:pt x="760" y="139"/>
                    <a:pt x="761" y="142"/>
                  </a:cubicBezTo>
                  <a:cubicBezTo>
                    <a:pt x="765" y="154"/>
                    <a:pt x="760" y="166"/>
                    <a:pt x="765" y="173"/>
                  </a:cubicBezTo>
                  <a:cubicBezTo>
                    <a:pt x="759" y="176"/>
                    <a:pt x="747" y="205"/>
                    <a:pt x="747" y="206"/>
                  </a:cubicBezTo>
                  <a:cubicBezTo>
                    <a:pt x="747" y="209"/>
                    <a:pt x="749" y="213"/>
                    <a:pt x="747" y="214"/>
                  </a:cubicBezTo>
                  <a:cubicBezTo>
                    <a:pt x="749" y="218"/>
                    <a:pt x="749" y="220"/>
                    <a:pt x="750" y="224"/>
                  </a:cubicBezTo>
                  <a:cubicBezTo>
                    <a:pt x="750" y="249"/>
                    <a:pt x="750" y="249"/>
                    <a:pt x="750" y="249"/>
                  </a:cubicBezTo>
                  <a:cubicBezTo>
                    <a:pt x="753" y="256"/>
                    <a:pt x="751" y="260"/>
                    <a:pt x="754" y="268"/>
                  </a:cubicBezTo>
                  <a:cubicBezTo>
                    <a:pt x="757" y="275"/>
                    <a:pt x="772" y="268"/>
                    <a:pt x="772" y="281"/>
                  </a:cubicBezTo>
                  <a:cubicBezTo>
                    <a:pt x="772" y="298"/>
                    <a:pt x="755" y="295"/>
                    <a:pt x="755" y="309"/>
                  </a:cubicBezTo>
                  <a:cubicBezTo>
                    <a:pt x="755" y="319"/>
                    <a:pt x="762" y="319"/>
                    <a:pt x="765" y="323"/>
                  </a:cubicBezTo>
                  <a:cubicBezTo>
                    <a:pt x="777" y="350"/>
                    <a:pt x="803" y="354"/>
                    <a:pt x="803" y="388"/>
                  </a:cubicBezTo>
                  <a:cubicBezTo>
                    <a:pt x="783" y="392"/>
                    <a:pt x="771" y="396"/>
                    <a:pt x="771" y="419"/>
                  </a:cubicBezTo>
                  <a:cubicBezTo>
                    <a:pt x="771" y="424"/>
                    <a:pt x="774" y="428"/>
                    <a:pt x="774" y="432"/>
                  </a:cubicBezTo>
                  <a:cubicBezTo>
                    <a:pt x="774" y="433"/>
                    <a:pt x="771" y="432"/>
                    <a:pt x="770" y="432"/>
                  </a:cubicBezTo>
                  <a:cubicBezTo>
                    <a:pt x="755" y="432"/>
                    <a:pt x="722" y="423"/>
                    <a:pt x="702" y="423"/>
                  </a:cubicBezTo>
                  <a:cubicBezTo>
                    <a:pt x="698" y="423"/>
                    <a:pt x="676" y="416"/>
                    <a:pt x="675" y="416"/>
                  </a:cubicBezTo>
                  <a:cubicBezTo>
                    <a:pt x="668" y="408"/>
                    <a:pt x="668" y="384"/>
                    <a:pt x="652" y="384"/>
                  </a:cubicBezTo>
                  <a:cubicBezTo>
                    <a:pt x="643" y="384"/>
                    <a:pt x="640" y="391"/>
                    <a:pt x="636" y="396"/>
                  </a:cubicBezTo>
                  <a:cubicBezTo>
                    <a:pt x="598" y="396"/>
                    <a:pt x="598" y="396"/>
                    <a:pt x="598" y="396"/>
                  </a:cubicBezTo>
                  <a:cubicBezTo>
                    <a:pt x="586" y="392"/>
                    <a:pt x="580" y="381"/>
                    <a:pt x="572" y="373"/>
                  </a:cubicBezTo>
                  <a:cubicBezTo>
                    <a:pt x="563" y="364"/>
                    <a:pt x="551" y="369"/>
                    <a:pt x="543" y="360"/>
                  </a:cubicBezTo>
                  <a:cubicBezTo>
                    <a:pt x="538" y="355"/>
                    <a:pt x="540" y="349"/>
                    <a:pt x="539" y="346"/>
                  </a:cubicBezTo>
                  <a:cubicBezTo>
                    <a:pt x="530" y="328"/>
                    <a:pt x="514" y="303"/>
                    <a:pt x="493" y="303"/>
                  </a:cubicBezTo>
                  <a:cubicBezTo>
                    <a:pt x="482" y="303"/>
                    <a:pt x="477" y="318"/>
                    <a:pt x="477" y="329"/>
                  </a:cubicBezTo>
                  <a:cubicBezTo>
                    <a:pt x="477" y="337"/>
                    <a:pt x="477" y="341"/>
                    <a:pt x="479" y="347"/>
                  </a:cubicBezTo>
                  <a:cubicBezTo>
                    <a:pt x="484" y="366"/>
                    <a:pt x="505" y="400"/>
                    <a:pt x="522" y="404"/>
                  </a:cubicBezTo>
                  <a:cubicBezTo>
                    <a:pt x="522" y="413"/>
                    <a:pt x="527" y="416"/>
                    <a:pt x="527" y="423"/>
                  </a:cubicBezTo>
                  <a:cubicBezTo>
                    <a:pt x="537" y="420"/>
                    <a:pt x="535" y="410"/>
                    <a:pt x="543" y="408"/>
                  </a:cubicBezTo>
                  <a:cubicBezTo>
                    <a:pt x="543" y="412"/>
                    <a:pt x="543" y="414"/>
                    <a:pt x="543" y="417"/>
                  </a:cubicBezTo>
                  <a:cubicBezTo>
                    <a:pt x="543" y="427"/>
                    <a:pt x="538" y="433"/>
                    <a:pt x="538" y="443"/>
                  </a:cubicBezTo>
                  <a:cubicBezTo>
                    <a:pt x="538" y="454"/>
                    <a:pt x="558" y="459"/>
                    <a:pt x="569" y="459"/>
                  </a:cubicBezTo>
                  <a:cubicBezTo>
                    <a:pt x="620" y="459"/>
                    <a:pt x="624" y="427"/>
                    <a:pt x="651" y="405"/>
                  </a:cubicBezTo>
                  <a:cubicBezTo>
                    <a:pt x="651" y="435"/>
                    <a:pt x="651" y="435"/>
                    <a:pt x="651" y="435"/>
                  </a:cubicBezTo>
                  <a:cubicBezTo>
                    <a:pt x="662" y="458"/>
                    <a:pt x="676" y="462"/>
                    <a:pt x="698" y="469"/>
                  </a:cubicBezTo>
                  <a:cubicBezTo>
                    <a:pt x="706" y="471"/>
                    <a:pt x="707" y="485"/>
                    <a:pt x="712" y="488"/>
                  </a:cubicBezTo>
                  <a:cubicBezTo>
                    <a:pt x="712" y="487"/>
                    <a:pt x="712" y="487"/>
                    <a:pt x="712" y="487"/>
                  </a:cubicBezTo>
                  <a:cubicBezTo>
                    <a:pt x="716" y="494"/>
                    <a:pt x="727" y="493"/>
                    <a:pt x="727" y="500"/>
                  </a:cubicBezTo>
                  <a:cubicBezTo>
                    <a:pt x="727" y="518"/>
                    <a:pt x="705" y="525"/>
                    <a:pt x="705" y="544"/>
                  </a:cubicBezTo>
                  <a:cubicBezTo>
                    <a:pt x="693" y="544"/>
                    <a:pt x="686" y="547"/>
                    <a:pt x="683" y="556"/>
                  </a:cubicBezTo>
                  <a:cubicBezTo>
                    <a:pt x="680" y="566"/>
                    <a:pt x="680" y="579"/>
                    <a:pt x="671" y="579"/>
                  </a:cubicBezTo>
                  <a:cubicBezTo>
                    <a:pt x="660" y="579"/>
                    <a:pt x="661" y="602"/>
                    <a:pt x="649" y="602"/>
                  </a:cubicBezTo>
                  <a:cubicBezTo>
                    <a:pt x="643" y="602"/>
                    <a:pt x="628" y="616"/>
                    <a:pt x="628" y="625"/>
                  </a:cubicBezTo>
                  <a:cubicBezTo>
                    <a:pt x="608" y="629"/>
                    <a:pt x="562" y="638"/>
                    <a:pt x="562" y="656"/>
                  </a:cubicBezTo>
                  <a:cubicBezTo>
                    <a:pt x="562" y="658"/>
                    <a:pt x="563" y="661"/>
                    <a:pt x="565" y="663"/>
                  </a:cubicBezTo>
                  <a:cubicBezTo>
                    <a:pt x="547" y="672"/>
                    <a:pt x="524" y="677"/>
                    <a:pt x="505" y="682"/>
                  </a:cubicBezTo>
                  <a:cubicBezTo>
                    <a:pt x="496" y="684"/>
                    <a:pt x="466" y="706"/>
                    <a:pt x="456" y="711"/>
                  </a:cubicBezTo>
                  <a:cubicBezTo>
                    <a:pt x="433" y="711"/>
                    <a:pt x="433" y="711"/>
                    <a:pt x="433" y="711"/>
                  </a:cubicBezTo>
                  <a:cubicBezTo>
                    <a:pt x="420" y="721"/>
                    <a:pt x="418" y="727"/>
                    <a:pt x="402" y="727"/>
                  </a:cubicBezTo>
                  <a:cubicBezTo>
                    <a:pt x="397" y="730"/>
                    <a:pt x="397" y="730"/>
                    <a:pt x="397" y="730"/>
                  </a:cubicBezTo>
                  <a:cubicBezTo>
                    <a:pt x="395" y="730"/>
                    <a:pt x="376" y="721"/>
                    <a:pt x="374" y="719"/>
                  </a:cubicBezTo>
                  <a:cubicBezTo>
                    <a:pt x="372" y="718"/>
                    <a:pt x="378" y="718"/>
                    <a:pt x="373" y="710"/>
                  </a:cubicBezTo>
                  <a:cubicBezTo>
                    <a:pt x="365" y="698"/>
                    <a:pt x="359" y="685"/>
                    <a:pt x="359" y="670"/>
                  </a:cubicBezTo>
                  <a:cubicBezTo>
                    <a:pt x="351" y="669"/>
                    <a:pt x="357" y="654"/>
                    <a:pt x="358" y="647"/>
                  </a:cubicBezTo>
                  <a:cubicBezTo>
                    <a:pt x="362" y="629"/>
                    <a:pt x="349" y="622"/>
                    <a:pt x="341" y="613"/>
                  </a:cubicBezTo>
                  <a:cubicBezTo>
                    <a:pt x="332" y="604"/>
                    <a:pt x="311" y="577"/>
                    <a:pt x="311" y="557"/>
                  </a:cubicBezTo>
                  <a:cubicBezTo>
                    <a:pt x="285" y="551"/>
                    <a:pt x="278" y="535"/>
                    <a:pt x="278" y="505"/>
                  </a:cubicBezTo>
                  <a:cubicBezTo>
                    <a:pt x="278" y="486"/>
                    <a:pt x="268" y="482"/>
                    <a:pt x="265" y="467"/>
                  </a:cubicBezTo>
                  <a:cubicBezTo>
                    <a:pt x="265" y="467"/>
                    <a:pt x="265" y="467"/>
                    <a:pt x="265" y="467"/>
                  </a:cubicBezTo>
                  <a:cubicBezTo>
                    <a:pt x="262" y="464"/>
                    <a:pt x="258" y="459"/>
                    <a:pt x="256" y="457"/>
                  </a:cubicBezTo>
                  <a:cubicBezTo>
                    <a:pt x="253" y="454"/>
                    <a:pt x="243" y="455"/>
                    <a:pt x="240" y="453"/>
                  </a:cubicBezTo>
                  <a:cubicBezTo>
                    <a:pt x="236" y="448"/>
                    <a:pt x="237" y="436"/>
                    <a:pt x="236" y="431"/>
                  </a:cubicBezTo>
                  <a:cubicBezTo>
                    <a:pt x="234" y="424"/>
                    <a:pt x="228" y="417"/>
                    <a:pt x="225" y="412"/>
                  </a:cubicBezTo>
                  <a:cubicBezTo>
                    <a:pt x="216" y="398"/>
                    <a:pt x="209" y="386"/>
                    <a:pt x="200" y="373"/>
                  </a:cubicBezTo>
                  <a:cubicBezTo>
                    <a:pt x="198" y="369"/>
                    <a:pt x="187" y="356"/>
                    <a:pt x="187" y="354"/>
                  </a:cubicBezTo>
                  <a:cubicBezTo>
                    <a:pt x="187" y="346"/>
                    <a:pt x="193" y="327"/>
                    <a:pt x="193" y="315"/>
                  </a:cubicBezTo>
                  <a:lnTo>
                    <a:pt x="193" y="319"/>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64" name="Freeform 14">
              <a:extLst>
                <a:ext uri="{FF2B5EF4-FFF2-40B4-BE49-F238E27FC236}">
                  <a16:creationId xmlns:a16="http://schemas.microsoft.com/office/drawing/2014/main" id="{7D0CC0FE-1FDD-49C9-AAEA-8A63664284B9}"/>
                </a:ext>
              </a:extLst>
            </p:cNvPr>
            <p:cNvSpPr>
              <a:spLocks/>
            </p:cNvSpPr>
            <p:nvPr/>
          </p:nvSpPr>
          <p:spPr bwMode="auto">
            <a:xfrm>
              <a:off x="7777188" y="3972637"/>
              <a:ext cx="48974" cy="99478"/>
            </a:xfrm>
            <a:custGeom>
              <a:avLst/>
              <a:gdLst>
                <a:gd name="T0" fmla="*/ 43 w 43"/>
                <a:gd name="T1" fmla="*/ 54 h 87"/>
                <a:gd name="T2" fmla="*/ 19 w 43"/>
                <a:gd name="T3" fmla="*/ 87 h 87"/>
                <a:gd name="T4" fmla="*/ 0 w 43"/>
                <a:gd name="T5" fmla="*/ 64 h 87"/>
                <a:gd name="T6" fmla="*/ 11 w 43"/>
                <a:gd name="T7" fmla="*/ 0 h 87"/>
                <a:gd name="T8" fmla="*/ 43 w 43"/>
                <a:gd name="T9" fmla="*/ 54 h 87"/>
              </a:gdLst>
              <a:ahLst/>
              <a:cxnLst>
                <a:cxn ang="0">
                  <a:pos x="T0" y="T1"/>
                </a:cxn>
                <a:cxn ang="0">
                  <a:pos x="T2" y="T3"/>
                </a:cxn>
                <a:cxn ang="0">
                  <a:pos x="T4" y="T5"/>
                </a:cxn>
                <a:cxn ang="0">
                  <a:pos x="T6" y="T7"/>
                </a:cxn>
                <a:cxn ang="0">
                  <a:pos x="T8" y="T9"/>
                </a:cxn>
              </a:cxnLst>
              <a:rect l="0" t="0" r="r" b="b"/>
              <a:pathLst>
                <a:path w="43" h="87">
                  <a:moveTo>
                    <a:pt x="43" y="54"/>
                  </a:moveTo>
                  <a:cubicBezTo>
                    <a:pt x="43" y="68"/>
                    <a:pt x="34" y="87"/>
                    <a:pt x="19" y="87"/>
                  </a:cubicBezTo>
                  <a:cubicBezTo>
                    <a:pt x="9" y="87"/>
                    <a:pt x="0" y="75"/>
                    <a:pt x="0" y="64"/>
                  </a:cubicBezTo>
                  <a:cubicBezTo>
                    <a:pt x="0" y="41"/>
                    <a:pt x="11" y="24"/>
                    <a:pt x="11" y="0"/>
                  </a:cubicBezTo>
                  <a:cubicBezTo>
                    <a:pt x="22" y="19"/>
                    <a:pt x="43" y="29"/>
                    <a:pt x="43" y="54"/>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65" name="Freeform 15">
              <a:extLst>
                <a:ext uri="{FF2B5EF4-FFF2-40B4-BE49-F238E27FC236}">
                  <a16:creationId xmlns:a16="http://schemas.microsoft.com/office/drawing/2014/main" id="{BB245774-144A-4E91-9606-D5EF9E30FE1B}"/>
                </a:ext>
              </a:extLst>
            </p:cNvPr>
            <p:cNvSpPr>
              <a:spLocks/>
            </p:cNvSpPr>
            <p:nvPr/>
          </p:nvSpPr>
          <p:spPr bwMode="auto">
            <a:xfrm>
              <a:off x="7310404" y="3167634"/>
              <a:ext cx="1000907" cy="846325"/>
            </a:xfrm>
            <a:custGeom>
              <a:avLst/>
              <a:gdLst>
                <a:gd name="T0" fmla="*/ 255 w 874"/>
                <a:gd name="T1" fmla="*/ 487 h 740"/>
                <a:gd name="T2" fmla="*/ 299 w 874"/>
                <a:gd name="T3" fmla="*/ 614 h 740"/>
                <a:gd name="T4" fmla="*/ 344 w 874"/>
                <a:gd name="T5" fmla="*/ 724 h 740"/>
                <a:gd name="T6" fmla="*/ 372 w 874"/>
                <a:gd name="T7" fmla="*/ 724 h 740"/>
                <a:gd name="T8" fmla="*/ 408 w 874"/>
                <a:gd name="T9" fmla="*/ 684 h 740"/>
                <a:gd name="T10" fmla="*/ 417 w 874"/>
                <a:gd name="T11" fmla="*/ 615 h 740"/>
                <a:gd name="T12" fmla="*/ 461 w 874"/>
                <a:gd name="T13" fmla="*/ 538 h 740"/>
                <a:gd name="T14" fmla="*/ 561 w 874"/>
                <a:gd name="T15" fmla="*/ 434 h 740"/>
                <a:gd name="T16" fmla="*/ 644 w 874"/>
                <a:gd name="T17" fmla="*/ 393 h 740"/>
                <a:gd name="T18" fmla="*/ 704 w 874"/>
                <a:gd name="T19" fmla="*/ 468 h 740"/>
                <a:gd name="T20" fmla="*/ 726 w 874"/>
                <a:gd name="T21" fmla="*/ 545 h 740"/>
                <a:gd name="T22" fmla="*/ 785 w 874"/>
                <a:gd name="T23" fmla="*/ 541 h 740"/>
                <a:gd name="T24" fmla="*/ 819 w 874"/>
                <a:gd name="T25" fmla="*/ 662 h 740"/>
                <a:gd name="T26" fmla="*/ 840 w 874"/>
                <a:gd name="T27" fmla="*/ 646 h 740"/>
                <a:gd name="T28" fmla="*/ 811 w 874"/>
                <a:gd name="T29" fmla="*/ 571 h 740"/>
                <a:gd name="T30" fmla="*/ 813 w 874"/>
                <a:gd name="T31" fmla="*/ 520 h 740"/>
                <a:gd name="T32" fmla="*/ 829 w 874"/>
                <a:gd name="T33" fmla="*/ 459 h 740"/>
                <a:gd name="T34" fmla="*/ 838 w 874"/>
                <a:gd name="T35" fmla="*/ 384 h 740"/>
                <a:gd name="T36" fmla="*/ 803 w 874"/>
                <a:gd name="T37" fmla="*/ 356 h 740"/>
                <a:gd name="T38" fmla="*/ 764 w 874"/>
                <a:gd name="T39" fmla="*/ 227 h 740"/>
                <a:gd name="T40" fmla="*/ 728 w 874"/>
                <a:gd name="T41" fmla="*/ 235 h 740"/>
                <a:gd name="T42" fmla="*/ 641 w 874"/>
                <a:gd name="T43" fmla="*/ 260 h 740"/>
                <a:gd name="T44" fmla="*/ 587 w 874"/>
                <a:gd name="T45" fmla="*/ 267 h 740"/>
                <a:gd name="T46" fmla="*/ 507 w 874"/>
                <a:gd name="T47" fmla="*/ 245 h 740"/>
                <a:gd name="T48" fmla="*/ 436 w 874"/>
                <a:gd name="T49" fmla="*/ 209 h 740"/>
                <a:gd name="T50" fmla="*/ 389 w 874"/>
                <a:gd name="T51" fmla="*/ 161 h 740"/>
                <a:gd name="T52" fmla="*/ 395 w 874"/>
                <a:gd name="T53" fmla="*/ 125 h 740"/>
                <a:gd name="T54" fmla="*/ 367 w 874"/>
                <a:gd name="T55" fmla="*/ 78 h 740"/>
                <a:gd name="T56" fmla="*/ 306 w 874"/>
                <a:gd name="T57" fmla="*/ 30 h 740"/>
                <a:gd name="T58" fmla="*/ 226 w 874"/>
                <a:gd name="T59" fmla="*/ 0 h 740"/>
                <a:gd name="T60" fmla="*/ 163 w 874"/>
                <a:gd name="T61" fmla="*/ 39 h 740"/>
                <a:gd name="T62" fmla="*/ 112 w 874"/>
                <a:gd name="T63" fmla="*/ 24 h 740"/>
                <a:gd name="T64" fmla="*/ 40 w 874"/>
                <a:gd name="T65" fmla="*/ 84 h 740"/>
                <a:gd name="T66" fmla="*/ 0 w 874"/>
                <a:gd name="T67" fmla="*/ 115 h 740"/>
                <a:gd name="T68" fmla="*/ 3 w 874"/>
                <a:gd name="T69" fmla="*/ 158 h 740"/>
                <a:gd name="T70" fmla="*/ 8 w 874"/>
                <a:gd name="T71" fmla="*/ 218 h 740"/>
                <a:gd name="T72" fmla="*/ 24 w 874"/>
                <a:gd name="T73" fmla="*/ 328 h 740"/>
                <a:gd name="T74" fmla="*/ 60 w 874"/>
                <a:gd name="T75" fmla="*/ 334 h 740"/>
                <a:gd name="T76" fmla="*/ 121 w 874"/>
                <a:gd name="T77" fmla="*/ 334 h 740"/>
                <a:gd name="T78" fmla="*/ 203 w 874"/>
                <a:gd name="T79" fmla="*/ 395 h 740"/>
                <a:gd name="T80" fmla="*/ 218 w 874"/>
                <a:gd name="T81" fmla="*/ 447 h 740"/>
                <a:gd name="T82" fmla="*/ 250 w 874"/>
                <a:gd name="T83" fmla="*/ 421 h 740"/>
                <a:gd name="T84" fmla="*/ 257 w 874"/>
                <a:gd name="T85" fmla="*/ 479 h 7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874" h="740">
                  <a:moveTo>
                    <a:pt x="257" y="479"/>
                  </a:moveTo>
                  <a:cubicBezTo>
                    <a:pt x="253" y="475"/>
                    <a:pt x="253" y="475"/>
                    <a:pt x="253" y="475"/>
                  </a:cubicBezTo>
                  <a:cubicBezTo>
                    <a:pt x="253" y="478"/>
                    <a:pt x="255" y="484"/>
                    <a:pt x="255" y="487"/>
                  </a:cubicBezTo>
                  <a:cubicBezTo>
                    <a:pt x="255" y="502"/>
                    <a:pt x="263" y="517"/>
                    <a:pt x="267" y="533"/>
                  </a:cubicBezTo>
                  <a:cubicBezTo>
                    <a:pt x="273" y="550"/>
                    <a:pt x="286" y="577"/>
                    <a:pt x="290" y="588"/>
                  </a:cubicBezTo>
                  <a:cubicBezTo>
                    <a:pt x="293" y="599"/>
                    <a:pt x="293" y="604"/>
                    <a:pt x="299" y="614"/>
                  </a:cubicBezTo>
                  <a:cubicBezTo>
                    <a:pt x="305" y="623"/>
                    <a:pt x="302" y="634"/>
                    <a:pt x="308" y="647"/>
                  </a:cubicBezTo>
                  <a:cubicBezTo>
                    <a:pt x="311" y="653"/>
                    <a:pt x="321" y="661"/>
                    <a:pt x="324" y="672"/>
                  </a:cubicBezTo>
                  <a:cubicBezTo>
                    <a:pt x="330" y="689"/>
                    <a:pt x="338" y="705"/>
                    <a:pt x="344" y="724"/>
                  </a:cubicBezTo>
                  <a:cubicBezTo>
                    <a:pt x="345" y="726"/>
                    <a:pt x="347" y="732"/>
                    <a:pt x="351" y="732"/>
                  </a:cubicBezTo>
                  <a:cubicBezTo>
                    <a:pt x="351" y="737"/>
                    <a:pt x="356" y="740"/>
                    <a:pt x="362" y="740"/>
                  </a:cubicBezTo>
                  <a:cubicBezTo>
                    <a:pt x="368" y="740"/>
                    <a:pt x="369" y="730"/>
                    <a:pt x="372" y="724"/>
                  </a:cubicBezTo>
                  <a:cubicBezTo>
                    <a:pt x="376" y="716"/>
                    <a:pt x="377" y="719"/>
                    <a:pt x="386" y="714"/>
                  </a:cubicBezTo>
                  <a:cubicBezTo>
                    <a:pt x="392" y="711"/>
                    <a:pt x="390" y="690"/>
                    <a:pt x="401" y="687"/>
                  </a:cubicBezTo>
                  <a:cubicBezTo>
                    <a:pt x="403" y="686"/>
                    <a:pt x="408" y="686"/>
                    <a:pt x="408" y="684"/>
                  </a:cubicBezTo>
                  <a:cubicBezTo>
                    <a:pt x="412" y="683"/>
                    <a:pt x="412" y="683"/>
                    <a:pt x="412" y="683"/>
                  </a:cubicBezTo>
                  <a:cubicBezTo>
                    <a:pt x="408" y="662"/>
                    <a:pt x="408" y="662"/>
                    <a:pt x="408" y="662"/>
                  </a:cubicBezTo>
                  <a:cubicBezTo>
                    <a:pt x="408" y="647"/>
                    <a:pt x="417" y="635"/>
                    <a:pt x="417" y="615"/>
                  </a:cubicBezTo>
                  <a:cubicBezTo>
                    <a:pt x="417" y="602"/>
                    <a:pt x="412" y="594"/>
                    <a:pt x="412" y="580"/>
                  </a:cubicBezTo>
                  <a:cubicBezTo>
                    <a:pt x="412" y="563"/>
                    <a:pt x="428" y="561"/>
                    <a:pt x="442" y="556"/>
                  </a:cubicBezTo>
                  <a:cubicBezTo>
                    <a:pt x="447" y="554"/>
                    <a:pt x="455" y="545"/>
                    <a:pt x="461" y="538"/>
                  </a:cubicBezTo>
                  <a:cubicBezTo>
                    <a:pt x="476" y="523"/>
                    <a:pt x="489" y="507"/>
                    <a:pt x="504" y="491"/>
                  </a:cubicBezTo>
                  <a:cubicBezTo>
                    <a:pt x="517" y="479"/>
                    <a:pt x="539" y="475"/>
                    <a:pt x="552" y="460"/>
                  </a:cubicBezTo>
                  <a:cubicBezTo>
                    <a:pt x="559" y="453"/>
                    <a:pt x="558" y="445"/>
                    <a:pt x="561" y="434"/>
                  </a:cubicBezTo>
                  <a:cubicBezTo>
                    <a:pt x="564" y="426"/>
                    <a:pt x="579" y="426"/>
                    <a:pt x="585" y="414"/>
                  </a:cubicBezTo>
                  <a:cubicBezTo>
                    <a:pt x="591" y="418"/>
                    <a:pt x="591" y="422"/>
                    <a:pt x="603" y="422"/>
                  </a:cubicBezTo>
                  <a:cubicBezTo>
                    <a:pt x="623" y="422"/>
                    <a:pt x="644" y="417"/>
                    <a:pt x="644" y="393"/>
                  </a:cubicBezTo>
                  <a:cubicBezTo>
                    <a:pt x="655" y="395"/>
                    <a:pt x="668" y="400"/>
                    <a:pt x="671" y="411"/>
                  </a:cubicBezTo>
                  <a:cubicBezTo>
                    <a:pt x="674" y="421"/>
                    <a:pt x="673" y="434"/>
                    <a:pt x="679" y="443"/>
                  </a:cubicBezTo>
                  <a:cubicBezTo>
                    <a:pt x="685" y="453"/>
                    <a:pt x="693" y="460"/>
                    <a:pt x="704" y="468"/>
                  </a:cubicBezTo>
                  <a:cubicBezTo>
                    <a:pt x="711" y="481"/>
                    <a:pt x="720" y="494"/>
                    <a:pt x="726" y="511"/>
                  </a:cubicBezTo>
                  <a:cubicBezTo>
                    <a:pt x="726" y="515"/>
                    <a:pt x="730" y="517"/>
                    <a:pt x="730" y="521"/>
                  </a:cubicBezTo>
                  <a:cubicBezTo>
                    <a:pt x="730" y="530"/>
                    <a:pt x="726" y="534"/>
                    <a:pt x="726" y="545"/>
                  </a:cubicBezTo>
                  <a:cubicBezTo>
                    <a:pt x="726" y="555"/>
                    <a:pt x="727" y="565"/>
                    <a:pt x="738" y="565"/>
                  </a:cubicBezTo>
                  <a:cubicBezTo>
                    <a:pt x="760" y="565"/>
                    <a:pt x="765" y="542"/>
                    <a:pt x="778" y="528"/>
                  </a:cubicBezTo>
                  <a:cubicBezTo>
                    <a:pt x="782" y="533"/>
                    <a:pt x="780" y="536"/>
                    <a:pt x="785" y="541"/>
                  </a:cubicBezTo>
                  <a:cubicBezTo>
                    <a:pt x="786" y="542"/>
                    <a:pt x="792" y="541"/>
                    <a:pt x="795" y="545"/>
                  </a:cubicBezTo>
                  <a:cubicBezTo>
                    <a:pt x="802" y="557"/>
                    <a:pt x="789" y="581"/>
                    <a:pt x="799" y="581"/>
                  </a:cubicBezTo>
                  <a:cubicBezTo>
                    <a:pt x="799" y="606"/>
                    <a:pt x="819" y="627"/>
                    <a:pt x="819" y="662"/>
                  </a:cubicBezTo>
                  <a:cubicBezTo>
                    <a:pt x="819" y="670"/>
                    <a:pt x="813" y="689"/>
                    <a:pt x="819" y="692"/>
                  </a:cubicBezTo>
                  <a:cubicBezTo>
                    <a:pt x="825" y="678"/>
                    <a:pt x="827" y="670"/>
                    <a:pt x="834" y="654"/>
                  </a:cubicBezTo>
                  <a:cubicBezTo>
                    <a:pt x="835" y="652"/>
                    <a:pt x="840" y="650"/>
                    <a:pt x="840" y="646"/>
                  </a:cubicBezTo>
                  <a:cubicBezTo>
                    <a:pt x="840" y="639"/>
                    <a:pt x="829" y="602"/>
                    <a:pt x="824" y="596"/>
                  </a:cubicBezTo>
                  <a:cubicBezTo>
                    <a:pt x="819" y="591"/>
                    <a:pt x="810" y="587"/>
                    <a:pt x="810" y="578"/>
                  </a:cubicBezTo>
                  <a:cubicBezTo>
                    <a:pt x="810" y="576"/>
                    <a:pt x="811" y="573"/>
                    <a:pt x="811" y="571"/>
                  </a:cubicBezTo>
                  <a:cubicBezTo>
                    <a:pt x="811" y="572"/>
                    <a:pt x="811" y="572"/>
                    <a:pt x="811" y="572"/>
                  </a:cubicBezTo>
                  <a:cubicBezTo>
                    <a:pt x="813" y="570"/>
                    <a:pt x="819" y="561"/>
                    <a:pt x="819" y="555"/>
                  </a:cubicBezTo>
                  <a:cubicBezTo>
                    <a:pt x="819" y="546"/>
                    <a:pt x="818" y="529"/>
                    <a:pt x="813" y="520"/>
                  </a:cubicBezTo>
                  <a:cubicBezTo>
                    <a:pt x="808" y="513"/>
                    <a:pt x="798" y="513"/>
                    <a:pt x="798" y="499"/>
                  </a:cubicBezTo>
                  <a:cubicBezTo>
                    <a:pt x="798" y="484"/>
                    <a:pt x="803" y="473"/>
                    <a:pt x="810" y="465"/>
                  </a:cubicBezTo>
                  <a:cubicBezTo>
                    <a:pt x="814" y="461"/>
                    <a:pt x="823" y="463"/>
                    <a:pt x="829" y="459"/>
                  </a:cubicBezTo>
                  <a:cubicBezTo>
                    <a:pt x="848" y="446"/>
                    <a:pt x="859" y="440"/>
                    <a:pt x="874" y="416"/>
                  </a:cubicBezTo>
                  <a:cubicBezTo>
                    <a:pt x="870" y="416"/>
                    <a:pt x="867" y="418"/>
                    <a:pt x="862" y="418"/>
                  </a:cubicBezTo>
                  <a:cubicBezTo>
                    <a:pt x="847" y="418"/>
                    <a:pt x="838" y="400"/>
                    <a:pt x="838" y="384"/>
                  </a:cubicBezTo>
                  <a:cubicBezTo>
                    <a:pt x="829" y="383"/>
                    <a:pt x="828" y="360"/>
                    <a:pt x="822" y="360"/>
                  </a:cubicBezTo>
                  <a:cubicBezTo>
                    <a:pt x="816" y="360"/>
                    <a:pt x="812" y="364"/>
                    <a:pt x="806" y="364"/>
                  </a:cubicBezTo>
                  <a:cubicBezTo>
                    <a:pt x="804" y="364"/>
                    <a:pt x="803" y="359"/>
                    <a:pt x="803" y="356"/>
                  </a:cubicBezTo>
                  <a:cubicBezTo>
                    <a:pt x="803" y="327"/>
                    <a:pt x="823" y="326"/>
                    <a:pt x="823" y="294"/>
                  </a:cubicBezTo>
                  <a:cubicBezTo>
                    <a:pt x="823" y="278"/>
                    <a:pt x="812" y="272"/>
                    <a:pt x="805" y="260"/>
                  </a:cubicBezTo>
                  <a:cubicBezTo>
                    <a:pt x="786" y="251"/>
                    <a:pt x="770" y="252"/>
                    <a:pt x="764" y="227"/>
                  </a:cubicBezTo>
                  <a:cubicBezTo>
                    <a:pt x="760" y="227"/>
                    <a:pt x="760" y="227"/>
                    <a:pt x="760" y="227"/>
                  </a:cubicBezTo>
                  <a:cubicBezTo>
                    <a:pt x="753" y="234"/>
                    <a:pt x="753" y="234"/>
                    <a:pt x="753" y="234"/>
                  </a:cubicBezTo>
                  <a:cubicBezTo>
                    <a:pt x="744" y="237"/>
                    <a:pt x="734" y="228"/>
                    <a:pt x="728" y="235"/>
                  </a:cubicBezTo>
                  <a:cubicBezTo>
                    <a:pt x="725" y="238"/>
                    <a:pt x="723" y="241"/>
                    <a:pt x="719" y="244"/>
                  </a:cubicBezTo>
                  <a:cubicBezTo>
                    <a:pt x="714" y="247"/>
                    <a:pt x="689" y="270"/>
                    <a:pt x="678" y="270"/>
                  </a:cubicBezTo>
                  <a:cubicBezTo>
                    <a:pt x="665" y="270"/>
                    <a:pt x="657" y="260"/>
                    <a:pt x="641" y="260"/>
                  </a:cubicBezTo>
                  <a:cubicBezTo>
                    <a:pt x="622" y="260"/>
                    <a:pt x="619" y="274"/>
                    <a:pt x="608" y="280"/>
                  </a:cubicBezTo>
                  <a:cubicBezTo>
                    <a:pt x="608" y="274"/>
                    <a:pt x="604" y="263"/>
                    <a:pt x="601" y="263"/>
                  </a:cubicBezTo>
                  <a:cubicBezTo>
                    <a:pt x="596" y="263"/>
                    <a:pt x="594" y="267"/>
                    <a:pt x="587" y="267"/>
                  </a:cubicBezTo>
                  <a:cubicBezTo>
                    <a:pt x="576" y="267"/>
                    <a:pt x="566" y="267"/>
                    <a:pt x="555" y="267"/>
                  </a:cubicBezTo>
                  <a:cubicBezTo>
                    <a:pt x="538" y="267"/>
                    <a:pt x="531" y="255"/>
                    <a:pt x="520" y="247"/>
                  </a:cubicBezTo>
                  <a:cubicBezTo>
                    <a:pt x="516" y="244"/>
                    <a:pt x="510" y="251"/>
                    <a:pt x="507" y="245"/>
                  </a:cubicBezTo>
                  <a:cubicBezTo>
                    <a:pt x="504" y="239"/>
                    <a:pt x="504" y="233"/>
                    <a:pt x="498" y="230"/>
                  </a:cubicBezTo>
                  <a:cubicBezTo>
                    <a:pt x="487" y="224"/>
                    <a:pt x="479" y="228"/>
                    <a:pt x="470" y="218"/>
                  </a:cubicBezTo>
                  <a:cubicBezTo>
                    <a:pt x="461" y="208"/>
                    <a:pt x="453" y="213"/>
                    <a:pt x="436" y="209"/>
                  </a:cubicBezTo>
                  <a:cubicBezTo>
                    <a:pt x="423" y="206"/>
                    <a:pt x="419" y="196"/>
                    <a:pt x="405" y="191"/>
                  </a:cubicBezTo>
                  <a:cubicBezTo>
                    <a:pt x="402" y="190"/>
                    <a:pt x="395" y="191"/>
                    <a:pt x="393" y="186"/>
                  </a:cubicBezTo>
                  <a:cubicBezTo>
                    <a:pt x="390" y="177"/>
                    <a:pt x="391" y="170"/>
                    <a:pt x="389" y="161"/>
                  </a:cubicBezTo>
                  <a:cubicBezTo>
                    <a:pt x="389" y="154"/>
                    <a:pt x="389" y="154"/>
                    <a:pt x="389" y="154"/>
                  </a:cubicBezTo>
                  <a:cubicBezTo>
                    <a:pt x="397" y="154"/>
                    <a:pt x="406" y="155"/>
                    <a:pt x="406" y="145"/>
                  </a:cubicBezTo>
                  <a:cubicBezTo>
                    <a:pt x="406" y="136"/>
                    <a:pt x="395" y="134"/>
                    <a:pt x="395" y="125"/>
                  </a:cubicBezTo>
                  <a:cubicBezTo>
                    <a:pt x="395" y="104"/>
                    <a:pt x="423" y="107"/>
                    <a:pt x="423" y="86"/>
                  </a:cubicBezTo>
                  <a:cubicBezTo>
                    <a:pt x="423" y="78"/>
                    <a:pt x="405" y="64"/>
                    <a:pt x="398" y="64"/>
                  </a:cubicBezTo>
                  <a:cubicBezTo>
                    <a:pt x="386" y="64"/>
                    <a:pt x="380" y="76"/>
                    <a:pt x="367" y="78"/>
                  </a:cubicBezTo>
                  <a:cubicBezTo>
                    <a:pt x="353" y="73"/>
                    <a:pt x="345" y="73"/>
                    <a:pt x="333" y="61"/>
                  </a:cubicBezTo>
                  <a:cubicBezTo>
                    <a:pt x="329" y="57"/>
                    <a:pt x="333" y="46"/>
                    <a:pt x="324" y="44"/>
                  </a:cubicBezTo>
                  <a:cubicBezTo>
                    <a:pt x="313" y="40"/>
                    <a:pt x="306" y="44"/>
                    <a:pt x="306" y="30"/>
                  </a:cubicBezTo>
                  <a:cubicBezTo>
                    <a:pt x="296" y="28"/>
                    <a:pt x="290" y="28"/>
                    <a:pt x="280" y="28"/>
                  </a:cubicBezTo>
                  <a:cubicBezTo>
                    <a:pt x="265" y="28"/>
                    <a:pt x="259" y="42"/>
                    <a:pt x="242" y="42"/>
                  </a:cubicBezTo>
                  <a:cubicBezTo>
                    <a:pt x="224" y="42"/>
                    <a:pt x="241" y="0"/>
                    <a:pt x="226" y="0"/>
                  </a:cubicBezTo>
                  <a:cubicBezTo>
                    <a:pt x="210" y="0"/>
                    <a:pt x="207" y="19"/>
                    <a:pt x="200" y="19"/>
                  </a:cubicBezTo>
                  <a:cubicBezTo>
                    <a:pt x="199" y="19"/>
                    <a:pt x="197" y="20"/>
                    <a:pt x="195" y="19"/>
                  </a:cubicBezTo>
                  <a:cubicBezTo>
                    <a:pt x="189" y="30"/>
                    <a:pt x="177" y="39"/>
                    <a:pt x="163" y="39"/>
                  </a:cubicBezTo>
                  <a:cubicBezTo>
                    <a:pt x="157" y="39"/>
                    <a:pt x="155" y="30"/>
                    <a:pt x="149" y="30"/>
                  </a:cubicBezTo>
                  <a:cubicBezTo>
                    <a:pt x="144" y="30"/>
                    <a:pt x="126" y="37"/>
                    <a:pt x="124" y="27"/>
                  </a:cubicBezTo>
                  <a:cubicBezTo>
                    <a:pt x="117" y="27"/>
                    <a:pt x="120" y="24"/>
                    <a:pt x="112" y="24"/>
                  </a:cubicBezTo>
                  <a:cubicBezTo>
                    <a:pt x="93" y="24"/>
                    <a:pt x="92" y="45"/>
                    <a:pt x="79" y="58"/>
                  </a:cubicBezTo>
                  <a:cubicBezTo>
                    <a:pt x="73" y="65"/>
                    <a:pt x="64" y="65"/>
                    <a:pt x="58" y="71"/>
                  </a:cubicBezTo>
                  <a:cubicBezTo>
                    <a:pt x="53" y="76"/>
                    <a:pt x="49" y="84"/>
                    <a:pt x="40" y="84"/>
                  </a:cubicBezTo>
                  <a:cubicBezTo>
                    <a:pt x="33" y="84"/>
                    <a:pt x="29" y="77"/>
                    <a:pt x="21" y="77"/>
                  </a:cubicBezTo>
                  <a:cubicBezTo>
                    <a:pt x="19" y="77"/>
                    <a:pt x="19" y="81"/>
                    <a:pt x="18" y="82"/>
                  </a:cubicBezTo>
                  <a:cubicBezTo>
                    <a:pt x="12" y="85"/>
                    <a:pt x="0" y="114"/>
                    <a:pt x="0" y="115"/>
                  </a:cubicBezTo>
                  <a:cubicBezTo>
                    <a:pt x="0" y="118"/>
                    <a:pt x="2" y="122"/>
                    <a:pt x="0" y="123"/>
                  </a:cubicBezTo>
                  <a:cubicBezTo>
                    <a:pt x="2" y="127"/>
                    <a:pt x="2" y="129"/>
                    <a:pt x="3" y="133"/>
                  </a:cubicBezTo>
                  <a:cubicBezTo>
                    <a:pt x="3" y="158"/>
                    <a:pt x="3" y="158"/>
                    <a:pt x="3" y="158"/>
                  </a:cubicBezTo>
                  <a:cubicBezTo>
                    <a:pt x="6" y="165"/>
                    <a:pt x="4" y="169"/>
                    <a:pt x="7" y="177"/>
                  </a:cubicBezTo>
                  <a:cubicBezTo>
                    <a:pt x="10" y="184"/>
                    <a:pt x="25" y="177"/>
                    <a:pt x="25" y="190"/>
                  </a:cubicBezTo>
                  <a:cubicBezTo>
                    <a:pt x="25" y="207"/>
                    <a:pt x="8" y="204"/>
                    <a:pt x="8" y="218"/>
                  </a:cubicBezTo>
                  <a:cubicBezTo>
                    <a:pt x="8" y="228"/>
                    <a:pt x="15" y="228"/>
                    <a:pt x="18" y="232"/>
                  </a:cubicBezTo>
                  <a:cubicBezTo>
                    <a:pt x="30" y="259"/>
                    <a:pt x="56" y="263"/>
                    <a:pt x="56" y="297"/>
                  </a:cubicBezTo>
                  <a:cubicBezTo>
                    <a:pt x="36" y="301"/>
                    <a:pt x="24" y="305"/>
                    <a:pt x="24" y="328"/>
                  </a:cubicBezTo>
                  <a:cubicBezTo>
                    <a:pt x="24" y="333"/>
                    <a:pt x="27" y="337"/>
                    <a:pt x="27" y="341"/>
                  </a:cubicBezTo>
                  <a:cubicBezTo>
                    <a:pt x="53" y="340"/>
                    <a:pt x="53" y="340"/>
                    <a:pt x="53" y="340"/>
                  </a:cubicBezTo>
                  <a:cubicBezTo>
                    <a:pt x="55" y="338"/>
                    <a:pt x="57" y="336"/>
                    <a:pt x="60" y="334"/>
                  </a:cubicBezTo>
                  <a:cubicBezTo>
                    <a:pt x="80" y="340"/>
                    <a:pt x="80" y="340"/>
                    <a:pt x="80" y="340"/>
                  </a:cubicBezTo>
                  <a:cubicBezTo>
                    <a:pt x="87" y="340"/>
                    <a:pt x="89" y="333"/>
                    <a:pt x="99" y="333"/>
                  </a:cubicBezTo>
                  <a:cubicBezTo>
                    <a:pt x="107" y="333"/>
                    <a:pt x="113" y="332"/>
                    <a:pt x="121" y="334"/>
                  </a:cubicBezTo>
                  <a:cubicBezTo>
                    <a:pt x="130" y="337"/>
                    <a:pt x="135" y="356"/>
                    <a:pt x="141" y="366"/>
                  </a:cubicBezTo>
                  <a:cubicBezTo>
                    <a:pt x="149" y="378"/>
                    <a:pt x="170" y="394"/>
                    <a:pt x="186" y="394"/>
                  </a:cubicBezTo>
                  <a:cubicBezTo>
                    <a:pt x="192" y="394"/>
                    <a:pt x="197" y="394"/>
                    <a:pt x="203" y="395"/>
                  </a:cubicBezTo>
                  <a:cubicBezTo>
                    <a:pt x="200" y="398"/>
                    <a:pt x="199" y="406"/>
                    <a:pt x="193" y="407"/>
                  </a:cubicBezTo>
                  <a:cubicBezTo>
                    <a:pt x="186" y="410"/>
                    <a:pt x="181" y="406"/>
                    <a:pt x="174" y="410"/>
                  </a:cubicBezTo>
                  <a:cubicBezTo>
                    <a:pt x="186" y="422"/>
                    <a:pt x="195" y="447"/>
                    <a:pt x="218" y="447"/>
                  </a:cubicBezTo>
                  <a:cubicBezTo>
                    <a:pt x="238" y="447"/>
                    <a:pt x="239" y="420"/>
                    <a:pt x="248" y="410"/>
                  </a:cubicBezTo>
                  <a:cubicBezTo>
                    <a:pt x="255" y="410"/>
                    <a:pt x="255" y="410"/>
                    <a:pt x="255" y="410"/>
                  </a:cubicBezTo>
                  <a:cubicBezTo>
                    <a:pt x="255" y="413"/>
                    <a:pt x="250" y="418"/>
                    <a:pt x="250" y="421"/>
                  </a:cubicBezTo>
                  <a:cubicBezTo>
                    <a:pt x="250" y="431"/>
                    <a:pt x="258" y="441"/>
                    <a:pt x="258" y="453"/>
                  </a:cubicBezTo>
                  <a:cubicBezTo>
                    <a:pt x="258" y="464"/>
                    <a:pt x="254" y="465"/>
                    <a:pt x="254" y="477"/>
                  </a:cubicBezTo>
                  <a:lnTo>
                    <a:pt x="257" y="479"/>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66" name="Freeform 16">
              <a:extLst>
                <a:ext uri="{FF2B5EF4-FFF2-40B4-BE49-F238E27FC236}">
                  <a16:creationId xmlns:a16="http://schemas.microsoft.com/office/drawing/2014/main" id="{86EDA65C-6286-49BA-AC29-4DEE66A1E33D}"/>
                </a:ext>
              </a:extLst>
            </p:cNvPr>
            <p:cNvSpPr>
              <a:spLocks/>
            </p:cNvSpPr>
            <p:nvPr/>
          </p:nvSpPr>
          <p:spPr bwMode="auto">
            <a:xfrm>
              <a:off x="8162858" y="4078237"/>
              <a:ext cx="261705" cy="296902"/>
            </a:xfrm>
            <a:custGeom>
              <a:avLst/>
              <a:gdLst>
                <a:gd name="T0" fmla="*/ 103 w 229"/>
                <a:gd name="T1" fmla="*/ 135 h 260"/>
                <a:gd name="T2" fmla="*/ 100 w 229"/>
                <a:gd name="T3" fmla="*/ 127 h 260"/>
                <a:gd name="T4" fmla="*/ 88 w 229"/>
                <a:gd name="T5" fmla="*/ 123 h 260"/>
                <a:gd name="T6" fmla="*/ 78 w 229"/>
                <a:gd name="T7" fmla="*/ 96 h 260"/>
                <a:gd name="T8" fmla="*/ 50 w 229"/>
                <a:gd name="T9" fmla="*/ 69 h 260"/>
                <a:gd name="T10" fmla="*/ 38 w 229"/>
                <a:gd name="T11" fmla="*/ 45 h 260"/>
                <a:gd name="T12" fmla="*/ 21 w 229"/>
                <a:gd name="T13" fmla="*/ 38 h 260"/>
                <a:gd name="T14" fmla="*/ 0 w 229"/>
                <a:gd name="T15" fmla="*/ 7 h 260"/>
                <a:gd name="T16" fmla="*/ 0 w 229"/>
                <a:gd name="T17" fmla="*/ 0 h 260"/>
                <a:gd name="T18" fmla="*/ 5 w 229"/>
                <a:gd name="T19" fmla="*/ 0 h 260"/>
                <a:gd name="T20" fmla="*/ 20 w 229"/>
                <a:gd name="T21" fmla="*/ 7 h 260"/>
                <a:gd name="T22" fmla="*/ 45 w 229"/>
                <a:gd name="T23" fmla="*/ 7 h 260"/>
                <a:gd name="T24" fmla="*/ 73 w 229"/>
                <a:gd name="T25" fmla="*/ 38 h 260"/>
                <a:gd name="T26" fmla="*/ 81 w 229"/>
                <a:gd name="T27" fmla="*/ 42 h 260"/>
                <a:gd name="T28" fmla="*/ 106 w 229"/>
                <a:gd name="T29" fmla="*/ 63 h 260"/>
                <a:gd name="T30" fmla="*/ 150 w 229"/>
                <a:gd name="T31" fmla="*/ 96 h 260"/>
                <a:gd name="T32" fmla="*/ 174 w 229"/>
                <a:gd name="T33" fmla="*/ 115 h 260"/>
                <a:gd name="T34" fmla="*/ 172 w 229"/>
                <a:gd name="T35" fmla="*/ 119 h 260"/>
                <a:gd name="T36" fmla="*/ 178 w 229"/>
                <a:gd name="T37" fmla="*/ 119 h 260"/>
                <a:gd name="T38" fmla="*/ 185 w 229"/>
                <a:gd name="T39" fmla="*/ 127 h 260"/>
                <a:gd name="T40" fmla="*/ 182 w 229"/>
                <a:gd name="T41" fmla="*/ 135 h 260"/>
                <a:gd name="T42" fmla="*/ 196 w 229"/>
                <a:gd name="T43" fmla="*/ 147 h 260"/>
                <a:gd name="T44" fmla="*/ 214 w 229"/>
                <a:gd name="T45" fmla="*/ 177 h 260"/>
                <a:gd name="T46" fmla="*/ 229 w 229"/>
                <a:gd name="T47" fmla="*/ 193 h 260"/>
                <a:gd name="T48" fmla="*/ 229 w 229"/>
                <a:gd name="T49" fmla="*/ 227 h 260"/>
                <a:gd name="T50" fmla="*/ 225 w 229"/>
                <a:gd name="T51" fmla="*/ 249 h 260"/>
                <a:gd name="T52" fmla="*/ 205 w 229"/>
                <a:gd name="T53" fmla="*/ 260 h 260"/>
                <a:gd name="T54" fmla="*/ 187 w 229"/>
                <a:gd name="T55" fmla="*/ 239 h 260"/>
                <a:gd name="T56" fmla="*/ 145 w 229"/>
                <a:gd name="T57" fmla="*/ 203 h 260"/>
                <a:gd name="T58" fmla="*/ 115 w 229"/>
                <a:gd name="T59" fmla="*/ 154 h 260"/>
                <a:gd name="T60" fmla="*/ 103 w 229"/>
                <a:gd name="T61" fmla="*/ 135 h 2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29" h="260">
                  <a:moveTo>
                    <a:pt x="103" y="135"/>
                  </a:moveTo>
                  <a:cubicBezTo>
                    <a:pt x="100" y="135"/>
                    <a:pt x="102" y="130"/>
                    <a:pt x="100" y="127"/>
                  </a:cubicBezTo>
                  <a:cubicBezTo>
                    <a:pt x="100" y="126"/>
                    <a:pt x="90" y="125"/>
                    <a:pt x="88" y="123"/>
                  </a:cubicBezTo>
                  <a:cubicBezTo>
                    <a:pt x="84" y="121"/>
                    <a:pt x="79" y="102"/>
                    <a:pt x="78" y="96"/>
                  </a:cubicBezTo>
                  <a:cubicBezTo>
                    <a:pt x="72" y="77"/>
                    <a:pt x="55" y="80"/>
                    <a:pt x="50" y="69"/>
                  </a:cubicBezTo>
                  <a:cubicBezTo>
                    <a:pt x="45" y="60"/>
                    <a:pt x="43" y="55"/>
                    <a:pt x="38" y="45"/>
                  </a:cubicBezTo>
                  <a:cubicBezTo>
                    <a:pt x="35" y="38"/>
                    <a:pt x="28" y="40"/>
                    <a:pt x="21" y="38"/>
                  </a:cubicBezTo>
                  <a:cubicBezTo>
                    <a:pt x="15" y="37"/>
                    <a:pt x="3" y="15"/>
                    <a:pt x="0" y="7"/>
                  </a:cubicBezTo>
                  <a:cubicBezTo>
                    <a:pt x="0" y="0"/>
                    <a:pt x="0" y="0"/>
                    <a:pt x="0" y="0"/>
                  </a:cubicBezTo>
                  <a:cubicBezTo>
                    <a:pt x="2" y="0"/>
                    <a:pt x="3" y="0"/>
                    <a:pt x="5" y="0"/>
                  </a:cubicBezTo>
                  <a:cubicBezTo>
                    <a:pt x="12" y="0"/>
                    <a:pt x="14" y="4"/>
                    <a:pt x="20" y="7"/>
                  </a:cubicBezTo>
                  <a:cubicBezTo>
                    <a:pt x="45" y="7"/>
                    <a:pt x="45" y="7"/>
                    <a:pt x="45" y="7"/>
                  </a:cubicBezTo>
                  <a:cubicBezTo>
                    <a:pt x="62" y="13"/>
                    <a:pt x="67" y="25"/>
                    <a:pt x="73" y="38"/>
                  </a:cubicBezTo>
                  <a:cubicBezTo>
                    <a:pt x="75" y="42"/>
                    <a:pt x="78" y="41"/>
                    <a:pt x="81" y="42"/>
                  </a:cubicBezTo>
                  <a:cubicBezTo>
                    <a:pt x="93" y="45"/>
                    <a:pt x="98" y="55"/>
                    <a:pt x="106" y="63"/>
                  </a:cubicBezTo>
                  <a:cubicBezTo>
                    <a:pt x="120" y="78"/>
                    <a:pt x="128" y="88"/>
                    <a:pt x="150" y="96"/>
                  </a:cubicBezTo>
                  <a:cubicBezTo>
                    <a:pt x="161" y="100"/>
                    <a:pt x="174" y="104"/>
                    <a:pt x="174" y="115"/>
                  </a:cubicBezTo>
                  <a:cubicBezTo>
                    <a:pt x="174" y="116"/>
                    <a:pt x="172" y="119"/>
                    <a:pt x="172" y="119"/>
                  </a:cubicBezTo>
                  <a:cubicBezTo>
                    <a:pt x="174" y="119"/>
                    <a:pt x="176" y="119"/>
                    <a:pt x="178" y="119"/>
                  </a:cubicBezTo>
                  <a:cubicBezTo>
                    <a:pt x="181" y="119"/>
                    <a:pt x="184" y="123"/>
                    <a:pt x="185" y="127"/>
                  </a:cubicBezTo>
                  <a:cubicBezTo>
                    <a:pt x="182" y="135"/>
                    <a:pt x="182" y="135"/>
                    <a:pt x="182" y="135"/>
                  </a:cubicBezTo>
                  <a:cubicBezTo>
                    <a:pt x="182" y="145"/>
                    <a:pt x="188" y="147"/>
                    <a:pt x="196" y="147"/>
                  </a:cubicBezTo>
                  <a:cubicBezTo>
                    <a:pt x="196" y="164"/>
                    <a:pt x="206" y="169"/>
                    <a:pt x="214" y="177"/>
                  </a:cubicBezTo>
                  <a:cubicBezTo>
                    <a:pt x="218" y="182"/>
                    <a:pt x="229" y="185"/>
                    <a:pt x="229" y="193"/>
                  </a:cubicBezTo>
                  <a:cubicBezTo>
                    <a:pt x="229" y="203"/>
                    <a:pt x="229" y="209"/>
                    <a:pt x="229" y="227"/>
                  </a:cubicBezTo>
                  <a:cubicBezTo>
                    <a:pt x="221" y="230"/>
                    <a:pt x="225" y="241"/>
                    <a:pt x="225" y="249"/>
                  </a:cubicBezTo>
                  <a:cubicBezTo>
                    <a:pt x="225" y="258"/>
                    <a:pt x="210" y="260"/>
                    <a:pt x="205" y="260"/>
                  </a:cubicBezTo>
                  <a:cubicBezTo>
                    <a:pt x="201" y="260"/>
                    <a:pt x="187" y="239"/>
                    <a:pt x="187" y="239"/>
                  </a:cubicBezTo>
                  <a:cubicBezTo>
                    <a:pt x="172" y="224"/>
                    <a:pt x="159" y="217"/>
                    <a:pt x="145" y="203"/>
                  </a:cubicBezTo>
                  <a:cubicBezTo>
                    <a:pt x="130" y="187"/>
                    <a:pt x="124" y="173"/>
                    <a:pt x="115" y="154"/>
                  </a:cubicBezTo>
                  <a:cubicBezTo>
                    <a:pt x="114" y="150"/>
                    <a:pt x="105" y="135"/>
                    <a:pt x="103" y="135"/>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67" name="Freeform 17">
              <a:extLst>
                <a:ext uri="{FF2B5EF4-FFF2-40B4-BE49-F238E27FC236}">
                  <a16:creationId xmlns:a16="http://schemas.microsoft.com/office/drawing/2014/main" id="{4DD83344-731A-46C2-9F8C-BFA0550B5419}"/>
                </a:ext>
              </a:extLst>
            </p:cNvPr>
            <p:cNvSpPr>
              <a:spLocks/>
            </p:cNvSpPr>
            <p:nvPr/>
          </p:nvSpPr>
          <p:spPr bwMode="auto">
            <a:xfrm>
              <a:off x="8501085" y="4041507"/>
              <a:ext cx="250992" cy="290781"/>
            </a:xfrm>
            <a:custGeom>
              <a:avLst/>
              <a:gdLst>
                <a:gd name="T0" fmla="*/ 63 w 219"/>
                <a:gd name="T1" fmla="*/ 235 h 254"/>
                <a:gd name="T2" fmla="*/ 62 w 219"/>
                <a:gd name="T3" fmla="*/ 223 h 254"/>
                <a:gd name="T4" fmla="*/ 46 w 219"/>
                <a:gd name="T5" fmla="*/ 227 h 254"/>
                <a:gd name="T6" fmla="*/ 20 w 219"/>
                <a:gd name="T7" fmla="*/ 183 h 254"/>
                <a:gd name="T8" fmla="*/ 21 w 219"/>
                <a:gd name="T9" fmla="*/ 179 h 254"/>
                <a:gd name="T10" fmla="*/ 11 w 219"/>
                <a:gd name="T11" fmla="*/ 174 h 254"/>
                <a:gd name="T12" fmla="*/ 0 w 219"/>
                <a:gd name="T13" fmla="*/ 141 h 254"/>
                <a:gd name="T14" fmla="*/ 26 w 219"/>
                <a:gd name="T15" fmla="*/ 133 h 254"/>
                <a:gd name="T16" fmla="*/ 57 w 219"/>
                <a:gd name="T17" fmla="*/ 97 h 254"/>
                <a:gd name="T18" fmla="*/ 78 w 219"/>
                <a:gd name="T19" fmla="*/ 90 h 254"/>
                <a:gd name="T20" fmla="*/ 96 w 219"/>
                <a:gd name="T21" fmla="*/ 74 h 254"/>
                <a:gd name="T22" fmla="*/ 101 w 219"/>
                <a:gd name="T23" fmla="*/ 64 h 254"/>
                <a:gd name="T24" fmla="*/ 109 w 219"/>
                <a:gd name="T25" fmla="*/ 58 h 254"/>
                <a:gd name="T26" fmla="*/ 113 w 219"/>
                <a:gd name="T27" fmla="*/ 52 h 254"/>
                <a:gd name="T28" fmla="*/ 141 w 219"/>
                <a:gd name="T29" fmla="*/ 42 h 254"/>
                <a:gd name="T30" fmla="*/ 175 w 219"/>
                <a:gd name="T31" fmla="*/ 0 h 254"/>
                <a:gd name="T32" fmla="*/ 187 w 219"/>
                <a:gd name="T33" fmla="*/ 19 h 254"/>
                <a:gd name="T34" fmla="*/ 219 w 219"/>
                <a:gd name="T35" fmla="*/ 42 h 254"/>
                <a:gd name="T36" fmla="*/ 202 w 219"/>
                <a:gd name="T37" fmla="*/ 52 h 254"/>
                <a:gd name="T38" fmla="*/ 205 w 219"/>
                <a:gd name="T39" fmla="*/ 56 h 254"/>
                <a:gd name="T40" fmla="*/ 183 w 219"/>
                <a:gd name="T41" fmla="*/ 67 h 254"/>
                <a:gd name="T42" fmla="*/ 186 w 219"/>
                <a:gd name="T43" fmla="*/ 74 h 254"/>
                <a:gd name="T44" fmla="*/ 181 w 219"/>
                <a:gd name="T45" fmla="*/ 80 h 254"/>
                <a:gd name="T46" fmla="*/ 215 w 219"/>
                <a:gd name="T47" fmla="*/ 132 h 254"/>
                <a:gd name="T48" fmla="*/ 198 w 219"/>
                <a:gd name="T49" fmla="*/ 140 h 254"/>
                <a:gd name="T50" fmla="*/ 191 w 219"/>
                <a:gd name="T51" fmla="*/ 141 h 254"/>
                <a:gd name="T52" fmla="*/ 187 w 219"/>
                <a:gd name="T53" fmla="*/ 149 h 254"/>
                <a:gd name="T54" fmla="*/ 177 w 219"/>
                <a:gd name="T55" fmla="*/ 185 h 254"/>
                <a:gd name="T56" fmla="*/ 160 w 219"/>
                <a:gd name="T57" fmla="*/ 203 h 254"/>
                <a:gd name="T58" fmla="*/ 164 w 219"/>
                <a:gd name="T59" fmla="*/ 214 h 254"/>
                <a:gd name="T60" fmla="*/ 155 w 219"/>
                <a:gd name="T61" fmla="*/ 241 h 254"/>
                <a:gd name="T62" fmla="*/ 131 w 219"/>
                <a:gd name="T63" fmla="*/ 254 h 254"/>
                <a:gd name="T64" fmla="*/ 122 w 219"/>
                <a:gd name="T65" fmla="*/ 243 h 254"/>
                <a:gd name="T66" fmla="*/ 88 w 219"/>
                <a:gd name="T67" fmla="*/ 230 h 254"/>
                <a:gd name="T68" fmla="*/ 69 w 219"/>
                <a:gd name="T69" fmla="*/ 239 h 254"/>
                <a:gd name="T70" fmla="*/ 63 w 219"/>
                <a:gd name="T71" fmla="*/ 235 h 2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19" h="254">
                  <a:moveTo>
                    <a:pt x="63" y="235"/>
                  </a:moveTo>
                  <a:cubicBezTo>
                    <a:pt x="62" y="235"/>
                    <a:pt x="63" y="226"/>
                    <a:pt x="62" y="223"/>
                  </a:cubicBezTo>
                  <a:cubicBezTo>
                    <a:pt x="56" y="222"/>
                    <a:pt x="52" y="227"/>
                    <a:pt x="46" y="227"/>
                  </a:cubicBezTo>
                  <a:cubicBezTo>
                    <a:pt x="18" y="227"/>
                    <a:pt x="30" y="199"/>
                    <a:pt x="20" y="183"/>
                  </a:cubicBezTo>
                  <a:cubicBezTo>
                    <a:pt x="20" y="182"/>
                    <a:pt x="21" y="180"/>
                    <a:pt x="21" y="179"/>
                  </a:cubicBezTo>
                  <a:cubicBezTo>
                    <a:pt x="19" y="175"/>
                    <a:pt x="15" y="175"/>
                    <a:pt x="11" y="174"/>
                  </a:cubicBezTo>
                  <a:cubicBezTo>
                    <a:pt x="7" y="174"/>
                    <a:pt x="0" y="145"/>
                    <a:pt x="0" y="141"/>
                  </a:cubicBezTo>
                  <a:cubicBezTo>
                    <a:pt x="0" y="128"/>
                    <a:pt x="16" y="133"/>
                    <a:pt x="26" y="133"/>
                  </a:cubicBezTo>
                  <a:cubicBezTo>
                    <a:pt x="50" y="133"/>
                    <a:pt x="47" y="108"/>
                    <a:pt x="57" y="97"/>
                  </a:cubicBezTo>
                  <a:cubicBezTo>
                    <a:pt x="63" y="92"/>
                    <a:pt x="70" y="92"/>
                    <a:pt x="78" y="90"/>
                  </a:cubicBezTo>
                  <a:cubicBezTo>
                    <a:pt x="90" y="88"/>
                    <a:pt x="90" y="80"/>
                    <a:pt x="96" y="74"/>
                  </a:cubicBezTo>
                  <a:cubicBezTo>
                    <a:pt x="93" y="70"/>
                    <a:pt x="101" y="64"/>
                    <a:pt x="101" y="64"/>
                  </a:cubicBezTo>
                  <a:cubicBezTo>
                    <a:pt x="106" y="62"/>
                    <a:pt x="105" y="60"/>
                    <a:pt x="109" y="58"/>
                  </a:cubicBezTo>
                  <a:cubicBezTo>
                    <a:pt x="111" y="58"/>
                    <a:pt x="112" y="54"/>
                    <a:pt x="113" y="52"/>
                  </a:cubicBezTo>
                  <a:cubicBezTo>
                    <a:pt x="120" y="45"/>
                    <a:pt x="138" y="49"/>
                    <a:pt x="141" y="42"/>
                  </a:cubicBezTo>
                  <a:cubicBezTo>
                    <a:pt x="147" y="30"/>
                    <a:pt x="163" y="0"/>
                    <a:pt x="175" y="0"/>
                  </a:cubicBezTo>
                  <a:cubicBezTo>
                    <a:pt x="188" y="0"/>
                    <a:pt x="187" y="8"/>
                    <a:pt x="187" y="19"/>
                  </a:cubicBezTo>
                  <a:cubicBezTo>
                    <a:pt x="187" y="36"/>
                    <a:pt x="219" y="27"/>
                    <a:pt x="219" y="42"/>
                  </a:cubicBezTo>
                  <a:cubicBezTo>
                    <a:pt x="219" y="50"/>
                    <a:pt x="202" y="45"/>
                    <a:pt x="202" y="52"/>
                  </a:cubicBezTo>
                  <a:cubicBezTo>
                    <a:pt x="202" y="54"/>
                    <a:pt x="203" y="56"/>
                    <a:pt x="205" y="56"/>
                  </a:cubicBezTo>
                  <a:cubicBezTo>
                    <a:pt x="203" y="58"/>
                    <a:pt x="183" y="67"/>
                    <a:pt x="183" y="67"/>
                  </a:cubicBezTo>
                  <a:cubicBezTo>
                    <a:pt x="184" y="70"/>
                    <a:pt x="185" y="72"/>
                    <a:pt x="186" y="74"/>
                  </a:cubicBezTo>
                  <a:cubicBezTo>
                    <a:pt x="184" y="75"/>
                    <a:pt x="181" y="77"/>
                    <a:pt x="181" y="80"/>
                  </a:cubicBezTo>
                  <a:cubicBezTo>
                    <a:pt x="181" y="92"/>
                    <a:pt x="201" y="132"/>
                    <a:pt x="215" y="132"/>
                  </a:cubicBezTo>
                  <a:cubicBezTo>
                    <a:pt x="212" y="143"/>
                    <a:pt x="206" y="140"/>
                    <a:pt x="198" y="140"/>
                  </a:cubicBezTo>
                  <a:cubicBezTo>
                    <a:pt x="196" y="140"/>
                    <a:pt x="193" y="140"/>
                    <a:pt x="191" y="141"/>
                  </a:cubicBezTo>
                  <a:cubicBezTo>
                    <a:pt x="187" y="149"/>
                    <a:pt x="187" y="149"/>
                    <a:pt x="187" y="149"/>
                  </a:cubicBezTo>
                  <a:cubicBezTo>
                    <a:pt x="183" y="167"/>
                    <a:pt x="177" y="171"/>
                    <a:pt x="177" y="185"/>
                  </a:cubicBezTo>
                  <a:cubicBezTo>
                    <a:pt x="168" y="186"/>
                    <a:pt x="160" y="198"/>
                    <a:pt x="160" y="203"/>
                  </a:cubicBezTo>
                  <a:cubicBezTo>
                    <a:pt x="160" y="209"/>
                    <a:pt x="164" y="210"/>
                    <a:pt x="164" y="214"/>
                  </a:cubicBezTo>
                  <a:cubicBezTo>
                    <a:pt x="164" y="221"/>
                    <a:pt x="155" y="232"/>
                    <a:pt x="155" y="241"/>
                  </a:cubicBezTo>
                  <a:cubicBezTo>
                    <a:pt x="143" y="244"/>
                    <a:pt x="141" y="254"/>
                    <a:pt x="131" y="254"/>
                  </a:cubicBezTo>
                  <a:cubicBezTo>
                    <a:pt x="124" y="254"/>
                    <a:pt x="122" y="248"/>
                    <a:pt x="122" y="243"/>
                  </a:cubicBezTo>
                  <a:cubicBezTo>
                    <a:pt x="109" y="240"/>
                    <a:pt x="101" y="230"/>
                    <a:pt x="88" y="230"/>
                  </a:cubicBezTo>
                  <a:cubicBezTo>
                    <a:pt x="82" y="230"/>
                    <a:pt x="78" y="239"/>
                    <a:pt x="69" y="239"/>
                  </a:cubicBezTo>
                  <a:cubicBezTo>
                    <a:pt x="67" y="239"/>
                    <a:pt x="66" y="235"/>
                    <a:pt x="63" y="235"/>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68" name="Freeform 18">
              <a:extLst>
                <a:ext uri="{FF2B5EF4-FFF2-40B4-BE49-F238E27FC236}">
                  <a16:creationId xmlns:a16="http://schemas.microsoft.com/office/drawing/2014/main" id="{8B842501-0EFF-40B9-8697-BA075FB18D42}"/>
                </a:ext>
              </a:extLst>
            </p:cNvPr>
            <p:cNvSpPr>
              <a:spLocks/>
            </p:cNvSpPr>
            <p:nvPr/>
          </p:nvSpPr>
          <p:spPr bwMode="auto">
            <a:xfrm>
              <a:off x="8742895" y="4179245"/>
              <a:ext cx="156105" cy="192834"/>
            </a:xfrm>
            <a:custGeom>
              <a:avLst/>
              <a:gdLst>
                <a:gd name="T0" fmla="*/ 55 w 137"/>
                <a:gd name="T1" fmla="*/ 61 h 168"/>
                <a:gd name="T2" fmla="*/ 46 w 137"/>
                <a:gd name="T3" fmla="*/ 69 h 168"/>
                <a:gd name="T4" fmla="*/ 30 w 137"/>
                <a:gd name="T5" fmla="*/ 42 h 168"/>
                <a:gd name="T6" fmla="*/ 55 w 137"/>
                <a:gd name="T7" fmla="*/ 30 h 168"/>
                <a:gd name="T8" fmla="*/ 84 w 137"/>
                <a:gd name="T9" fmla="*/ 26 h 168"/>
                <a:gd name="T10" fmla="*/ 111 w 137"/>
                <a:gd name="T11" fmla="*/ 32 h 168"/>
                <a:gd name="T12" fmla="*/ 133 w 137"/>
                <a:gd name="T13" fmla="*/ 7 h 168"/>
                <a:gd name="T14" fmla="*/ 137 w 137"/>
                <a:gd name="T15" fmla="*/ 0 h 168"/>
                <a:gd name="T16" fmla="*/ 133 w 137"/>
                <a:gd name="T17" fmla="*/ 0 h 168"/>
                <a:gd name="T18" fmla="*/ 108 w 137"/>
                <a:gd name="T19" fmla="*/ 19 h 168"/>
                <a:gd name="T20" fmla="*/ 102 w 137"/>
                <a:gd name="T21" fmla="*/ 19 h 168"/>
                <a:gd name="T22" fmla="*/ 49 w 137"/>
                <a:gd name="T23" fmla="*/ 9 h 168"/>
                <a:gd name="T24" fmla="*/ 20 w 137"/>
                <a:gd name="T25" fmla="*/ 54 h 168"/>
                <a:gd name="T26" fmla="*/ 14 w 137"/>
                <a:gd name="T27" fmla="*/ 66 h 168"/>
                <a:gd name="T28" fmla="*/ 0 w 137"/>
                <a:gd name="T29" fmla="*/ 109 h 168"/>
                <a:gd name="T30" fmla="*/ 15 w 137"/>
                <a:gd name="T31" fmla="*/ 119 h 168"/>
                <a:gd name="T32" fmla="*/ 15 w 137"/>
                <a:gd name="T33" fmla="*/ 158 h 168"/>
                <a:gd name="T34" fmla="*/ 27 w 137"/>
                <a:gd name="T35" fmla="*/ 168 h 168"/>
                <a:gd name="T36" fmla="*/ 39 w 137"/>
                <a:gd name="T37" fmla="*/ 136 h 168"/>
                <a:gd name="T38" fmla="*/ 32 w 137"/>
                <a:gd name="T39" fmla="*/ 110 h 168"/>
                <a:gd name="T40" fmla="*/ 43 w 137"/>
                <a:gd name="T41" fmla="*/ 100 h 168"/>
                <a:gd name="T42" fmla="*/ 49 w 137"/>
                <a:gd name="T43" fmla="*/ 100 h 168"/>
                <a:gd name="T44" fmla="*/ 46 w 137"/>
                <a:gd name="T45" fmla="*/ 117 h 168"/>
                <a:gd name="T46" fmla="*/ 58 w 137"/>
                <a:gd name="T47" fmla="*/ 142 h 168"/>
                <a:gd name="T48" fmla="*/ 58 w 137"/>
                <a:gd name="T49" fmla="*/ 149 h 168"/>
                <a:gd name="T50" fmla="*/ 68 w 137"/>
                <a:gd name="T51" fmla="*/ 149 h 168"/>
                <a:gd name="T52" fmla="*/ 85 w 137"/>
                <a:gd name="T53" fmla="*/ 132 h 168"/>
                <a:gd name="T54" fmla="*/ 74 w 137"/>
                <a:gd name="T55" fmla="*/ 118 h 168"/>
                <a:gd name="T56" fmla="*/ 77 w 137"/>
                <a:gd name="T57" fmla="*/ 113 h 168"/>
                <a:gd name="T58" fmla="*/ 58 w 137"/>
                <a:gd name="T59" fmla="*/ 80 h 168"/>
                <a:gd name="T60" fmla="*/ 98 w 137"/>
                <a:gd name="T61" fmla="*/ 57 h 168"/>
                <a:gd name="T62" fmla="*/ 98 w 137"/>
                <a:gd name="T63" fmla="*/ 50 h 168"/>
                <a:gd name="T64" fmla="*/ 53 w 137"/>
                <a:gd name="T65" fmla="*/ 65 h 168"/>
                <a:gd name="T66" fmla="*/ 55 w 137"/>
                <a:gd name="T67" fmla="*/ 61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37" h="168">
                  <a:moveTo>
                    <a:pt x="55" y="61"/>
                  </a:moveTo>
                  <a:cubicBezTo>
                    <a:pt x="51" y="65"/>
                    <a:pt x="51" y="69"/>
                    <a:pt x="46" y="69"/>
                  </a:cubicBezTo>
                  <a:cubicBezTo>
                    <a:pt x="35" y="69"/>
                    <a:pt x="30" y="54"/>
                    <a:pt x="30" y="42"/>
                  </a:cubicBezTo>
                  <a:cubicBezTo>
                    <a:pt x="30" y="26"/>
                    <a:pt x="42" y="30"/>
                    <a:pt x="55" y="30"/>
                  </a:cubicBezTo>
                  <a:cubicBezTo>
                    <a:pt x="68" y="30"/>
                    <a:pt x="73" y="26"/>
                    <a:pt x="84" y="26"/>
                  </a:cubicBezTo>
                  <a:cubicBezTo>
                    <a:pt x="94" y="26"/>
                    <a:pt x="101" y="32"/>
                    <a:pt x="111" y="32"/>
                  </a:cubicBezTo>
                  <a:cubicBezTo>
                    <a:pt x="126" y="32"/>
                    <a:pt x="131" y="19"/>
                    <a:pt x="133" y="7"/>
                  </a:cubicBezTo>
                  <a:cubicBezTo>
                    <a:pt x="136" y="7"/>
                    <a:pt x="136" y="3"/>
                    <a:pt x="137" y="0"/>
                  </a:cubicBezTo>
                  <a:cubicBezTo>
                    <a:pt x="133" y="0"/>
                    <a:pt x="133" y="0"/>
                    <a:pt x="133" y="0"/>
                  </a:cubicBezTo>
                  <a:cubicBezTo>
                    <a:pt x="123" y="7"/>
                    <a:pt x="113" y="14"/>
                    <a:pt x="108" y="19"/>
                  </a:cubicBezTo>
                  <a:cubicBezTo>
                    <a:pt x="102" y="19"/>
                    <a:pt x="102" y="19"/>
                    <a:pt x="102" y="19"/>
                  </a:cubicBezTo>
                  <a:cubicBezTo>
                    <a:pt x="49" y="9"/>
                    <a:pt x="49" y="9"/>
                    <a:pt x="49" y="9"/>
                  </a:cubicBezTo>
                  <a:cubicBezTo>
                    <a:pt x="30" y="9"/>
                    <a:pt x="20" y="35"/>
                    <a:pt x="20" y="54"/>
                  </a:cubicBezTo>
                  <a:cubicBezTo>
                    <a:pt x="20" y="59"/>
                    <a:pt x="14" y="63"/>
                    <a:pt x="14" y="66"/>
                  </a:cubicBezTo>
                  <a:cubicBezTo>
                    <a:pt x="8" y="84"/>
                    <a:pt x="0" y="92"/>
                    <a:pt x="0" y="109"/>
                  </a:cubicBezTo>
                  <a:cubicBezTo>
                    <a:pt x="0" y="119"/>
                    <a:pt x="11" y="119"/>
                    <a:pt x="15" y="119"/>
                  </a:cubicBezTo>
                  <a:cubicBezTo>
                    <a:pt x="15" y="132"/>
                    <a:pt x="15" y="149"/>
                    <a:pt x="15" y="158"/>
                  </a:cubicBezTo>
                  <a:cubicBezTo>
                    <a:pt x="15" y="162"/>
                    <a:pt x="21" y="168"/>
                    <a:pt x="27" y="168"/>
                  </a:cubicBezTo>
                  <a:cubicBezTo>
                    <a:pt x="36" y="168"/>
                    <a:pt x="39" y="140"/>
                    <a:pt x="39" y="136"/>
                  </a:cubicBezTo>
                  <a:cubicBezTo>
                    <a:pt x="39" y="126"/>
                    <a:pt x="32" y="120"/>
                    <a:pt x="32" y="110"/>
                  </a:cubicBezTo>
                  <a:cubicBezTo>
                    <a:pt x="32" y="104"/>
                    <a:pt x="38" y="100"/>
                    <a:pt x="43" y="100"/>
                  </a:cubicBezTo>
                  <a:cubicBezTo>
                    <a:pt x="45" y="100"/>
                    <a:pt x="47" y="101"/>
                    <a:pt x="49" y="100"/>
                  </a:cubicBezTo>
                  <a:cubicBezTo>
                    <a:pt x="46" y="117"/>
                    <a:pt x="46" y="117"/>
                    <a:pt x="46" y="117"/>
                  </a:cubicBezTo>
                  <a:cubicBezTo>
                    <a:pt x="46" y="127"/>
                    <a:pt x="58" y="131"/>
                    <a:pt x="58" y="142"/>
                  </a:cubicBezTo>
                  <a:cubicBezTo>
                    <a:pt x="58" y="144"/>
                    <a:pt x="59" y="146"/>
                    <a:pt x="58" y="149"/>
                  </a:cubicBezTo>
                  <a:cubicBezTo>
                    <a:pt x="68" y="149"/>
                    <a:pt x="68" y="149"/>
                    <a:pt x="68" y="149"/>
                  </a:cubicBezTo>
                  <a:cubicBezTo>
                    <a:pt x="68" y="140"/>
                    <a:pt x="85" y="141"/>
                    <a:pt x="85" y="132"/>
                  </a:cubicBezTo>
                  <a:cubicBezTo>
                    <a:pt x="82" y="131"/>
                    <a:pt x="74" y="123"/>
                    <a:pt x="74" y="118"/>
                  </a:cubicBezTo>
                  <a:cubicBezTo>
                    <a:pt x="74" y="116"/>
                    <a:pt x="76" y="115"/>
                    <a:pt x="77" y="113"/>
                  </a:cubicBezTo>
                  <a:cubicBezTo>
                    <a:pt x="73" y="111"/>
                    <a:pt x="58" y="82"/>
                    <a:pt x="58" y="80"/>
                  </a:cubicBezTo>
                  <a:cubicBezTo>
                    <a:pt x="79" y="80"/>
                    <a:pt x="81" y="62"/>
                    <a:pt x="98" y="57"/>
                  </a:cubicBezTo>
                  <a:cubicBezTo>
                    <a:pt x="98" y="50"/>
                    <a:pt x="98" y="50"/>
                    <a:pt x="98" y="50"/>
                  </a:cubicBezTo>
                  <a:cubicBezTo>
                    <a:pt x="94" y="49"/>
                    <a:pt x="54" y="62"/>
                    <a:pt x="53" y="65"/>
                  </a:cubicBezTo>
                  <a:lnTo>
                    <a:pt x="55" y="61"/>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69" name="Freeform 19">
              <a:extLst>
                <a:ext uri="{FF2B5EF4-FFF2-40B4-BE49-F238E27FC236}">
                  <a16:creationId xmlns:a16="http://schemas.microsoft.com/office/drawing/2014/main" id="{787CB128-2DAF-41ED-AFE5-9F619110E6B2}"/>
                </a:ext>
              </a:extLst>
            </p:cNvPr>
            <p:cNvSpPr>
              <a:spLocks/>
            </p:cNvSpPr>
            <p:nvPr/>
          </p:nvSpPr>
          <p:spPr bwMode="auto">
            <a:xfrm>
              <a:off x="8415381" y="4375139"/>
              <a:ext cx="252522" cy="78052"/>
            </a:xfrm>
            <a:custGeom>
              <a:avLst/>
              <a:gdLst>
                <a:gd name="T0" fmla="*/ 212 w 220"/>
                <a:gd name="T1" fmla="*/ 65 h 68"/>
                <a:gd name="T2" fmla="*/ 196 w 220"/>
                <a:gd name="T3" fmla="*/ 60 h 68"/>
                <a:gd name="T4" fmla="*/ 196 w 220"/>
                <a:gd name="T5" fmla="*/ 68 h 68"/>
                <a:gd name="T6" fmla="*/ 116 w 220"/>
                <a:gd name="T7" fmla="*/ 56 h 68"/>
                <a:gd name="T8" fmla="*/ 97 w 220"/>
                <a:gd name="T9" fmla="*/ 45 h 68"/>
                <a:gd name="T10" fmla="*/ 55 w 220"/>
                <a:gd name="T11" fmla="*/ 40 h 68"/>
                <a:gd name="T12" fmla="*/ 25 w 220"/>
                <a:gd name="T13" fmla="*/ 36 h 68"/>
                <a:gd name="T14" fmla="*/ 0 w 220"/>
                <a:gd name="T15" fmla="*/ 18 h 68"/>
                <a:gd name="T16" fmla="*/ 19 w 220"/>
                <a:gd name="T17" fmla="*/ 2 h 68"/>
                <a:gd name="T18" fmla="*/ 25 w 220"/>
                <a:gd name="T19" fmla="*/ 5 h 68"/>
                <a:gd name="T20" fmla="*/ 37 w 220"/>
                <a:gd name="T21" fmla="*/ 0 h 68"/>
                <a:gd name="T22" fmla="*/ 94 w 220"/>
                <a:gd name="T23" fmla="*/ 26 h 68"/>
                <a:gd name="T24" fmla="*/ 117 w 220"/>
                <a:gd name="T25" fmla="*/ 14 h 68"/>
                <a:gd name="T26" fmla="*/ 151 w 220"/>
                <a:gd name="T27" fmla="*/ 28 h 68"/>
                <a:gd name="T28" fmla="*/ 174 w 220"/>
                <a:gd name="T29" fmla="*/ 25 h 68"/>
                <a:gd name="T30" fmla="*/ 180 w 220"/>
                <a:gd name="T31" fmla="*/ 25 h 68"/>
                <a:gd name="T32" fmla="*/ 152 w 220"/>
                <a:gd name="T33" fmla="*/ 30 h 68"/>
                <a:gd name="T34" fmla="*/ 184 w 220"/>
                <a:gd name="T35" fmla="*/ 41 h 68"/>
                <a:gd name="T36" fmla="*/ 190 w 220"/>
                <a:gd name="T37" fmla="*/ 48 h 68"/>
                <a:gd name="T38" fmla="*/ 208 w 220"/>
                <a:gd name="T39" fmla="*/ 49 h 68"/>
                <a:gd name="T40" fmla="*/ 220 w 220"/>
                <a:gd name="T41" fmla="*/ 57 h 68"/>
                <a:gd name="T42" fmla="*/ 212 w 220"/>
                <a:gd name="T43" fmla="*/ 65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20" h="68">
                  <a:moveTo>
                    <a:pt x="212" y="65"/>
                  </a:moveTo>
                  <a:cubicBezTo>
                    <a:pt x="204" y="65"/>
                    <a:pt x="205" y="60"/>
                    <a:pt x="196" y="60"/>
                  </a:cubicBezTo>
                  <a:cubicBezTo>
                    <a:pt x="194" y="60"/>
                    <a:pt x="195" y="65"/>
                    <a:pt x="196" y="68"/>
                  </a:cubicBezTo>
                  <a:cubicBezTo>
                    <a:pt x="171" y="57"/>
                    <a:pt x="145" y="56"/>
                    <a:pt x="116" y="56"/>
                  </a:cubicBezTo>
                  <a:cubicBezTo>
                    <a:pt x="107" y="56"/>
                    <a:pt x="104" y="45"/>
                    <a:pt x="97" y="45"/>
                  </a:cubicBezTo>
                  <a:cubicBezTo>
                    <a:pt x="82" y="45"/>
                    <a:pt x="70" y="45"/>
                    <a:pt x="55" y="40"/>
                  </a:cubicBezTo>
                  <a:cubicBezTo>
                    <a:pt x="44" y="36"/>
                    <a:pt x="32" y="44"/>
                    <a:pt x="25" y="36"/>
                  </a:cubicBezTo>
                  <a:cubicBezTo>
                    <a:pt x="17" y="28"/>
                    <a:pt x="11" y="18"/>
                    <a:pt x="0" y="18"/>
                  </a:cubicBezTo>
                  <a:cubicBezTo>
                    <a:pt x="0" y="16"/>
                    <a:pt x="14" y="2"/>
                    <a:pt x="19" y="2"/>
                  </a:cubicBezTo>
                  <a:cubicBezTo>
                    <a:pt x="21" y="2"/>
                    <a:pt x="22" y="5"/>
                    <a:pt x="25" y="5"/>
                  </a:cubicBezTo>
                  <a:cubicBezTo>
                    <a:pt x="29" y="5"/>
                    <a:pt x="32" y="0"/>
                    <a:pt x="37" y="0"/>
                  </a:cubicBezTo>
                  <a:cubicBezTo>
                    <a:pt x="60" y="0"/>
                    <a:pt x="69" y="26"/>
                    <a:pt x="94" y="26"/>
                  </a:cubicBezTo>
                  <a:cubicBezTo>
                    <a:pt x="106" y="26"/>
                    <a:pt x="108" y="14"/>
                    <a:pt x="117" y="14"/>
                  </a:cubicBezTo>
                  <a:cubicBezTo>
                    <a:pt x="132" y="14"/>
                    <a:pt x="138" y="28"/>
                    <a:pt x="151" y="28"/>
                  </a:cubicBezTo>
                  <a:cubicBezTo>
                    <a:pt x="174" y="25"/>
                    <a:pt x="174" y="25"/>
                    <a:pt x="174" y="25"/>
                  </a:cubicBezTo>
                  <a:cubicBezTo>
                    <a:pt x="180" y="25"/>
                    <a:pt x="180" y="25"/>
                    <a:pt x="180" y="25"/>
                  </a:cubicBezTo>
                  <a:cubicBezTo>
                    <a:pt x="179" y="29"/>
                    <a:pt x="153" y="31"/>
                    <a:pt x="152" y="30"/>
                  </a:cubicBezTo>
                  <a:cubicBezTo>
                    <a:pt x="160" y="39"/>
                    <a:pt x="170" y="41"/>
                    <a:pt x="184" y="41"/>
                  </a:cubicBezTo>
                  <a:cubicBezTo>
                    <a:pt x="188" y="41"/>
                    <a:pt x="188" y="46"/>
                    <a:pt x="190" y="48"/>
                  </a:cubicBezTo>
                  <a:cubicBezTo>
                    <a:pt x="195" y="53"/>
                    <a:pt x="201" y="47"/>
                    <a:pt x="208" y="49"/>
                  </a:cubicBezTo>
                  <a:cubicBezTo>
                    <a:pt x="215" y="52"/>
                    <a:pt x="215" y="54"/>
                    <a:pt x="220" y="57"/>
                  </a:cubicBezTo>
                  <a:cubicBezTo>
                    <a:pt x="219" y="60"/>
                    <a:pt x="213" y="65"/>
                    <a:pt x="212" y="65"/>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70" name="Freeform 20">
              <a:extLst>
                <a:ext uri="{FF2B5EF4-FFF2-40B4-BE49-F238E27FC236}">
                  <a16:creationId xmlns:a16="http://schemas.microsoft.com/office/drawing/2014/main" id="{3C3184BA-E380-43FC-949D-34081B645E6C}"/>
                </a:ext>
              </a:extLst>
            </p:cNvPr>
            <p:cNvSpPr>
              <a:spLocks/>
            </p:cNvSpPr>
            <p:nvPr/>
          </p:nvSpPr>
          <p:spPr bwMode="auto">
            <a:xfrm>
              <a:off x="8771973" y="4436356"/>
              <a:ext cx="74992" cy="19896"/>
            </a:xfrm>
            <a:custGeom>
              <a:avLst/>
              <a:gdLst>
                <a:gd name="T0" fmla="*/ 44 w 66"/>
                <a:gd name="T1" fmla="*/ 16 h 17"/>
                <a:gd name="T2" fmla="*/ 17 w 66"/>
                <a:gd name="T3" fmla="*/ 16 h 17"/>
                <a:gd name="T4" fmla="*/ 0 w 66"/>
                <a:gd name="T5" fmla="*/ 8 h 17"/>
                <a:gd name="T6" fmla="*/ 14 w 66"/>
                <a:gd name="T7" fmla="*/ 3 h 17"/>
                <a:gd name="T8" fmla="*/ 44 w 66"/>
                <a:gd name="T9" fmla="*/ 8 h 17"/>
                <a:gd name="T10" fmla="*/ 66 w 66"/>
                <a:gd name="T11" fmla="*/ 0 h 17"/>
                <a:gd name="T12" fmla="*/ 44 w 66"/>
                <a:gd name="T13" fmla="*/ 16 h 17"/>
              </a:gdLst>
              <a:ahLst/>
              <a:cxnLst>
                <a:cxn ang="0">
                  <a:pos x="T0" y="T1"/>
                </a:cxn>
                <a:cxn ang="0">
                  <a:pos x="T2" y="T3"/>
                </a:cxn>
                <a:cxn ang="0">
                  <a:pos x="T4" y="T5"/>
                </a:cxn>
                <a:cxn ang="0">
                  <a:pos x="T6" y="T7"/>
                </a:cxn>
                <a:cxn ang="0">
                  <a:pos x="T8" y="T9"/>
                </a:cxn>
                <a:cxn ang="0">
                  <a:pos x="T10" y="T11"/>
                </a:cxn>
                <a:cxn ang="0">
                  <a:pos x="T12" y="T13"/>
                </a:cxn>
              </a:cxnLst>
              <a:rect l="0" t="0" r="r" b="b"/>
              <a:pathLst>
                <a:path w="66" h="17">
                  <a:moveTo>
                    <a:pt x="44" y="16"/>
                  </a:moveTo>
                  <a:cubicBezTo>
                    <a:pt x="33" y="16"/>
                    <a:pt x="23" y="16"/>
                    <a:pt x="17" y="16"/>
                  </a:cubicBezTo>
                  <a:cubicBezTo>
                    <a:pt x="11" y="16"/>
                    <a:pt x="0" y="17"/>
                    <a:pt x="0" y="8"/>
                  </a:cubicBezTo>
                  <a:cubicBezTo>
                    <a:pt x="0" y="2"/>
                    <a:pt x="8" y="3"/>
                    <a:pt x="14" y="3"/>
                  </a:cubicBezTo>
                  <a:cubicBezTo>
                    <a:pt x="27" y="3"/>
                    <a:pt x="33" y="8"/>
                    <a:pt x="44" y="8"/>
                  </a:cubicBezTo>
                  <a:cubicBezTo>
                    <a:pt x="55" y="8"/>
                    <a:pt x="59" y="3"/>
                    <a:pt x="66" y="0"/>
                  </a:cubicBezTo>
                  <a:cubicBezTo>
                    <a:pt x="61" y="11"/>
                    <a:pt x="54" y="13"/>
                    <a:pt x="44" y="16"/>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71" name="Freeform 21">
              <a:extLst>
                <a:ext uri="{FF2B5EF4-FFF2-40B4-BE49-F238E27FC236}">
                  <a16:creationId xmlns:a16="http://schemas.microsoft.com/office/drawing/2014/main" id="{2A792689-D7E6-4A85-937E-21EA10D4CC6C}"/>
                </a:ext>
              </a:extLst>
            </p:cNvPr>
            <p:cNvSpPr>
              <a:spLocks/>
            </p:cNvSpPr>
            <p:nvPr/>
          </p:nvSpPr>
          <p:spPr bwMode="auto">
            <a:xfrm>
              <a:off x="8695451" y="4440947"/>
              <a:ext cx="53565" cy="18365"/>
            </a:xfrm>
            <a:custGeom>
              <a:avLst/>
              <a:gdLst>
                <a:gd name="T0" fmla="*/ 46 w 46"/>
                <a:gd name="T1" fmla="*/ 12 h 17"/>
                <a:gd name="T2" fmla="*/ 39 w 46"/>
                <a:gd name="T3" fmla="*/ 12 h 17"/>
                <a:gd name="T4" fmla="*/ 33 w 46"/>
                <a:gd name="T5" fmla="*/ 9 h 17"/>
                <a:gd name="T6" fmla="*/ 15 w 46"/>
                <a:gd name="T7" fmla="*/ 17 h 17"/>
                <a:gd name="T8" fmla="*/ 0 w 46"/>
                <a:gd name="T9" fmla="*/ 12 h 17"/>
                <a:gd name="T10" fmla="*/ 13 w 46"/>
                <a:gd name="T11" fmla="*/ 4 h 17"/>
                <a:gd name="T12" fmla="*/ 27 w 46"/>
                <a:gd name="T13" fmla="*/ 7 h 17"/>
                <a:gd name="T14" fmla="*/ 28 w 46"/>
                <a:gd name="T15" fmla="*/ 0 h 17"/>
                <a:gd name="T16" fmla="*/ 46 w 46"/>
                <a:gd name="T17" fmla="*/ 0 h 17"/>
                <a:gd name="T18" fmla="*/ 46 w 46"/>
                <a:gd name="T19" fmla="*/ 12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 h="17">
                  <a:moveTo>
                    <a:pt x="46" y="12"/>
                  </a:moveTo>
                  <a:cubicBezTo>
                    <a:pt x="39" y="12"/>
                    <a:pt x="39" y="12"/>
                    <a:pt x="39" y="12"/>
                  </a:cubicBezTo>
                  <a:cubicBezTo>
                    <a:pt x="33" y="9"/>
                    <a:pt x="33" y="9"/>
                    <a:pt x="33" y="9"/>
                  </a:cubicBezTo>
                  <a:cubicBezTo>
                    <a:pt x="26" y="12"/>
                    <a:pt x="23" y="17"/>
                    <a:pt x="15" y="17"/>
                  </a:cubicBezTo>
                  <a:cubicBezTo>
                    <a:pt x="9" y="17"/>
                    <a:pt x="0" y="15"/>
                    <a:pt x="0" y="12"/>
                  </a:cubicBezTo>
                  <a:cubicBezTo>
                    <a:pt x="0" y="3"/>
                    <a:pt x="6" y="4"/>
                    <a:pt x="13" y="4"/>
                  </a:cubicBezTo>
                  <a:cubicBezTo>
                    <a:pt x="20" y="4"/>
                    <a:pt x="24" y="5"/>
                    <a:pt x="27" y="7"/>
                  </a:cubicBezTo>
                  <a:cubicBezTo>
                    <a:pt x="27" y="4"/>
                    <a:pt x="28" y="3"/>
                    <a:pt x="28" y="0"/>
                  </a:cubicBezTo>
                  <a:cubicBezTo>
                    <a:pt x="46" y="0"/>
                    <a:pt x="46" y="0"/>
                    <a:pt x="46" y="0"/>
                  </a:cubicBezTo>
                  <a:cubicBezTo>
                    <a:pt x="46" y="7"/>
                    <a:pt x="45" y="11"/>
                    <a:pt x="46" y="12"/>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72" name="Freeform 22">
              <a:extLst>
                <a:ext uri="{FF2B5EF4-FFF2-40B4-BE49-F238E27FC236}">
                  <a16:creationId xmlns:a16="http://schemas.microsoft.com/office/drawing/2014/main" id="{592863E3-D3A5-4522-B621-B10ACE9FCF83}"/>
                </a:ext>
              </a:extLst>
            </p:cNvPr>
            <p:cNvSpPr>
              <a:spLocks/>
            </p:cNvSpPr>
            <p:nvPr/>
          </p:nvSpPr>
          <p:spPr bwMode="auto">
            <a:xfrm>
              <a:off x="8752077" y="4463904"/>
              <a:ext cx="38261" cy="30608"/>
            </a:xfrm>
            <a:custGeom>
              <a:avLst/>
              <a:gdLst>
                <a:gd name="T0" fmla="*/ 24 w 34"/>
                <a:gd name="T1" fmla="*/ 26 h 26"/>
                <a:gd name="T2" fmla="*/ 20 w 34"/>
                <a:gd name="T3" fmla="*/ 15 h 26"/>
                <a:gd name="T4" fmla="*/ 0 w 34"/>
                <a:gd name="T5" fmla="*/ 6 h 26"/>
                <a:gd name="T6" fmla="*/ 15 w 34"/>
                <a:gd name="T7" fmla="*/ 2 h 26"/>
                <a:gd name="T8" fmla="*/ 22 w 34"/>
                <a:gd name="T9" fmla="*/ 2 h 26"/>
                <a:gd name="T10" fmla="*/ 34 w 34"/>
                <a:gd name="T11" fmla="*/ 20 h 26"/>
                <a:gd name="T12" fmla="*/ 28 w 34"/>
                <a:gd name="T13" fmla="*/ 26 h 26"/>
                <a:gd name="T14" fmla="*/ 24 w 34"/>
                <a:gd name="T15" fmla="*/ 26 h 2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4" h="26">
                  <a:moveTo>
                    <a:pt x="24" y="26"/>
                  </a:moveTo>
                  <a:cubicBezTo>
                    <a:pt x="21" y="26"/>
                    <a:pt x="20" y="18"/>
                    <a:pt x="20" y="15"/>
                  </a:cubicBezTo>
                  <a:cubicBezTo>
                    <a:pt x="12" y="15"/>
                    <a:pt x="0" y="14"/>
                    <a:pt x="0" y="6"/>
                  </a:cubicBezTo>
                  <a:cubicBezTo>
                    <a:pt x="0" y="0"/>
                    <a:pt x="9" y="2"/>
                    <a:pt x="15" y="2"/>
                  </a:cubicBezTo>
                  <a:cubicBezTo>
                    <a:pt x="17" y="2"/>
                    <a:pt x="20" y="2"/>
                    <a:pt x="22" y="2"/>
                  </a:cubicBezTo>
                  <a:cubicBezTo>
                    <a:pt x="22" y="13"/>
                    <a:pt x="34" y="10"/>
                    <a:pt x="34" y="20"/>
                  </a:cubicBezTo>
                  <a:cubicBezTo>
                    <a:pt x="34" y="22"/>
                    <a:pt x="30" y="26"/>
                    <a:pt x="28" y="26"/>
                  </a:cubicBezTo>
                  <a:cubicBezTo>
                    <a:pt x="27" y="26"/>
                    <a:pt x="25" y="26"/>
                    <a:pt x="24" y="26"/>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73" name="Freeform 23">
              <a:extLst>
                <a:ext uri="{FF2B5EF4-FFF2-40B4-BE49-F238E27FC236}">
                  <a16:creationId xmlns:a16="http://schemas.microsoft.com/office/drawing/2014/main" id="{95D11EB1-0D2D-47F3-8E2E-242753D52A4E}"/>
                </a:ext>
              </a:extLst>
            </p:cNvPr>
            <p:cNvSpPr>
              <a:spLocks/>
            </p:cNvSpPr>
            <p:nvPr/>
          </p:nvSpPr>
          <p:spPr bwMode="auto">
            <a:xfrm>
              <a:off x="8677086" y="4440947"/>
              <a:ext cx="13774" cy="13774"/>
            </a:xfrm>
            <a:custGeom>
              <a:avLst/>
              <a:gdLst>
                <a:gd name="T0" fmla="*/ 0 w 13"/>
                <a:gd name="T1" fmla="*/ 0 h 13"/>
                <a:gd name="T2" fmla="*/ 6 w 13"/>
                <a:gd name="T3" fmla="*/ 0 h 13"/>
                <a:gd name="T4" fmla="*/ 13 w 13"/>
                <a:gd name="T5" fmla="*/ 5 h 13"/>
                <a:gd name="T6" fmla="*/ 6 w 13"/>
                <a:gd name="T7" fmla="*/ 13 h 13"/>
                <a:gd name="T8" fmla="*/ 0 w 13"/>
                <a:gd name="T9" fmla="*/ 8 h 13"/>
                <a:gd name="T10" fmla="*/ 0 w 13"/>
                <a:gd name="T11" fmla="*/ 0 h 13"/>
              </a:gdLst>
              <a:ahLst/>
              <a:cxnLst>
                <a:cxn ang="0">
                  <a:pos x="T0" y="T1"/>
                </a:cxn>
                <a:cxn ang="0">
                  <a:pos x="T2" y="T3"/>
                </a:cxn>
                <a:cxn ang="0">
                  <a:pos x="T4" y="T5"/>
                </a:cxn>
                <a:cxn ang="0">
                  <a:pos x="T6" y="T7"/>
                </a:cxn>
                <a:cxn ang="0">
                  <a:pos x="T8" y="T9"/>
                </a:cxn>
                <a:cxn ang="0">
                  <a:pos x="T10" y="T11"/>
                </a:cxn>
              </a:cxnLst>
              <a:rect l="0" t="0" r="r" b="b"/>
              <a:pathLst>
                <a:path w="13" h="13">
                  <a:moveTo>
                    <a:pt x="0" y="0"/>
                  </a:moveTo>
                  <a:cubicBezTo>
                    <a:pt x="2" y="0"/>
                    <a:pt x="4" y="0"/>
                    <a:pt x="6" y="0"/>
                  </a:cubicBezTo>
                  <a:cubicBezTo>
                    <a:pt x="10" y="0"/>
                    <a:pt x="10" y="4"/>
                    <a:pt x="13" y="5"/>
                  </a:cubicBezTo>
                  <a:cubicBezTo>
                    <a:pt x="13" y="10"/>
                    <a:pt x="9" y="13"/>
                    <a:pt x="6" y="13"/>
                  </a:cubicBezTo>
                  <a:cubicBezTo>
                    <a:pt x="3" y="13"/>
                    <a:pt x="0" y="10"/>
                    <a:pt x="0" y="8"/>
                  </a:cubicBezTo>
                  <a:cubicBezTo>
                    <a:pt x="0" y="5"/>
                    <a:pt x="0" y="2"/>
                    <a:pt x="0" y="0"/>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74" name="Freeform 24">
              <a:extLst>
                <a:ext uri="{FF2B5EF4-FFF2-40B4-BE49-F238E27FC236}">
                  <a16:creationId xmlns:a16="http://schemas.microsoft.com/office/drawing/2014/main" id="{F99DE02E-C5AE-4242-98ED-15B58B6D45C2}"/>
                </a:ext>
              </a:extLst>
            </p:cNvPr>
            <p:cNvSpPr>
              <a:spLocks/>
            </p:cNvSpPr>
            <p:nvPr/>
          </p:nvSpPr>
          <p:spPr bwMode="auto">
            <a:xfrm>
              <a:off x="8860739" y="4440947"/>
              <a:ext cx="88765" cy="55095"/>
            </a:xfrm>
            <a:custGeom>
              <a:avLst/>
              <a:gdLst>
                <a:gd name="T0" fmla="*/ 33 w 77"/>
                <a:gd name="T1" fmla="*/ 23 h 47"/>
                <a:gd name="T2" fmla="*/ 30 w 77"/>
                <a:gd name="T3" fmla="*/ 34 h 47"/>
                <a:gd name="T4" fmla="*/ 5 w 77"/>
                <a:gd name="T5" fmla="*/ 47 h 47"/>
                <a:gd name="T6" fmla="*/ 0 w 77"/>
                <a:gd name="T7" fmla="*/ 40 h 47"/>
                <a:gd name="T8" fmla="*/ 26 w 77"/>
                <a:gd name="T9" fmla="*/ 18 h 47"/>
                <a:gd name="T10" fmla="*/ 30 w 77"/>
                <a:gd name="T11" fmla="*/ 11 h 47"/>
                <a:gd name="T12" fmla="*/ 77 w 77"/>
                <a:gd name="T13" fmla="*/ 5 h 47"/>
                <a:gd name="T14" fmla="*/ 33 w 77"/>
                <a:gd name="T15" fmla="*/ 23 h 4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7" h="47">
                  <a:moveTo>
                    <a:pt x="33" y="23"/>
                  </a:moveTo>
                  <a:cubicBezTo>
                    <a:pt x="29" y="23"/>
                    <a:pt x="33" y="31"/>
                    <a:pt x="30" y="34"/>
                  </a:cubicBezTo>
                  <a:cubicBezTo>
                    <a:pt x="26" y="38"/>
                    <a:pt x="14" y="47"/>
                    <a:pt x="5" y="47"/>
                  </a:cubicBezTo>
                  <a:cubicBezTo>
                    <a:pt x="2" y="47"/>
                    <a:pt x="0" y="43"/>
                    <a:pt x="0" y="40"/>
                  </a:cubicBezTo>
                  <a:cubicBezTo>
                    <a:pt x="0" y="22"/>
                    <a:pt x="14" y="22"/>
                    <a:pt x="26" y="18"/>
                  </a:cubicBezTo>
                  <a:cubicBezTo>
                    <a:pt x="28" y="18"/>
                    <a:pt x="28" y="13"/>
                    <a:pt x="30" y="11"/>
                  </a:cubicBezTo>
                  <a:cubicBezTo>
                    <a:pt x="37" y="3"/>
                    <a:pt x="70" y="0"/>
                    <a:pt x="77" y="5"/>
                  </a:cubicBezTo>
                  <a:cubicBezTo>
                    <a:pt x="70" y="17"/>
                    <a:pt x="45" y="23"/>
                    <a:pt x="33" y="23"/>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75" name="Freeform 25">
              <a:extLst>
                <a:ext uri="{FF2B5EF4-FFF2-40B4-BE49-F238E27FC236}">
                  <a16:creationId xmlns:a16="http://schemas.microsoft.com/office/drawing/2014/main" id="{12F37350-0E46-4B3B-8E68-56417FAE78E0}"/>
                </a:ext>
              </a:extLst>
            </p:cNvPr>
            <p:cNvSpPr>
              <a:spLocks/>
            </p:cNvSpPr>
            <p:nvPr/>
          </p:nvSpPr>
          <p:spPr bwMode="auto">
            <a:xfrm>
              <a:off x="9119383" y="4367487"/>
              <a:ext cx="18365" cy="36730"/>
            </a:xfrm>
            <a:custGeom>
              <a:avLst/>
              <a:gdLst>
                <a:gd name="T0" fmla="*/ 13 w 16"/>
                <a:gd name="T1" fmla="*/ 0 h 33"/>
                <a:gd name="T2" fmla="*/ 16 w 16"/>
                <a:gd name="T3" fmla="*/ 9 h 33"/>
                <a:gd name="T4" fmla="*/ 10 w 16"/>
                <a:gd name="T5" fmla="*/ 17 h 33"/>
                <a:gd name="T6" fmla="*/ 5 w 16"/>
                <a:gd name="T7" fmla="*/ 33 h 33"/>
                <a:gd name="T8" fmla="*/ 0 w 16"/>
                <a:gd name="T9" fmla="*/ 27 h 33"/>
                <a:gd name="T10" fmla="*/ 8 w 16"/>
                <a:gd name="T11" fmla="*/ 14 h 33"/>
                <a:gd name="T12" fmla="*/ 13 w 16"/>
                <a:gd name="T13" fmla="*/ 0 h 33"/>
              </a:gdLst>
              <a:ahLst/>
              <a:cxnLst>
                <a:cxn ang="0">
                  <a:pos x="T0" y="T1"/>
                </a:cxn>
                <a:cxn ang="0">
                  <a:pos x="T2" y="T3"/>
                </a:cxn>
                <a:cxn ang="0">
                  <a:pos x="T4" y="T5"/>
                </a:cxn>
                <a:cxn ang="0">
                  <a:pos x="T6" y="T7"/>
                </a:cxn>
                <a:cxn ang="0">
                  <a:pos x="T8" y="T9"/>
                </a:cxn>
                <a:cxn ang="0">
                  <a:pos x="T10" y="T11"/>
                </a:cxn>
                <a:cxn ang="0">
                  <a:pos x="T12" y="T13"/>
                </a:cxn>
              </a:cxnLst>
              <a:rect l="0" t="0" r="r" b="b"/>
              <a:pathLst>
                <a:path w="16" h="33">
                  <a:moveTo>
                    <a:pt x="13" y="0"/>
                  </a:moveTo>
                  <a:cubicBezTo>
                    <a:pt x="14" y="6"/>
                    <a:pt x="16" y="3"/>
                    <a:pt x="16" y="9"/>
                  </a:cubicBezTo>
                  <a:cubicBezTo>
                    <a:pt x="16" y="14"/>
                    <a:pt x="13" y="17"/>
                    <a:pt x="10" y="17"/>
                  </a:cubicBezTo>
                  <a:cubicBezTo>
                    <a:pt x="10" y="25"/>
                    <a:pt x="11" y="33"/>
                    <a:pt x="5" y="33"/>
                  </a:cubicBezTo>
                  <a:cubicBezTo>
                    <a:pt x="3" y="33"/>
                    <a:pt x="0" y="29"/>
                    <a:pt x="0" y="27"/>
                  </a:cubicBezTo>
                  <a:cubicBezTo>
                    <a:pt x="0" y="19"/>
                    <a:pt x="8" y="18"/>
                    <a:pt x="8" y="14"/>
                  </a:cubicBezTo>
                  <a:cubicBezTo>
                    <a:pt x="8" y="8"/>
                    <a:pt x="7" y="1"/>
                    <a:pt x="13" y="0"/>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76" name="Freeform 26">
              <a:extLst>
                <a:ext uri="{FF2B5EF4-FFF2-40B4-BE49-F238E27FC236}">
                  <a16:creationId xmlns:a16="http://schemas.microsoft.com/office/drawing/2014/main" id="{CE792D05-DABB-4034-9BC8-F38352C3A329}"/>
                </a:ext>
              </a:extLst>
            </p:cNvPr>
            <p:cNvSpPr>
              <a:spLocks/>
            </p:cNvSpPr>
            <p:nvPr/>
          </p:nvSpPr>
          <p:spPr bwMode="auto">
            <a:xfrm>
              <a:off x="8923487" y="4297088"/>
              <a:ext cx="24487" cy="27548"/>
            </a:xfrm>
            <a:custGeom>
              <a:avLst/>
              <a:gdLst>
                <a:gd name="T0" fmla="*/ 21 w 21"/>
                <a:gd name="T1" fmla="*/ 14 h 24"/>
                <a:gd name="T2" fmla="*/ 13 w 21"/>
                <a:gd name="T3" fmla="*/ 24 h 24"/>
                <a:gd name="T4" fmla="*/ 0 w 21"/>
                <a:gd name="T5" fmla="*/ 9 h 24"/>
                <a:gd name="T6" fmla="*/ 21 w 21"/>
                <a:gd name="T7" fmla="*/ 14 h 24"/>
              </a:gdLst>
              <a:ahLst/>
              <a:cxnLst>
                <a:cxn ang="0">
                  <a:pos x="T0" y="T1"/>
                </a:cxn>
                <a:cxn ang="0">
                  <a:pos x="T2" y="T3"/>
                </a:cxn>
                <a:cxn ang="0">
                  <a:pos x="T4" y="T5"/>
                </a:cxn>
                <a:cxn ang="0">
                  <a:pos x="T6" y="T7"/>
                </a:cxn>
              </a:cxnLst>
              <a:rect l="0" t="0" r="r" b="b"/>
              <a:pathLst>
                <a:path w="21" h="24">
                  <a:moveTo>
                    <a:pt x="21" y="14"/>
                  </a:moveTo>
                  <a:cubicBezTo>
                    <a:pt x="21" y="16"/>
                    <a:pt x="15" y="24"/>
                    <a:pt x="13" y="24"/>
                  </a:cubicBezTo>
                  <a:cubicBezTo>
                    <a:pt x="9" y="24"/>
                    <a:pt x="0" y="16"/>
                    <a:pt x="0" y="9"/>
                  </a:cubicBezTo>
                  <a:cubicBezTo>
                    <a:pt x="0" y="0"/>
                    <a:pt x="21" y="6"/>
                    <a:pt x="21" y="14"/>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77" name="Freeform 27">
              <a:extLst>
                <a:ext uri="{FF2B5EF4-FFF2-40B4-BE49-F238E27FC236}">
                  <a16:creationId xmlns:a16="http://schemas.microsoft.com/office/drawing/2014/main" id="{4BFE2E62-D8CE-4D06-BE06-257CCF91B9A0}"/>
                </a:ext>
              </a:extLst>
            </p:cNvPr>
            <p:cNvSpPr>
              <a:spLocks/>
            </p:cNvSpPr>
            <p:nvPr/>
          </p:nvSpPr>
          <p:spPr bwMode="auto">
            <a:xfrm>
              <a:off x="8967869" y="4300148"/>
              <a:ext cx="71931" cy="19896"/>
            </a:xfrm>
            <a:custGeom>
              <a:avLst/>
              <a:gdLst>
                <a:gd name="T0" fmla="*/ 53 w 62"/>
                <a:gd name="T1" fmla="*/ 3 h 18"/>
                <a:gd name="T2" fmla="*/ 62 w 62"/>
                <a:gd name="T3" fmla="*/ 17 h 18"/>
                <a:gd name="T4" fmla="*/ 57 w 62"/>
                <a:gd name="T5" fmla="*/ 18 h 18"/>
                <a:gd name="T6" fmla="*/ 31 w 62"/>
                <a:gd name="T7" fmla="*/ 10 h 18"/>
                <a:gd name="T8" fmla="*/ 13 w 62"/>
                <a:gd name="T9" fmla="*/ 10 h 18"/>
                <a:gd name="T10" fmla="*/ 0 w 62"/>
                <a:gd name="T11" fmla="*/ 7 h 18"/>
                <a:gd name="T12" fmla="*/ 5 w 62"/>
                <a:gd name="T13" fmla="*/ 0 h 18"/>
                <a:gd name="T14" fmla="*/ 39 w 62"/>
                <a:gd name="T15" fmla="*/ 0 h 18"/>
                <a:gd name="T16" fmla="*/ 51 w 62"/>
                <a:gd name="T17" fmla="*/ 3 h 18"/>
                <a:gd name="T18" fmla="*/ 53 w 62"/>
                <a:gd name="T19" fmla="*/ 3 h 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2" h="18">
                  <a:moveTo>
                    <a:pt x="53" y="3"/>
                  </a:moveTo>
                  <a:cubicBezTo>
                    <a:pt x="54" y="9"/>
                    <a:pt x="62" y="10"/>
                    <a:pt x="62" y="17"/>
                  </a:cubicBezTo>
                  <a:cubicBezTo>
                    <a:pt x="62" y="18"/>
                    <a:pt x="59" y="18"/>
                    <a:pt x="57" y="18"/>
                  </a:cubicBezTo>
                  <a:cubicBezTo>
                    <a:pt x="47" y="18"/>
                    <a:pt x="42" y="10"/>
                    <a:pt x="31" y="10"/>
                  </a:cubicBezTo>
                  <a:cubicBezTo>
                    <a:pt x="23" y="10"/>
                    <a:pt x="20" y="10"/>
                    <a:pt x="13" y="10"/>
                  </a:cubicBezTo>
                  <a:cubicBezTo>
                    <a:pt x="10" y="10"/>
                    <a:pt x="0" y="7"/>
                    <a:pt x="0" y="7"/>
                  </a:cubicBezTo>
                  <a:cubicBezTo>
                    <a:pt x="0" y="3"/>
                    <a:pt x="4" y="2"/>
                    <a:pt x="5" y="0"/>
                  </a:cubicBezTo>
                  <a:cubicBezTo>
                    <a:pt x="39" y="0"/>
                    <a:pt x="39" y="0"/>
                    <a:pt x="39" y="0"/>
                  </a:cubicBezTo>
                  <a:cubicBezTo>
                    <a:pt x="41" y="6"/>
                    <a:pt x="46" y="3"/>
                    <a:pt x="51" y="3"/>
                  </a:cubicBezTo>
                  <a:lnTo>
                    <a:pt x="53" y="3"/>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78" name="Freeform 28">
              <a:extLst>
                <a:ext uri="{FF2B5EF4-FFF2-40B4-BE49-F238E27FC236}">
                  <a16:creationId xmlns:a16="http://schemas.microsoft.com/office/drawing/2014/main" id="{2F146E91-06C8-45CA-A012-A82DBD71068F}"/>
                </a:ext>
              </a:extLst>
            </p:cNvPr>
            <p:cNvSpPr>
              <a:spLocks/>
            </p:cNvSpPr>
            <p:nvPr/>
          </p:nvSpPr>
          <p:spPr bwMode="auto">
            <a:xfrm>
              <a:off x="8957156" y="4163941"/>
              <a:ext cx="30609" cy="71930"/>
            </a:xfrm>
            <a:custGeom>
              <a:avLst/>
              <a:gdLst>
                <a:gd name="T0" fmla="*/ 8 w 27"/>
                <a:gd name="T1" fmla="*/ 50 h 63"/>
                <a:gd name="T2" fmla="*/ 8 w 27"/>
                <a:gd name="T3" fmla="*/ 44 h 63"/>
                <a:gd name="T4" fmla="*/ 25 w 27"/>
                <a:gd name="T5" fmla="*/ 43 h 63"/>
                <a:gd name="T6" fmla="*/ 19 w 27"/>
                <a:gd name="T7" fmla="*/ 31 h 63"/>
                <a:gd name="T8" fmla="*/ 27 w 27"/>
                <a:gd name="T9" fmla="*/ 21 h 63"/>
                <a:gd name="T10" fmla="*/ 7 w 27"/>
                <a:gd name="T11" fmla="*/ 0 h 63"/>
                <a:gd name="T12" fmla="*/ 0 w 27"/>
                <a:gd name="T13" fmla="*/ 16 h 63"/>
                <a:gd name="T14" fmla="*/ 6 w 27"/>
                <a:gd name="T15" fmla="*/ 38 h 63"/>
                <a:gd name="T16" fmla="*/ 6 w 27"/>
                <a:gd name="T17" fmla="*/ 48 h 63"/>
                <a:gd name="T18" fmla="*/ 16 w 27"/>
                <a:gd name="T19" fmla="*/ 63 h 63"/>
                <a:gd name="T20" fmla="*/ 8 w 27"/>
                <a:gd name="T21" fmla="*/ 50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7" h="63">
                  <a:moveTo>
                    <a:pt x="8" y="50"/>
                  </a:moveTo>
                  <a:cubicBezTo>
                    <a:pt x="8" y="44"/>
                    <a:pt x="8" y="44"/>
                    <a:pt x="8" y="44"/>
                  </a:cubicBezTo>
                  <a:cubicBezTo>
                    <a:pt x="14" y="44"/>
                    <a:pt x="22" y="44"/>
                    <a:pt x="25" y="43"/>
                  </a:cubicBezTo>
                  <a:cubicBezTo>
                    <a:pt x="24" y="36"/>
                    <a:pt x="19" y="35"/>
                    <a:pt x="19" y="31"/>
                  </a:cubicBezTo>
                  <a:cubicBezTo>
                    <a:pt x="19" y="26"/>
                    <a:pt x="27" y="25"/>
                    <a:pt x="27" y="21"/>
                  </a:cubicBezTo>
                  <a:cubicBezTo>
                    <a:pt x="14" y="17"/>
                    <a:pt x="8" y="11"/>
                    <a:pt x="7" y="0"/>
                  </a:cubicBezTo>
                  <a:cubicBezTo>
                    <a:pt x="1" y="3"/>
                    <a:pt x="0" y="9"/>
                    <a:pt x="0" y="16"/>
                  </a:cubicBezTo>
                  <a:cubicBezTo>
                    <a:pt x="0" y="26"/>
                    <a:pt x="6" y="29"/>
                    <a:pt x="6" y="38"/>
                  </a:cubicBezTo>
                  <a:cubicBezTo>
                    <a:pt x="6" y="46"/>
                    <a:pt x="6" y="44"/>
                    <a:pt x="6" y="48"/>
                  </a:cubicBezTo>
                  <a:cubicBezTo>
                    <a:pt x="6" y="53"/>
                    <a:pt x="8" y="63"/>
                    <a:pt x="16" y="63"/>
                  </a:cubicBezTo>
                  <a:cubicBezTo>
                    <a:pt x="12" y="58"/>
                    <a:pt x="11" y="55"/>
                    <a:pt x="8" y="50"/>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79" name="Freeform 29">
              <a:extLst>
                <a:ext uri="{FF2B5EF4-FFF2-40B4-BE49-F238E27FC236}">
                  <a16:creationId xmlns:a16="http://schemas.microsoft.com/office/drawing/2014/main" id="{39E5A7FA-58D4-42D4-B7CE-157D2D72086F}"/>
                </a:ext>
              </a:extLst>
            </p:cNvPr>
            <p:cNvSpPr>
              <a:spLocks/>
            </p:cNvSpPr>
            <p:nvPr/>
          </p:nvSpPr>
          <p:spPr bwMode="auto">
            <a:xfrm>
              <a:off x="9479036" y="4330757"/>
              <a:ext cx="97948" cy="59687"/>
            </a:xfrm>
            <a:custGeom>
              <a:avLst/>
              <a:gdLst>
                <a:gd name="T0" fmla="*/ 22 w 85"/>
                <a:gd name="T1" fmla="*/ 48 h 52"/>
                <a:gd name="T2" fmla="*/ 0 w 85"/>
                <a:gd name="T3" fmla="*/ 32 h 52"/>
                <a:gd name="T4" fmla="*/ 23 w 85"/>
                <a:gd name="T5" fmla="*/ 32 h 52"/>
                <a:gd name="T6" fmla="*/ 32 w 85"/>
                <a:gd name="T7" fmla="*/ 30 h 52"/>
                <a:gd name="T8" fmla="*/ 61 w 85"/>
                <a:gd name="T9" fmla="*/ 23 h 52"/>
                <a:gd name="T10" fmla="*/ 78 w 85"/>
                <a:gd name="T11" fmla="*/ 0 h 52"/>
                <a:gd name="T12" fmla="*/ 85 w 85"/>
                <a:gd name="T13" fmla="*/ 12 h 52"/>
                <a:gd name="T14" fmla="*/ 69 w 85"/>
                <a:gd name="T15" fmla="*/ 40 h 52"/>
                <a:gd name="T16" fmla="*/ 32 w 85"/>
                <a:gd name="T17" fmla="*/ 52 h 52"/>
                <a:gd name="T18" fmla="*/ 19 w 85"/>
                <a:gd name="T19" fmla="*/ 44 h 52"/>
                <a:gd name="T20" fmla="*/ 22 w 85"/>
                <a:gd name="T21" fmla="*/ 48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85" h="52">
                  <a:moveTo>
                    <a:pt x="22" y="48"/>
                  </a:moveTo>
                  <a:cubicBezTo>
                    <a:pt x="16" y="40"/>
                    <a:pt x="3" y="42"/>
                    <a:pt x="0" y="32"/>
                  </a:cubicBezTo>
                  <a:cubicBezTo>
                    <a:pt x="23" y="32"/>
                    <a:pt x="23" y="32"/>
                    <a:pt x="23" y="32"/>
                  </a:cubicBezTo>
                  <a:cubicBezTo>
                    <a:pt x="25" y="33"/>
                    <a:pt x="32" y="30"/>
                    <a:pt x="32" y="30"/>
                  </a:cubicBezTo>
                  <a:cubicBezTo>
                    <a:pt x="43" y="26"/>
                    <a:pt x="54" y="26"/>
                    <a:pt x="61" y="23"/>
                  </a:cubicBezTo>
                  <a:cubicBezTo>
                    <a:pt x="72" y="18"/>
                    <a:pt x="67" y="0"/>
                    <a:pt x="78" y="0"/>
                  </a:cubicBezTo>
                  <a:cubicBezTo>
                    <a:pt x="82" y="0"/>
                    <a:pt x="85" y="7"/>
                    <a:pt x="85" y="12"/>
                  </a:cubicBezTo>
                  <a:cubicBezTo>
                    <a:pt x="85" y="29"/>
                    <a:pt x="69" y="26"/>
                    <a:pt x="69" y="40"/>
                  </a:cubicBezTo>
                  <a:cubicBezTo>
                    <a:pt x="55" y="43"/>
                    <a:pt x="48" y="52"/>
                    <a:pt x="32" y="52"/>
                  </a:cubicBezTo>
                  <a:cubicBezTo>
                    <a:pt x="29" y="52"/>
                    <a:pt x="19" y="46"/>
                    <a:pt x="19" y="44"/>
                  </a:cubicBezTo>
                  <a:lnTo>
                    <a:pt x="22" y="48"/>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80" name="Freeform 30">
              <a:extLst>
                <a:ext uri="{FF2B5EF4-FFF2-40B4-BE49-F238E27FC236}">
                  <a16:creationId xmlns:a16="http://schemas.microsoft.com/office/drawing/2014/main" id="{E55FBE5A-15CC-43CB-B914-C0DF2B6EA5D2}"/>
                </a:ext>
              </a:extLst>
            </p:cNvPr>
            <p:cNvSpPr>
              <a:spLocks/>
            </p:cNvSpPr>
            <p:nvPr/>
          </p:nvSpPr>
          <p:spPr bwMode="auto">
            <a:xfrm>
              <a:off x="9038270" y="4229749"/>
              <a:ext cx="501984" cy="272416"/>
            </a:xfrm>
            <a:custGeom>
              <a:avLst/>
              <a:gdLst>
                <a:gd name="T0" fmla="*/ 219 w 439"/>
                <a:gd name="T1" fmla="*/ 49 h 238"/>
                <a:gd name="T2" fmla="*/ 274 w 439"/>
                <a:gd name="T3" fmla="*/ 69 h 238"/>
                <a:gd name="T4" fmla="*/ 297 w 439"/>
                <a:gd name="T5" fmla="*/ 80 h 238"/>
                <a:gd name="T6" fmla="*/ 307 w 439"/>
                <a:gd name="T7" fmla="*/ 88 h 238"/>
                <a:gd name="T8" fmla="*/ 349 w 439"/>
                <a:gd name="T9" fmla="*/ 127 h 238"/>
                <a:gd name="T10" fmla="*/ 372 w 439"/>
                <a:gd name="T11" fmla="*/ 140 h 238"/>
                <a:gd name="T12" fmla="*/ 358 w 439"/>
                <a:gd name="T13" fmla="*/ 153 h 238"/>
                <a:gd name="T14" fmla="*/ 372 w 439"/>
                <a:gd name="T15" fmla="*/ 172 h 238"/>
                <a:gd name="T16" fmla="*/ 384 w 439"/>
                <a:gd name="T17" fmla="*/ 195 h 238"/>
                <a:gd name="T18" fmla="*/ 401 w 439"/>
                <a:gd name="T19" fmla="*/ 203 h 238"/>
                <a:gd name="T20" fmla="*/ 407 w 439"/>
                <a:gd name="T21" fmla="*/ 211 h 238"/>
                <a:gd name="T22" fmla="*/ 416 w 439"/>
                <a:gd name="T23" fmla="*/ 213 h 238"/>
                <a:gd name="T24" fmla="*/ 424 w 439"/>
                <a:gd name="T25" fmla="*/ 223 h 238"/>
                <a:gd name="T26" fmla="*/ 439 w 439"/>
                <a:gd name="T27" fmla="*/ 226 h 238"/>
                <a:gd name="T28" fmla="*/ 429 w 439"/>
                <a:gd name="T29" fmla="*/ 238 h 238"/>
                <a:gd name="T30" fmla="*/ 424 w 439"/>
                <a:gd name="T31" fmla="*/ 238 h 238"/>
                <a:gd name="T32" fmla="*/ 410 w 439"/>
                <a:gd name="T33" fmla="*/ 229 h 238"/>
                <a:gd name="T34" fmla="*/ 390 w 439"/>
                <a:gd name="T35" fmla="*/ 229 h 238"/>
                <a:gd name="T36" fmla="*/ 362 w 439"/>
                <a:gd name="T37" fmla="*/ 209 h 238"/>
                <a:gd name="T38" fmla="*/ 354 w 439"/>
                <a:gd name="T39" fmla="*/ 203 h 238"/>
                <a:gd name="T40" fmla="*/ 300 w 439"/>
                <a:gd name="T41" fmla="*/ 165 h 238"/>
                <a:gd name="T42" fmla="*/ 272 w 439"/>
                <a:gd name="T43" fmla="*/ 184 h 238"/>
                <a:gd name="T44" fmla="*/ 268 w 439"/>
                <a:gd name="T45" fmla="*/ 203 h 238"/>
                <a:gd name="T46" fmla="*/ 240 w 439"/>
                <a:gd name="T47" fmla="*/ 203 h 238"/>
                <a:gd name="T48" fmla="*/ 195 w 439"/>
                <a:gd name="T49" fmla="*/ 179 h 238"/>
                <a:gd name="T50" fmla="*/ 184 w 439"/>
                <a:gd name="T51" fmla="*/ 184 h 238"/>
                <a:gd name="T52" fmla="*/ 168 w 439"/>
                <a:gd name="T53" fmla="*/ 184 h 238"/>
                <a:gd name="T54" fmla="*/ 155 w 439"/>
                <a:gd name="T55" fmla="*/ 177 h 238"/>
                <a:gd name="T56" fmla="*/ 174 w 439"/>
                <a:gd name="T57" fmla="*/ 161 h 238"/>
                <a:gd name="T58" fmla="*/ 165 w 439"/>
                <a:gd name="T59" fmla="*/ 127 h 238"/>
                <a:gd name="T60" fmla="*/ 133 w 439"/>
                <a:gd name="T61" fmla="*/ 105 h 238"/>
                <a:gd name="T62" fmla="*/ 92 w 439"/>
                <a:gd name="T63" fmla="*/ 97 h 238"/>
                <a:gd name="T64" fmla="*/ 64 w 439"/>
                <a:gd name="T65" fmla="*/ 80 h 238"/>
                <a:gd name="T66" fmla="*/ 64 w 439"/>
                <a:gd name="T67" fmla="*/ 73 h 238"/>
                <a:gd name="T68" fmla="*/ 52 w 439"/>
                <a:gd name="T69" fmla="*/ 87 h 238"/>
                <a:gd name="T70" fmla="*/ 45 w 439"/>
                <a:gd name="T71" fmla="*/ 85 h 238"/>
                <a:gd name="T72" fmla="*/ 41 w 439"/>
                <a:gd name="T73" fmla="*/ 67 h 238"/>
                <a:gd name="T74" fmla="*/ 27 w 439"/>
                <a:gd name="T75" fmla="*/ 58 h 238"/>
                <a:gd name="T76" fmla="*/ 66 w 439"/>
                <a:gd name="T77" fmla="*/ 44 h 238"/>
                <a:gd name="T78" fmla="*/ 61 w 439"/>
                <a:gd name="T79" fmla="*/ 44 h 238"/>
                <a:gd name="T80" fmla="*/ 39 w 439"/>
                <a:gd name="T81" fmla="*/ 48 h 238"/>
                <a:gd name="T82" fmla="*/ 28 w 439"/>
                <a:gd name="T83" fmla="*/ 45 h 238"/>
                <a:gd name="T84" fmla="*/ 24 w 439"/>
                <a:gd name="T85" fmla="*/ 38 h 238"/>
                <a:gd name="T86" fmla="*/ 0 w 439"/>
                <a:gd name="T87" fmla="*/ 21 h 238"/>
                <a:gd name="T88" fmla="*/ 11 w 439"/>
                <a:gd name="T89" fmla="*/ 13 h 238"/>
                <a:gd name="T90" fmla="*/ 39 w 439"/>
                <a:gd name="T91" fmla="*/ 0 h 238"/>
                <a:gd name="T92" fmla="*/ 75 w 439"/>
                <a:gd name="T93" fmla="*/ 16 h 238"/>
                <a:gd name="T94" fmla="*/ 75 w 439"/>
                <a:gd name="T95" fmla="*/ 44 h 238"/>
                <a:gd name="T96" fmla="*/ 87 w 439"/>
                <a:gd name="T97" fmla="*/ 52 h 238"/>
                <a:gd name="T98" fmla="*/ 102 w 439"/>
                <a:gd name="T99" fmla="*/ 67 h 238"/>
                <a:gd name="T100" fmla="*/ 115 w 439"/>
                <a:gd name="T101" fmla="*/ 54 h 238"/>
                <a:gd name="T102" fmla="*/ 134 w 439"/>
                <a:gd name="T103" fmla="*/ 44 h 238"/>
                <a:gd name="T104" fmla="*/ 159 w 439"/>
                <a:gd name="T105" fmla="*/ 25 h 238"/>
                <a:gd name="T106" fmla="*/ 168 w 439"/>
                <a:gd name="T107" fmla="*/ 29 h 238"/>
                <a:gd name="T108" fmla="*/ 187 w 439"/>
                <a:gd name="T109" fmla="*/ 44 h 238"/>
                <a:gd name="T110" fmla="*/ 208 w 439"/>
                <a:gd name="T111" fmla="*/ 44 h 238"/>
                <a:gd name="T112" fmla="*/ 223 w 439"/>
                <a:gd name="T113" fmla="*/ 52 h 238"/>
                <a:gd name="T114" fmla="*/ 223 w 439"/>
                <a:gd name="T115" fmla="*/ 53 h 238"/>
                <a:gd name="T116" fmla="*/ 219 w 439"/>
                <a:gd name="T117" fmla="*/ 49 h 2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39" h="238">
                  <a:moveTo>
                    <a:pt x="219" y="49"/>
                  </a:moveTo>
                  <a:cubicBezTo>
                    <a:pt x="228" y="59"/>
                    <a:pt x="255" y="69"/>
                    <a:pt x="274" y="69"/>
                  </a:cubicBezTo>
                  <a:cubicBezTo>
                    <a:pt x="284" y="69"/>
                    <a:pt x="288" y="80"/>
                    <a:pt x="297" y="80"/>
                  </a:cubicBezTo>
                  <a:cubicBezTo>
                    <a:pt x="297" y="87"/>
                    <a:pt x="303" y="87"/>
                    <a:pt x="307" y="88"/>
                  </a:cubicBezTo>
                  <a:cubicBezTo>
                    <a:pt x="331" y="96"/>
                    <a:pt x="330" y="118"/>
                    <a:pt x="349" y="127"/>
                  </a:cubicBezTo>
                  <a:cubicBezTo>
                    <a:pt x="356" y="131"/>
                    <a:pt x="372" y="122"/>
                    <a:pt x="372" y="140"/>
                  </a:cubicBezTo>
                  <a:cubicBezTo>
                    <a:pt x="372" y="149"/>
                    <a:pt x="358" y="145"/>
                    <a:pt x="358" y="153"/>
                  </a:cubicBezTo>
                  <a:cubicBezTo>
                    <a:pt x="358" y="157"/>
                    <a:pt x="371" y="170"/>
                    <a:pt x="372" y="172"/>
                  </a:cubicBezTo>
                  <a:cubicBezTo>
                    <a:pt x="380" y="180"/>
                    <a:pt x="378" y="185"/>
                    <a:pt x="384" y="195"/>
                  </a:cubicBezTo>
                  <a:cubicBezTo>
                    <a:pt x="386" y="199"/>
                    <a:pt x="396" y="203"/>
                    <a:pt x="401" y="203"/>
                  </a:cubicBezTo>
                  <a:cubicBezTo>
                    <a:pt x="403" y="203"/>
                    <a:pt x="405" y="208"/>
                    <a:pt x="407" y="211"/>
                  </a:cubicBezTo>
                  <a:cubicBezTo>
                    <a:pt x="408" y="215"/>
                    <a:pt x="413" y="212"/>
                    <a:pt x="416" y="213"/>
                  </a:cubicBezTo>
                  <a:cubicBezTo>
                    <a:pt x="421" y="215"/>
                    <a:pt x="422" y="219"/>
                    <a:pt x="424" y="223"/>
                  </a:cubicBezTo>
                  <a:cubicBezTo>
                    <a:pt x="425" y="227"/>
                    <a:pt x="436" y="225"/>
                    <a:pt x="439" y="226"/>
                  </a:cubicBezTo>
                  <a:cubicBezTo>
                    <a:pt x="434" y="229"/>
                    <a:pt x="429" y="233"/>
                    <a:pt x="429" y="238"/>
                  </a:cubicBezTo>
                  <a:cubicBezTo>
                    <a:pt x="427" y="238"/>
                    <a:pt x="426" y="238"/>
                    <a:pt x="424" y="238"/>
                  </a:cubicBezTo>
                  <a:cubicBezTo>
                    <a:pt x="423" y="238"/>
                    <a:pt x="411" y="231"/>
                    <a:pt x="410" y="229"/>
                  </a:cubicBezTo>
                  <a:cubicBezTo>
                    <a:pt x="390" y="229"/>
                    <a:pt x="390" y="229"/>
                    <a:pt x="390" y="229"/>
                  </a:cubicBezTo>
                  <a:cubicBezTo>
                    <a:pt x="379" y="227"/>
                    <a:pt x="362" y="218"/>
                    <a:pt x="362" y="209"/>
                  </a:cubicBezTo>
                  <a:cubicBezTo>
                    <a:pt x="362" y="206"/>
                    <a:pt x="355" y="204"/>
                    <a:pt x="354" y="203"/>
                  </a:cubicBezTo>
                  <a:cubicBezTo>
                    <a:pt x="339" y="187"/>
                    <a:pt x="325" y="165"/>
                    <a:pt x="300" y="165"/>
                  </a:cubicBezTo>
                  <a:cubicBezTo>
                    <a:pt x="281" y="165"/>
                    <a:pt x="283" y="179"/>
                    <a:pt x="272" y="184"/>
                  </a:cubicBezTo>
                  <a:cubicBezTo>
                    <a:pt x="275" y="195"/>
                    <a:pt x="268" y="198"/>
                    <a:pt x="268" y="203"/>
                  </a:cubicBezTo>
                  <a:cubicBezTo>
                    <a:pt x="251" y="203"/>
                    <a:pt x="248" y="203"/>
                    <a:pt x="240" y="203"/>
                  </a:cubicBezTo>
                  <a:cubicBezTo>
                    <a:pt x="220" y="203"/>
                    <a:pt x="215" y="179"/>
                    <a:pt x="195" y="179"/>
                  </a:cubicBezTo>
                  <a:cubicBezTo>
                    <a:pt x="192" y="179"/>
                    <a:pt x="184" y="180"/>
                    <a:pt x="184" y="184"/>
                  </a:cubicBezTo>
                  <a:cubicBezTo>
                    <a:pt x="168" y="184"/>
                    <a:pt x="168" y="184"/>
                    <a:pt x="168" y="184"/>
                  </a:cubicBezTo>
                  <a:cubicBezTo>
                    <a:pt x="162" y="184"/>
                    <a:pt x="155" y="184"/>
                    <a:pt x="155" y="177"/>
                  </a:cubicBezTo>
                  <a:cubicBezTo>
                    <a:pt x="155" y="168"/>
                    <a:pt x="170" y="164"/>
                    <a:pt x="174" y="161"/>
                  </a:cubicBezTo>
                  <a:cubicBezTo>
                    <a:pt x="164" y="150"/>
                    <a:pt x="168" y="139"/>
                    <a:pt x="165" y="127"/>
                  </a:cubicBezTo>
                  <a:cubicBezTo>
                    <a:pt x="162" y="118"/>
                    <a:pt x="140" y="109"/>
                    <a:pt x="133" y="105"/>
                  </a:cubicBezTo>
                  <a:cubicBezTo>
                    <a:pt x="124" y="101"/>
                    <a:pt x="104" y="97"/>
                    <a:pt x="92" y="97"/>
                  </a:cubicBezTo>
                  <a:cubicBezTo>
                    <a:pt x="81" y="97"/>
                    <a:pt x="76" y="76"/>
                    <a:pt x="64" y="80"/>
                  </a:cubicBezTo>
                  <a:cubicBezTo>
                    <a:pt x="64" y="73"/>
                    <a:pt x="64" y="73"/>
                    <a:pt x="64" y="73"/>
                  </a:cubicBezTo>
                  <a:cubicBezTo>
                    <a:pt x="62" y="79"/>
                    <a:pt x="59" y="87"/>
                    <a:pt x="52" y="87"/>
                  </a:cubicBezTo>
                  <a:cubicBezTo>
                    <a:pt x="50" y="87"/>
                    <a:pt x="46" y="87"/>
                    <a:pt x="45" y="85"/>
                  </a:cubicBezTo>
                  <a:cubicBezTo>
                    <a:pt x="41" y="77"/>
                    <a:pt x="45" y="74"/>
                    <a:pt x="41" y="67"/>
                  </a:cubicBezTo>
                  <a:cubicBezTo>
                    <a:pt x="37" y="61"/>
                    <a:pt x="29" y="64"/>
                    <a:pt x="27" y="58"/>
                  </a:cubicBezTo>
                  <a:cubicBezTo>
                    <a:pt x="38" y="52"/>
                    <a:pt x="61" y="54"/>
                    <a:pt x="66" y="44"/>
                  </a:cubicBezTo>
                  <a:cubicBezTo>
                    <a:pt x="61" y="44"/>
                    <a:pt x="61" y="44"/>
                    <a:pt x="61" y="44"/>
                  </a:cubicBezTo>
                  <a:cubicBezTo>
                    <a:pt x="52" y="47"/>
                    <a:pt x="47" y="48"/>
                    <a:pt x="39" y="48"/>
                  </a:cubicBezTo>
                  <a:cubicBezTo>
                    <a:pt x="35" y="48"/>
                    <a:pt x="32" y="46"/>
                    <a:pt x="28" y="45"/>
                  </a:cubicBezTo>
                  <a:cubicBezTo>
                    <a:pt x="26" y="44"/>
                    <a:pt x="24" y="40"/>
                    <a:pt x="24" y="38"/>
                  </a:cubicBezTo>
                  <a:cubicBezTo>
                    <a:pt x="18" y="27"/>
                    <a:pt x="0" y="32"/>
                    <a:pt x="0" y="21"/>
                  </a:cubicBezTo>
                  <a:cubicBezTo>
                    <a:pt x="0" y="16"/>
                    <a:pt x="6" y="13"/>
                    <a:pt x="11" y="13"/>
                  </a:cubicBezTo>
                  <a:cubicBezTo>
                    <a:pt x="20" y="13"/>
                    <a:pt x="25" y="0"/>
                    <a:pt x="39" y="0"/>
                  </a:cubicBezTo>
                  <a:cubicBezTo>
                    <a:pt x="52" y="0"/>
                    <a:pt x="62" y="13"/>
                    <a:pt x="75" y="16"/>
                  </a:cubicBezTo>
                  <a:cubicBezTo>
                    <a:pt x="75" y="27"/>
                    <a:pt x="75" y="38"/>
                    <a:pt x="75" y="44"/>
                  </a:cubicBezTo>
                  <a:cubicBezTo>
                    <a:pt x="75" y="48"/>
                    <a:pt x="80" y="52"/>
                    <a:pt x="87" y="52"/>
                  </a:cubicBezTo>
                  <a:cubicBezTo>
                    <a:pt x="87" y="55"/>
                    <a:pt x="97" y="67"/>
                    <a:pt x="102" y="67"/>
                  </a:cubicBezTo>
                  <a:cubicBezTo>
                    <a:pt x="107" y="67"/>
                    <a:pt x="114" y="56"/>
                    <a:pt x="115" y="54"/>
                  </a:cubicBezTo>
                  <a:cubicBezTo>
                    <a:pt x="121" y="48"/>
                    <a:pt x="123" y="47"/>
                    <a:pt x="134" y="44"/>
                  </a:cubicBezTo>
                  <a:cubicBezTo>
                    <a:pt x="140" y="41"/>
                    <a:pt x="149" y="27"/>
                    <a:pt x="159" y="25"/>
                  </a:cubicBezTo>
                  <a:cubicBezTo>
                    <a:pt x="159" y="29"/>
                    <a:pt x="165" y="29"/>
                    <a:pt x="168" y="29"/>
                  </a:cubicBezTo>
                  <a:cubicBezTo>
                    <a:pt x="177" y="32"/>
                    <a:pt x="183" y="42"/>
                    <a:pt x="187" y="44"/>
                  </a:cubicBezTo>
                  <a:cubicBezTo>
                    <a:pt x="208" y="44"/>
                    <a:pt x="208" y="44"/>
                    <a:pt x="208" y="44"/>
                  </a:cubicBezTo>
                  <a:cubicBezTo>
                    <a:pt x="212" y="48"/>
                    <a:pt x="220" y="51"/>
                    <a:pt x="223" y="52"/>
                  </a:cubicBezTo>
                  <a:cubicBezTo>
                    <a:pt x="223" y="53"/>
                    <a:pt x="223" y="53"/>
                    <a:pt x="223" y="53"/>
                  </a:cubicBezTo>
                  <a:lnTo>
                    <a:pt x="219" y="49"/>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81" name="Freeform 31">
              <a:extLst>
                <a:ext uri="{FF2B5EF4-FFF2-40B4-BE49-F238E27FC236}">
                  <a16:creationId xmlns:a16="http://schemas.microsoft.com/office/drawing/2014/main" id="{38A9C0E6-2BEA-437B-BD0C-49A95854A5EB}"/>
                </a:ext>
              </a:extLst>
            </p:cNvPr>
            <p:cNvSpPr>
              <a:spLocks/>
            </p:cNvSpPr>
            <p:nvPr/>
          </p:nvSpPr>
          <p:spPr bwMode="auto">
            <a:xfrm>
              <a:off x="9547906" y="4289435"/>
              <a:ext cx="48974" cy="52034"/>
            </a:xfrm>
            <a:custGeom>
              <a:avLst/>
              <a:gdLst>
                <a:gd name="T0" fmla="*/ 39 w 43"/>
                <a:gd name="T1" fmla="*/ 45 h 46"/>
                <a:gd name="T2" fmla="*/ 31 w 43"/>
                <a:gd name="T3" fmla="*/ 30 h 46"/>
                <a:gd name="T4" fmla="*/ 13 w 43"/>
                <a:gd name="T5" fmla="*/ 10 h 46"/>
                <a:gd name="T6" fmla="*/ 0 w 43"/>
                <a:gd name="T7" fmla="*/ 0 h 46"/>
                <a:gd name="T8" fmla="*/ 29 w 43"/>
                <a:gd name="T9" fmla="*/ 23 h 46"/>
                <a:gd name="T10" fmla="*/ 43 w 43"/>
                <a:gd name="T11" fmla="*/ 39 h 46"/>
                <a:gd name="T12" fmla="*/ 43 w 43"/>
                <a:gd name="T13" fmla="*/ 45 h 46"/>
                <a:gd name="T14" fmla="*/ 39 w 43"/>
                <a:gd name="T15" fmla="*/ 45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3" h="46">
                  <a:moveTo>
                    <a:pt x="39" y="45"/>
                  </a:moveTo>
                  <a:cubicBezTo>
                    <a:pt x="30" y="43"/>
                    <a:pt x="30" y="38"/>
                    <a:pt x="31" y="30"/>
                  </a:cubicBezTo>
                  <a:cubicBezTo>
                    <a:pt x="22" y="25"/>
                    <a:pt x="23" y="16"/>
                    <a:pt x="13" y="10"/>
                  </a:cubicBezTo>
                  <a:cubicBezTo>
                    <a:pt x="7" y="6"/>
                    <a:pt x="2" y="7"/>
                    <a:pt x="0" y="0"/>
                  </a:cubicBezTo>
                  <a:cubicBezTo>
                    <a:pt x="14" y="5"/>
                    <a:pt x="21" y="15"/>
                    <a:pt x="29" y="23"/>
                  </a:cubicBezTo>
                  <a:cubicBezTo>
                    <a:pt x="35" y="30"/>
                    <a:pt x="43" y="28"/>
                    <a:pt x="43" y="39"/>
                  </a:cubicBezTo>
                  <a:cubicBezTo>
                    <a:pt x="43" y="41"/>
                    <a:pt x="43" y="43"/>
                    <a:pt x="43" y="45"/>
                  </a:cubicBezTo>
                  <a:cubicBezTo>
                    <a:pt x="42" y="45"/>
                    <a:pt x="40" y="46"/>
                    <a:pt x="39" y="45"/>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82" name="Freeform 32">
              <a:extLst>
                <a:ext uri="{FF2B5EF4-FFF2-40B4-BE49-F238E27FC236}">
                  <a16:creationId xmlns:a16="http://schemas.microsoft.com/office/drawing/2014/main" id="{3A232385-FE28-4312-B94E-7DECA41620EA}"/>
                </a:ext>
              </a:extLst>
            </p:cNvPr>
            <p:cNvSpPr>
              <a:spLocks/>
            </p:cNvSpPr>
            <p:nvPr/>
          </p:nvSpPr>
          <p:spPr bwMode="auto">
            <a:xfrm>
              <a:off x="9636671" y="4364426"/>
              <a:ext cx="24487" cy="33669"/>
            </a:xfrm>
            <a:custGeom>
              <a:avLst/>
              <a:gdLst>
                <a:gd name="T0" fmla="*/ 12 w 22"/>
                <a:gd name="T1" fmla="*/ 17 h 29"/>
                <a:gd name="T2" fmla="*/ 1 w 22"/>
                <a:gd name="T3" fmla="*/ 0 h 29"/>
                <a:gd name="T4" fmla="*/ 22 w 22"/>
                <a:gd name="T5" fmla="*/ 23 h 29"/>
                <a:gd name="T6" fmla="*/ 16 w 22"/>
                <a:gd name="T7" fmla="*/ 29 h 29"/>
                <a:gd name="T8" fmla="*/ 12 w 22"/>
                <a:gd name="T9" fmla="*/ 23 h 29"/>
                <a:gd name="T10" fmla="*/ 12 w 22"/>
                <a:gd name="T11" fmla="*/ 17 h 29"/>
              </a:gdLst>
              <a:ahLst/>
              <a:cxnLst>
                <a:cxn ang="0">
                  <a:pos x="T0" y="T1"/>
                </a:cxn>
                <a:cxn ang="0">
                  <a:pos x="T2" y="T3"/>
                </a:cxn>
                <a:cxn ang="0">
                  <a:pos x="T4" y="T5"/>
                </a:cxn>
                <a:cxn ang="0">
                  <a:pos x="T6" y="T7"/>
                </a:cxn>
                <a:cxn ang="0">
                  <a:pos x="T8" y="T9"/>
                </a:cxn>
                <a:cxn ang="0">
                  <a:pos x="T10" y="T11"/>
                </a:cxn>
              </a:cxnLst>
              <a:rect l="0" t="0" r="r" b="b"/>
              <a:pathLst>
                <a:path w="22" h="29">
                  <a:moveTo>
                    <a:pt x="12" y="17"/>
                  </a:moveTo>
                  <a:cubicBezTo>
                    <a:pt x="3" y="16"/>
                    <a:pt x="0" y="8"/>
                    <a:pt x="1" y="0"/>
                  </a:cubicBezTo>
                  <a:cubicBezTo>
                    <a:pt x="6" y="3"/>
                    <a:pt x="22" y="20"/>
                    <a:pt x="22" y="23"/>
                  </a:cubicBezTo>
                  <a:cubicBezTo>
                    <a:pt x="22" y="25"/>
                    <a:pt x="19" y="29"/>
                    <a:pt x="16" y="29"/>
                  </a:cubicBezTo>
                  <a:cubicBezTo>
                    <a:pt x="14" y="29"/>
                    <a:pt x="12" y="26"/>
                    <a:pt x="12" y="23"/>
                  </a:cubicBezTo>
                  <a:cubicBezTo>
                    <a:pt x="12" y="21"/>
                    <a:pt x="12" y="19"/>
                    <a:pt x="12" y="17"/>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83" name="Freeform 33">
              <a:extLst>
                <a:ext uri="{FF2B5EF4-FFF2-40B4-BE49-F238E27FC236}">
                  <a16:creationId xmlns:a16="http://schemas.microsoft.com/office/drawing/2014/main" id="{3DE5762D-1240-43DF-9F04-AFA6CA2B163B}"/>
                </a:ext>
              </a:extLst>
            </p:cNvPr>
            <p:cNvSpPr>
              <a:spLocks/>
            </p:cNvSpPr>
            <p:nvPr/>
          </p:nvSpPr>
          <p:spPr bwMode="auto">
            <a:xfrm>
              <a:off x="9805020" y="4486860"/>
              <a:ext cx="13774" cy="18365"/>
            </a:xfrm>
            <a:custGeom>
              <a:avLst/>
              <a:gdLst>
                <a:gd name="T0" fmla="*/ 13 w 13"/>
                <a:gd name="T1" fmla="*/ 12 h 17"/>
                <a:gd name="T2" fmla="*/ 13 w 13"/>
                <a:gd name="T3" fmla="*/ 17 h 17"/>
                <a:gd name="T4" fmla="*/ 1 w 13"/>
                <a:gd name="T5" fmla="*/ 0 h 17"/>
                <a:gd name="T6" fmla="*/ 13 w 13"/>
                <a:gd name="T7" fmla="*/ 12 h 17"/>
              </a:gdLst>
              <a:ahLst/>
              <a:cxnLst>
                <a:cxn ang="0">
                  <a:pos x="T0" y="T1"/>
                </a:cxn>
                <a:cxn ang="0">
                  <a:pos x="T2" y="T3"/>
                </a:cxn>
                <a:cxn ang="0">
                  <a:pos x="T4" y="T5"/>
                </a:cxn>
                <a:cxn ang="0">
                  <a:pos x="T6" y="T7"/>
                </a:cxn>
              </a:cxnLst>
              <a:rect l="0" t="0" r="r" b="b"/>
              <a:pathLst>
                <a:path w="13" h="17">
                  <a:moveTo>
                    <a:pt x="13" y="12"/>
                  </a:moveTo>
                  <a:cubicBezTo>
                    <a:pt x="13" y="14"/>
                    <a:pt x="12" y="15"/>
                    <a:pt x="13" y="17"/>
                  </a:cubicBezTo>
                  <a:cubicBezTo>
                    <a:pt x="5" y="17"/>
                    <a:pt x="0" y="5"/>
                    <a:pt x="1" y="0"/>
                  </a:cubicBezTo>
                  <a:cubicBezTo>
                    <a:pt x="7" y="4"/>
                    <a:pt x="13" y="6"/>
                    <a:pt x="13" y="12"/>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84" name="Freeform 34">
              <a:extLst>
                <a:ext uri="{FF2B5EF4-FFF2-40B4-BE49-F238E27FC236}">
                  <a16:creationId xmlns:a16="http://schemas.microsoft.com/office/drawing/2014/main" id="{514C4D4F-C4B5-4AAF-8A6D-E205D08F4000}"/>
                </a:ext>
              </a:extLst>
            </p:cNvPr>
            <p:cNvSpPr>
              <a:spLocks/>
            </p:cNvSpPr>
            <p:nvPr/>
          </p:nvSpPr>
          <p:spPr bwMode="auto">
            <a:xfrm>
              <a:off x="9766759" y="4471556"/>
              <a:ext cx="29078" cy="15304"/>
            </a:xfrm>
            <a:custGeom>
              <a:avLst/>
              <a:gdLst>
                <a:gd name="T0" fmla="*/ 25 w 25"/>
                <a:gd name="T1" fmla="*/ 12 h 13"/>
                <a:gd name="T2" fmla="*/ 21 w 25"/>
                <a:gd name="T3" fmla="*/ 13 h 13"/>
                <a:gd name="T4" fmla="*/ 0 w 25"/>
                <a:gd name="T5" fmla="*/ 0 h 13"/>
                <a:gd name="T6" fmla="*/ 25 w 25"/>
                <a:gd name="T7" fmla="*/ 12 h 13"/>
              </a:gdLst>
              <a:ahLst/>
              <a:cxnLst>
                <a:cxn ang="0">
                  <a:pos x="T0" y="T1"/>
                </a:cxn>
                <a:cxn ang="0">
                  <a:pos x="T2" y="T3"/>
                </a:cxn>
                <a:cxn ang="0">
                  <a:pos x="T4" y="T5"/>
                </a:cxn>
                <a:cxn ang="0">
                  <a:pos x="T6" y="T7"/>
                </a:cxn>
              </a:cxnLst>
              <a:rect l="0" t="0" r="r" b="b"/>
              <a:pathLst>
                <a:path w="25" h="13">
                  <a:moveTo>
                    <a:pt x="25" y="12"/>
                  </a:moveTo>
                  <a:cubicBezTo>
                    <a:pt x="24" y="12"/>
                    <a:pt x="22" y="13"/>
                    <a:pt x="21" y="13"/>
                  </a:cubicBezTo>
                  <a:cubicBezTo>
                    <a:pt x="12" y="13"/>
                    <a:pt x="0" y="10"/>
                    <a:pt x="0" y="0"/>
                  </a:cubicBezTo>
                  <a:cubicBezTo>
                    <a:pt x="12" y="0"/>
                    <a:pt x="20" y="4"/>
                    <a:pt x="25" y="12"/>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85" name="Freeform 35">
              <a:extLst>
                <a:ext uri="{FF2B5EF4-FFF2-40B4-BE49-F238E27FC236}">
                  <a16:creationId xmlns:a16="http://schemas.microsoft.com/office/drawing/2014/main" id="{D2688E8F-1FDB-49C8-A84C-696F3B414E3D}"/>
                </a:ext>
              </a:extLst>
            </p:cNvPr>
            <p:cNvSpPr>
              <a:spLocks/>
            </p:cNvSpPr>
            <p:nvPr/>
          </p:nvSpPr>
          <p:spPr bwMode="auto">
            <a:xfrm>
              <a:off x="9771350" y="4436356"/>
              <a:ext cx="24487" cy="29078"/>
            </a:xfrm>
            <a:custGeom>
              <a:avLst/>
              <a:gdLst>
                <a:gd name="T0" fmla="*/ 22 w 22"/>
                <a:gd name="T1" fmla="*/ 26 h 26"/>
                <a:gd name="T2" fmla="*/ 0 w 22"/>
                <a:gd name="T3" fmla="*/ 0 h 26"/>
                <a:gd name="T4" fmla="*/ 22 w 22"/>
                <a:gd name="T5" fmla="*/ 26 h 26"/>
              </a:gdLst>
              <a:ahLst/>
              <a:cxnLst>
                <a:cxn ang="0">
                  <a:pos x="T0" y="T1"/>
                </a:cxn>
                <a:cxn ang="0">
                  <a:pos x="T2" y="T3"/>
                </a:cxn>
                <a:cxn ang="0">
                  <a:pos x="T4" y="T5"/>
                </a:cxn>
              </a:cxnLst>
              <a:rect l="0" t="0" r="r" b="b"/>
              <a:pathLst>
                <a:path w="22" h="26">
                  <a:moveTo>
                    <a:pt x="22" y="26"/>
                  </a:moveTo>
                  <a:cubicBezTo>
                    <a:pt x="14" y="26"/>
                    <a:pt x="1" y="7"/>
                    <a:pt x="0" y="0"/>
                  </a:cubicBezTo>
                  <a:cubicBezTo>
                    <a:pt x="11" y="7"/>
                    <a:pt x="18" y="14"/>
                    <a:pt x="22" y="26"/>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86" name="Freeform 36">
              <a:extLst>
                <a:ext uri="{FF2B5EF4-FFF2-40B4-BE49-F238E27FC236}">
                  <a16:creationId xmlns:a16="http://schemas.microsoft.com/office/drawing/2014/main" id="{AA29305F-9700-43B9-83AC-716D3B9BC2BE}"/>
                </a:ext>
              </a:extLst>
            </p:cNvPr>
            <p:cNvSpPr>
              <a:spLocks/>
            </p:cNvSpPr>
            <p:nvPr/>
          </p:nvSpPr>
          <p:spPr bwMode="auto">
            <a:xfrm>
              <a:off x="9719315" y="4413400"/>
              <a:ext cx="32139" cy="21426"/>
            </a:xfrm>
            <a:custGeom>
              <a:avLst/>
              <a:gdLst>
                <a:gd name="T0" fmla="*/ 3 w 29"/>
                <a:gd name="T1" fmla="*/ 0 h 18"/>
                <a:gd name="T2" fmla="*/ 29 w 29"/>
                <a:gd name="T3" fmla="*/ 16 h 18"/>
                <a:gd name="T4" fmla="*/ 23 w 29"/>
                <a:gd name="T5" fmla="*/ 18 h 18"/>
                <a:gd name="T6" fmla="*/ 0 w 29"/>
                <a:gd name="T7" fmla="*/ 3 h 18"/>
                <a:gd name="T8" fmla="*/ 1 w 29"/>
                <a:gd name="T9" fmla="*/ 3 h 18"/>
                <a:gd name="T10" fmla="*/ 3 w 29"/>
                <a:gd name="T11" fmla="*/ 0 h 18"/>
              </a:gdLst>
              <a:ahLst/>
              <a:cxnLst>
                <a:cxn ang="0">
                  <a:pos x="T0" y="T1"/>
                </a:cxn>
                <a:cxn ang="0">
                  <a:pos x="T2" y="T3"/>
                </a:cxn>
                <a:cxn ang="0">
                  <a:pos x="T4" y="T5"/>
                </a:cxn>
                <a:cxn ang="0">
                  <a:pos x="T6" y="T7"/>
                </a:cxn>
                <a:cxn ang="0">
                  <a:pos x="T8" y="T9"/>
                </a:cxn>
                <a:cxn ang="0">
                  <a:pos x="T10" y="T11"/>
                </a:cxn>
              </a:cxnLst>
              <a:rect l="0" t="0" r="r" b="b"/>
              <a:pathLst>
                <a:path w="29" h="18">
                  <a:moveTo>
                    <a:pt x="3" y="0"/>
                  </a:moveTo>
                  <a:cubicBezTo>
                    <a:pt x="10" y="4"/>
                    <a:pt x="25" y="9"/>
                    <a:pt x="29" y="16"/>
                  </a:cubicBezTo>
                  <a:cubicBezTo>
                    <a:pt x="28" y="17"/>
                    <a:pt x="25" y="18"/>
                    <a:pt x="23" y="18"/>
                  </a:cubicBezTo>
                  <a:cubicBezTo>
                    <a:pt x="17" y="18"/>
                    <a:pt x="0" y="11"/>
                    <a:pt x="0" y="3"/>
                  </a:cubicBezTo>
                  <a:cubicBezTo>
                    <a:pt x="1" y="3"/>
                    <a:pt x="1" y="3"/>
                    <a:pt x="1" y="3"/>
                  </a:cubicBezTo>
                  <a:lnTo>
                    <a:pt x="3" y="0"/>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87" name="Freeform 37">
              <a:extLst>
                <a:ext uri="{FF2B5EF4-FFF2-40B4-BE49-F238E27FC236}">
                  <a16:creationId xmlns:a16="http://schemas.microsoft.com/office/drawing/2014/main" id="{9ABB8FF6-B224-443A-976A-B89E969518C6}"/>
                </a:ext>
              </a:extLst>
            </p:cNvPr>
            <p:cNvSpPr>
              <a:spLocks/>
            </p:cNvSpPr>
            <p:nvPr/>
          </p:nvSpPr>
          <p:spPr bwMode="auto">
            <a:xfrm>
              <a:off x="9679524" y="4390443"/>
              <a:ext cx="21426" cy="13774"/>
            </a:xfrm>
            <a:custGeom>
              <a:avLst/>
              <a:gdLst>
                <a:gd name="T0" fmla="*/ 0 w 18"/>
                <a:gd name="T1" fmla="*/ 0 h 12"/>
                <a:gd name="T2" fmla="*/ 18 w 18"/>
                <a:gd name="T3" fmla="*/ 12 h 12"/>
                <a:gd name="T4" fmla="*/ 11 w 18"/>
                <a:gd name="T5" fmla="*/ 12 h 12"/>
                <a:gd name="T6" fmla="*/ 0 w 18"/>
                <a:gd name="T7" fmla="*/ 4 h 12"/>
                <a:gd name="T8" fmla="*/ 3 w 18"/>
                <a:gd name="T9" fmla="*/ 3 h 12"/>
                <a:gd name="T10" fmla="*/ 0 w 18"/>
                <a:gd name="T11" fmla="*/ 0 h 12"/>
              </a:gdLst>
              <a:ahLst/>
              <a:cxnLst>
                <a:cxn ang="0">
                  <a:pos x="T0" y="T1"/>
                </a:cxn>
                <a:cxn ang="0">
                  <a:pos x="T2" y="T3"/>
                </a:cxn>
                <a:cxn ang="0">
                  <a:pos x="T4" y="T5"/>
                </a:cxn>
                <a:cxn ang="0">
                  <a:pos x="T6" y="T7"/>
                </a:cxn>
                <a:cxn ang="0">
                  <a:pos x="T8" y="T9"/>
                </a:cxn>
                <a:cxn ang="0">
                  <a:pos x="T10" y="T11"/>
                </a:cxn>
              </a:cxnLst>
              <a:rect l="0" t="0" r="r" b="b"/>
              <a:pathLst>
                <a:path w="18" h="12">
                  <a:moveTo>
                    <a:pt x="0" y="0"/>
                  </a:moveTo>
                  <a:cubicBezTo>
                    <a:pt x="8" y="7"/>
                    <a:pt x="13" y="4"/>
                    <a:pt x="18" y="12"/>
                  </a:cubicBezTo>
                  <a:cubicBezTo>
                    <a:pt x="11" y="12"/>
                    <a:pt x="11" y="12"/>
                    <a:pt x="11" y="12"/>
                  </a:cubicBezTo>
                  <a:cubicBezTo>
                    <a:pt x="0" y="4"/>
                    <a:pt x="0" y="4"/>
                    <a:pt x="0" y="4"/>
                  </a:cubicBezTo>
                  <a:cubicBezTo>
                    <a:pt x="0" y="4"/>
                    <a:pt x="3" y="4"/>
                    <a:pt x="3" y="3"/>
                  </a:cubicBezTo>
                  <a:lnTo>
                    <a:pt x="0" y="0"/>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88" name="Freeform 38">
              <a:extLst>
                <a:ext uri="{FF2B5EF4-FFF2-40B4-BE49-F238E27FC236}">
                  <a16:creationId xmlns:a16="http://schemas.microsoft.com/office/drawing/2014/main" id="{00CED3F6-4C3D-4214-9453-73CD0038267B}"/>
                </a:ext>
              </a:extLst>
            </p:cNvPr>
            <p:cNvSpPr>
              <a:spLocks/>
            </p:cNvSpPr>
            <p:nvPr/>
          </p:nvSpPr>
          <p:spPr bwMode="auto">
            <a:xfrm>
              <a:off x="9381088" y="5336246"/>
              <a:ext cx="94887" cy="102538"/>
            </a:xfrm>
            <a:custGeom>
              <a:avLst/>
              <a:gdLst>
                <a:gd name="T0" fmla="*/ 42 w 83"/>
                <a:gd name="T1" fmla="*/ 13 h 89"/>
                <a:gd name="T2" fmla="*/ 75 w 83"/>
                <a:gd name="T3" fmla="*/ 5 h 89"/>
                <a:gd name="T4" fmla="*/ 83 w 83"/>
                <a:gd name="T5" fmla="*/ 29 h 89"/>
                <a:gd name="T6" fmla="*/ 48 w 83"/>
                <a:gd name="T7" fmla="*/ 89 h 89"/>
                <a:gd name="T8" fmla="*/ 0 w 83"/>
                <a:gd name="T9" fmla="*/ 13 h 89"/>
                <a:gd name="T10" fmla="*/ 42 w 83"/>
                <a:gd name="T11" fmla="*/ 13 h 89"/>
              </a:gdLst>
              <a:ahLst/>
              <a:cxnLst>
                <a:cxn ang="0">
                  <a:pos x="T0" y="T1"/>
                </a:cxn>
                <a:cxn ang="0">
                  <a:pos x="T2" y="T3"/>
                </a:cxn>
                <a:cxn ang="0">
                  <a:pos x="T4" y="T5"/>
                </a:cxn>
                <a:cxn ang="0">
                  <a:pos x="T6" y="T7"/>
                </a:cxn>
                <a:cxn ang="0">
                  <a:pos x="T8" y="T9"/>
                </a:cxn>
                <a:cxn ang="0">
                  <a:pos x="T10" y="T11"/>
                </a:cxn>
              </a:cxnLst>
              <a:rect l="0" t="0" r="r" b="b"/>
              <a:pathLst>
                <a:path w="83" h="89">
                  <a:moveTo>
                    <a:pt x="42" y="13"/>
                  </a:moveTo>
                  <a:cubicBezTo>
                    <a:pt x="52" y="13"/>
                    <a:pt x="65" y="8"/>
                    <a:pt x="75" y="5"/>
                  </a:cubicBezTo>
                  <a:cubicBezTo>
                    <a:pt x="77" y="15"/>
                    <a:pt x="83" y="19"/>
                    <a:pt x="83" y="29"/>
                  </a:cubicBezTo>
                  <a:cubicBezTo>
                    <a:pt x="83" y="47"/>
                    <a:pt x="63" y="89"/>
                    <a:pt x="48" y="89"/>
                  </a:cubicBezTo>
                  <a:cubicBezTo>
                    <a:pt x="25" y="89"/>
                    <a:pt x="0" y="30"/>
                    <a:pt x="0" y="13"/>
                  </a:cubicBezTo>
                  <a:cubicBezTo>
                    <a:pt x="0" y="0"/>
                    <a:pt x="41" y="13"/>
                    <a:pt x="42" y="13"/>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89" name="Freeform 39">
              <a:extLst>
                <a:ext uri="{FF2B5EF4-FFF2-40B4-BE49-F238E27FC236}">
                  <a16:creationId xmlns:a16="http://schemas.microsoft.com/office/drawing/2014/main" id="{489B367D-E3C1-4BE0-9DC2-60F8B5F34C6B}"/>
                </a:ext>
              </a:extLst>
            </p:cNvPr>
            <p:cNvSpPr>
              <a:spLocks/>
            </p:cNvSpPr>
            <p:nvPr/>
          </p:nvSpPr>
          <p:spPr bwMode="auto">
            <a:xfrm>
              <a:off x="9463732" y="5317881"/>
              <a:ext cx="10713" cy="15304"/>
            </a:xfrm>
            <a:custGeom>
              <a:avLst/>
              <a:gdLst>
                <a:gd name="T0" fmla="*/ 10 w 10"/>
                <a:gd name="T1" fmla="*/ 0 h 13"/>
                <a:gd name="T2" fmla="*/ 8 w 10"/>
                <a:gd name="T3" fmla="*/ 13 h 13"/>
                <a:gd name="T4" fmla="*/ 0 w 10"/>
                <a:gd name="T5" fmla="*/ 0 h 13"/>
                <a:gd name="T6" fmla="*/ 10 w 10"/>
                <a:gd name="T7" fmla="*/ 0 h 13"/>
              </a:gdLst>
              <a:ahLst/>
              <a:cxnLst>
                <a:cxn ang="0">
                  <a:pos x="T0" y="T1"/>
                </a:cxn>
                <a:cxn ang="0">
                  <a:pos x="T2" y="T3"/>
                </a:cxn>
                <a:cxn ang="0">
                  <a:pos x="T4" y="T5"/>
                </a:cxn>
                <a:cxn ang="0">
                  <a:pos x="T6" y="T7"/>
                </a:cxn>
              </a:cxnLst>
              <a:rect l="0" t="0" r="r" b="b"/>
              <a:pathLst>
                <a:path w="10" h="13">
                  <a:moveTo>
                    <a:pt x="10" y="0"/>
                  </a:moveTo>
                  <a:cubicBezTo>
                    <a:pt x="10" y="8"/>
                    <a:pt x="8" y="9"/>
                    <a:pt x="8" y="13"/>
                  </a:cubicBezTo>
                  <a:cubicBezTo>
                    <a:pt x="1" y="11"/>
                    <a:pt x="0" y="6"/>
                    <a:pt x="0" y="0"/>
                  </a:cubicBezTo>
                  <a:cubicBezTo>
                    <a:pt x="4" y="1"/>
                    <a:pt x="8" y="1"/>
                    <a:pt x="10" y="0"/>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90" name="Freeform 40">
              <a:extLst>
                <a:ext uri="{FF2B5EF4-FFF2-40B4-BE49-F238E27FC236}">
                  <a16:creationId xmlns:a16="http://schemas.microsoft.com/office/drawing/2014/main" id="{F8131286-F309-439B-B0B8-F2EDF251B3D9}"/>
                </a:ext>
              </a:extLst>
            </p:cNvPr>
            <p:cNvSpPr>
              <a:spLocks/>
            </p:cNvSpPr>
            <p:nvPr/>
          </p:nvSpPr>
          <p:spPr bwMode="auto">
            <a:xfrm>
              <a:off x="9182131" y="5190856"/>
              <a:ext cx="29078" cy="16835"/>
            </a:xfrm>
            <a:custGeom>
              <a:avLst/>
              <a:gdLst>
                <a:gd name="T0" fmla="*/ 26 w 26"/>
                <a:gd name="T1" fmla="*/ 7 h 15"/>
                <a:gd name="T2" fmla="*/ 0 w 26"/>
                <a:gd name="T3" fmla="*/ 7 h 15"/>
                <a:gd name="T4" fmla="*/ 26 w 26"/>
                <a:gd name="T5" fmla="*/ 7 h 15"/>
              </a:gdLst>
              <a:ahLst/>
              <a:cxnLst>
                <a:cxn ang="0">
                  <a:pos x="T0" y="T1"/>
                </a:cxn>
                <a:cxn ang="0">
                  <a:pos x="T2" y="T3"/>
                </a:cxn>
                <a:cxn ang="0">
                  <a:pos x="T4" y="T5"/>
                </a:cxn>
              </a:cxnLst>
              <a:rect l="0" t="0" r="r" b="b"/>
              <a:pathLst>
                <a:path w="26" h="15">
                  <a:moveTo>
                    <a:pt x="26" y="7"/>
                  </a:moveTo>
                  <a:cubicBezTo>
                    <a:pt x="18" y="13"/>
                    <a:pt x="7" y="15"/>
                    <a:pt x="0" y="7"/>
                  </a:cubicBezTo>
                  <a:cubicBezTo>
                    <a:pt x="14" y="0"/>
                    <a:pt x="16" y="2"/>
                    <a:pt x="26" y="7"/>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91" name="Freeform 41">
              <a:extLst>
                <a:ext uri="{FF2B5EF4-FFF2-40B4-BE49-F238E27FC236}">
                  <a16:creationId xmlns:a16="http://schemas.microsoft.com/office/drawing/2014/main" id="{C4A0838F-C42B-4872-9C00-E6023968493C}"/>
                </a:ext>
              </a:extLst>
            </p:cNvPr>
            <p:cNvSpPr>
              <a:spLocks/>
            </p:cNvSpPr>
            <p:nvPr/>
          </p:nvSpPr>
          <p:spPr bwMode="auto">
            <a:xfrm>
              <a:off x="9019904" y="4517469"/>
              <a:ext cx="35200" cy="15304"/>
            </a:xfrm>
            <a:custGeom>
              <a:avLst/>
              <a:gdLst>
                <a:gd name="T0" fmla="*/ 31 w 31"/>
                <a:gd name="T1" fmla="*/ 1 h 13"/>
                <a:gd name="T2" fmla="*/ 31 w 31"/>
                <a:gd name="T3" fmla="*/ 13 h 13"/>
                <a:gd name="T4" fmla="*/ 23 w 31"/>
                <a:gd name="T5" fmla="*/ 13 h 13"/>
                <a:gd name="T6" fmla="*/ 0 w 31"/>
                <a:gd name="T7" fmla="*/ 5 h 13"/>
                <a:gd name="T8" fmla="*/ 31 w 31"/>
                <a:gd name="T9" fmla="*/ 1 h 13"/>
              </a:gdLst>
              <a:ahLst/>
              <a:cxnLst>
                <a:cxn ang="0">
                  <a:pos x="T0" y="T1"/>
                </a:cxn>
                <a:cxn ang="0">
                  <a:pos x="T2" y="T3"/>
                </a:cxn>
                <a:cxn ang="0">
                  <a:pos x="T4" y="T5"/>
                </a:cxn>
                <a:cxn ang="0">
                  <a:pos x="T6" y="T7"/>
                </a:cxn>
                <a:cxn ang="0">
                  <a:pos x="T8" y="T9"/>
                </a:cxn>
              </a:cxnLst>
              <a:rect l="0" t="0" r="r" b="b"/>
              <a:pathLst>
                <a:path w="31" h="13">
                  <a:moveTo>
                    <a:pt x="31" y="1"/>
                  </a:moveTo>
                  <a:cubicBezTo>
                    <a:pt x="31" y="13"/>
                    <a:pt x="31" y="13"/>
                    <a:pt x="31" y="13"/>
                  </a:cubicBezTo>
                  <a:cubicBezTo>
                    <a:pt x="28" y="13"/>
                    <a:pt x="25" y="13"/>
                    <a:pt x="23" y="13"/>
                  </a:cubicBezTo>
                  <a:cubicBezTo>
                    <a:pt x="14" y="13"/>
                    <a:pt x="3" y="8"/>
                    <a:pt x="0" y="5"/>
                  </a:cubicBezTo>
                  <a:cubicBezTo>
                    <a:pt x="14" y="2"/>
                    <a:pt x="19" y="0"/>
                    <a:pt x="31" y="1"/>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92" name="Freeform 42">
              <a:extLst>
                <a:ext uri="{FF2B5EF4-FFF2-40B4-BE49-F238E27FC236}">
                  <a16:creationId xmlns:a16="http://schemas.microsoft.com/office/drawing/2014/main" id="{BCDD07F4-DC57-4935-8FB3-A25005CBCCA4}"/>
                </a:ext>
              </a:extLst>
            </p:cNvPr>
            <p:cNvSpPr>
              <a:spLocks/>
            </p:cNvSpPr>
            <p:nvPr/>
          </p:nvSpPr>
          <p:spPr bwMode="auto">
            <a:xfrm>
              <a:off x="8605155" y="4503695"/>
              <a:ext cx="997846" cy="791230"/>
            </a:xfrm>
            <a:custGeom>
              <a:avLst/>
              <a:gdLst>
                <a:gd name="T0" fmla="*/ 872 w 872"/>
                <a:gd name="T1" fmla="*/ 420 h 691"/>
                <a:gd name="T2" fmla="*/ 861 w 872"/>
                <a:gd name="T3" fmla="*/ 491 h 691"/>
                <a:gd name="T4" fmla="*/ 821 w 872"/>
                <a:gd name="T5" fmla="*/ 563 h 691"/>
                <a:gd name="T6" fmla="*/ 799 w 872"/>
                <a:gd name="T7" fmla="*/ 633 h 691"/>
                <a:gd name="T8" fmla="*/ 684 w 872"/>
                <a:gd name="T9" fmla="*/ 667 h 691"/>
                <a:gd name="T10" fmla="*/ 576 w 872"/>
                <a:gd name="T11" fmla="*/ 631 h 691"/>
                <a:gd name="T12" fmla="*/ 565 w 872"/>
                <a:gd name="T13" fmla="*/ 595 h 691"/>
                <a:gd name="T14" fmla="*/ 540 w 872"/>
                <a:gd name="T15" fmla="*/ 601 h 691"/>
                <a:gd name="T16" fmla="*/ 538 w 872"/>
                <a:gd name="T17" fmla="*/ 568 h 691"/>
                <a:gd name="T18" fmla="*/ 518 w 872"/>
                <a:gd name="T19" fmla="*/ 593 h 691"/>
                <a:gd name="T20" fmla="*/ 532 w 872"/>
                <a:gd name="T21" fmla="*/ 528 h 691"/>
                <a:gd name="T22" fmla="*/ 477 w 872"/>
                <a:gd name="T23" fmla="*/ 569 h 691"/>
                <a:gd name="T24" fmla="*/ 368 w 872"/>
                <a:gd name="T25" fmla="*/ 498 h 691"/>
                <a:gd name="T26" fmla="*/ 226 w 872"/>
                <a:gd name="T27" fmla="*/ 556 h 691"/>
                <a:gd name="T28" fmla="*/ 159 w 872"/>
                <a:gd name="T29" fmla="*/ 561 h 691"/>
                <a:gd name="T30" fmla="*/ 38 w 872"/>
                <a:gd name="T31" fmla="*/ 560 h 691"/>
                <a:gd name="T32" fmla="*/ 40 w 872"/>
                <a:gd name="T33" fmla="*/ 474 h 691"/>
                <a:gd name="T34" fmla="*/ 4 w 872"/>
                <a:gd name="T35" fmla="*/ 369 h 691"/>
                <a:gd name="T36" fmla="*/ 16 w 872"/>
                <a:gd name="T37" fmla="*/ 369 h 691"/>
                <a:gd name="T38" fmla="*/ 6 w 872"/>
                <a:gd name="T39" fmla="*/ 317 h 691"/>
                <a:gd name="T40" fmla="*/ 15 w 872"/>
                <a:gd name="T41" fmla="*/ 262 h 691"/>
                <a:gd name="T42" fmla="*/ 56 w 872"/>
                <a:gd name="T43" fmla="*/ 239 h 691"/>
                <a:gd name="T44" fmla="*/ 196 w 872"/>
                <a:gd name="T45" fmla="*/ 172 h 691"/>
                <a:gd name="T46" fmla="*/ 206 w 872"/>
                <a:gd name="T47" fmla="*/ 138 h 691"/>
                <a:gd name="T48" fmla="*/ 225 w 872"/>
                <a:gd name="T49" fmla="*/ 128 h 691"/>
                <a:gd name="T50" fmla="*/ 258 w 872"/>
                <a:gd name="T51" fmla="*/ 91 h 691"/>
                <a:gd name="T52" fmla="*/ 321 w 872"/>
                <a:gd name="T53" fmla="*/ 105 h 691"/>
                <a:gd name="T54" fmla="*/ 349 w 872"/>
                <a:gd name="T55" fmla="*/ 103 h 691"/>
                <a:gd name="T56" fmla="*/ 362 w 872"/>
                <a:gd name="T57" fmla="*/ 55 h 691"/>
                <a:gd name="T58" fmla="*/ 419 w 872"/>
                <a:gd name="T59" fmla="*/ 31 h 691"/>
                <a:gd name="T60" fmla="*/ 474 w 872"/>
                <a:gd name="T61" fmla="*/ 35 h 691"/>
                <a:gd name="T62" fmla="*/ 510 w 872"/>
                <a:gd name="T63" fmla="*/ 43 h 691"/>
                <a:gd name="T64" fmla="*/ 483 w 872"/>
                <a:gd name="T65" fmla="*/ 99 h 691"/>
                <a:gd name="T66" fmla="*/ 506 w 872"/>
                <a:gd name="T67" fmla="*/ 122 h 691"/>
                <a:gd name="T68" fmla="*/ 586 w 872"/>
                <a:gd name="T69" fmla="*/ 164 h 691"/>
                <a:gd name="T70" fmla="*/ 618 w 872"/>
                <a:gd name="T71" fmla="*/ 27 h 691"/>
                <a:gd name="T72" fmla="*/ 655 w 872"/>
                <a:gd name="T73" fmla="*/ 51 h 691"/>
                <a:gd name="T74" fmla="*/ 688 w 872"/>
                <a:gd name="T75" fmla="*/ 91 h 691"/>
                <a:gd name="T76" fmla="*/ 720 w 872"/>
                <a:gd name="T77" fmla="*/ 188 h 691"/>
                <a:gd name="T78" fmla="*/ 785 w 872"/>
                <a:gd name="T79" fmla="*/ 263 h 691"/>
                <a:gd name="T80" fmla="*/ 853 w 872"/>
                <a:gd name="T81" fmla="*/ 334 h 6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872" h="691">
                  <a:moveTo>
                    <a:pt x="852" y="336"/>
                  </a:moveTo>
                  <a:cubicBezTo>
                    <a:pt x="864" y="353"/>
                    <a:pt x="872" y="396"/>
                    <a:pt x="872" y="420"/>
                  </a:cubicBezTo>
                  <a:cubicBezTo>
                    <a:pt x="872" y="437"/>
                    <a:pt x="867" y="462"/>
                    <a:pt x="861" y="469"/>
                  </a:cubicBezTo>
                  <a:cubicBezTo>
                    <a:pt x="861" y="491"/>
                    <a:pt x="861" y="491"/>
                    <a:pt x="861" y="491"/>
                  </a:cubicBezTo>
                  <a:cubicBezTo>
                    <a:pt x="857" y="498"/>
                    <a:pt x="859" y="501"/>
                    <a:pt x="855" y="507"/>
                  </a:cubicBezTo>
                  <a:cubicBezTo>
                    <a:pt x="842" y="529"/>
                    <a:pt x="828" y="537"/>
                    <a:pt x="821" y="563"/>
                  </a:cubicBezTo>
                  <a:cubicBezTo>
                    <a:pt x="814" y="582"/>
                    <a:pt x="799" y="607"/>
                    <a:pt x="799" y="634"/>
                  </a:cubicBezTo>
                  <a:cubicBezTo>
                    <a:pt x="799" y="633"/>
                    <a:pt x="799" y="633"/>
                    <a:pt x="799" y="633"/>
                  </a:cubicBezTo>
                  <a:cubicBezTo>
                    <a:pt x="790" y="669"/>
                    <a:pt x="728" y="653"/>
                    <a:pt x="722" y="691"/>
                  </a:cubicBezTo>
                  <a:cubicBezTo>
                    <a:pt x="716" y="690"/>
                    <a:pt x="685" y="672"/>
                    <a:pt x="684" y="667"/>
                  </a:cubicBezTo>
                  <a:cubicBezTo>
                    <a:pt x="667" y="669"/>
                    <a:pt x="673" y="684"/>
                    <a:pt x="654" y="684"/>
                  </a:cubicBezTo>
                  <a:cubicBezTo>
                    <a:pt x="624" y="684"/>
                    <a:pt x="576" y="664"/>
                    <a:pt x="576" y="631"/>
                  </a:cubicBezTo>
                  <a:cubicBezTo>
                    <a:pt x="576" y="619"/>
                    <a:pt x="566" y="610"/>
                    <a:pt x="565" y="599"/>
                  </a:cubicBezTo>
                  <a:cubicBezTo>
                    <a:pt x="565" y="599"/>
                    <a:pt x="565" y="596"/>
                    <a:pt x="565" y="595"/>
                  </a:cubicBezTo>
                  <a:cubicBezTo>
                    <a:pt x="559" y="599"/>
                    <a:pt x="555" y="599"/>
                    <a:pt x="549" y="601"/>
                  </a:cubicBezTo>
                  <a:cubicBezTo>
                    <a:pt x="540" y="601"/>
                    <a:pt x="540" y="601"/>
                    <a:pt x="540" y="601"/>
                  </a:cubicBezTo>
                  <a:cubicBezTo>
                    <a:pt x="543" y="596"/>
                    <a:pt x="546" y="591"/>
                    <a:pt x="546" y="584"/>
                  </a:cubicBezTo>
                  <a:cubicBezTo>
                    <a:pt x="546" y="574"/>
                    <a:pt x="541" y="571"/>
                    <a:pt x="538" y="568"/>
                  </a:cubicBezTo>
                  <a:cubicBezTo>
                    <a:pt x="538" y="570"/>
                    <a:pt x="537" y="573"/>
                    <a:pt x="537" y="576"/>
                  </a:cubicBezTo>
                  <a:cubicBezTo>
                    <a:pt x="530" y="579"/>
                    <a:pt x="529" y="593"/>
                    <a:pt x="518" y="593"/>
                  </a:cubicBezTo>
                  <a:cubicBezTo>
                    <a:pt x="514" y="593"/>
                    <a:pt x="510" y="589"/>
                    <a:pt x="510" y="585"/>
                  </a:cubicBezTo>
                  <a:cubicBezTo>
                    <a:pt x="529" y="581"/>
                    <a:pt x="533" y="540"/>
                    <a:pt x="532" y="528"/>
                  </a:cubicBezTo>
                  <a:cubicBezTo>
                    <a:pt x="518" y="542"/>
                    <a:pt x="499" y="584"/>
                    <a:pt x="483" y="584"/>
                  </a:cubicBezTo>
                  <a:cubicBezTo>
                    <a:pt x="474" y="584"/>
                    <a:pt x="477" y="569"/>
                    <a:pt x="477" y="569"/>
                  </a:cubicBezTo>
                  <a:cubicBezTo>
                    <a:pt x="472" y="569"/>
                    <a:pt x="455" y="530"/>
                    <a:pt x="449" y="522"/>
                  </a:cubicBezTo>
                  <a:cubicBezTo>
                    <a:pt x="437" y="506"/>
                    <a:pt x="393" y="498"/>
                    <a:pt x="368" y="498"/>
                  </a:cubicBezTo>
                  <a:cubicBezTo>
                    <a:pt x="340" y="498"/>
                    <a:pt x="335" y="510"/>
                    <a:pt x="318" y="516"/>
                  </a:cubicBezTo>
                  <a:cubicBezTo>
                    <a:pt x="280" y="529"/>
                    <a:pt x="232" y="515"/>
                    <a:pt x="226" y="556"/>
                  </a:cubicBezTo>
                  <a:cubicBezTo>
                    <a:pt x="210" y="557"/>
                    <a:pt x="197" y="561"/>
                    <a:pt x="181" y="561"/>
                  </a:cubicBezTo>
                  <a:cubicBezTo>
                    <a:pt x="168" y="555"/>
                    <a:pt x="168" y="561"/>
                    <a:pt x="159" y="561"/>
                  </a:cubicBezTo>
                  <a:cubicBezTo>
                    <a:pt x="133" y="561"/>
                    <a:pt x="121" y="588"/>
                    <a:pt x="87" y="588"/>
                  </a:cubicBezTo>
                  <a:cubicBezTo>
                    <a:pt x="75" y="588"/>
                    <a:pt x="38" y="571"/>
                    <a:pt x="38" y="560"/>
                  </a:cubicBezTo>
                  <a:cubicBezTo>
                    <a:pt x="38" y="548"/>
                    <a:pt x="56" y="542"/>
                    <a:pt x="56" y="524"/>
                  </a:cubicBezTo>
                  <a:cubicBezTo>
                    <a:pt x="56" y="501"/>
                    <a:pt x="44" y="488"/>
                    <a:pt x="40" y="474"/>
                  </a:cubicBezTo>
                  <a:cubicBezTo>
                    <a:pt x="31" y="439"/>
                    <a:pt x="29" y="428"/>
                    <a:pt x="19" y="397"/>
                  </a:cubicBezTo>
                  <a:cubicBezTo>
                    <a:pt x="16" y="385"/>
                    <a:pt x="0" y="381"/>
                    <a:pt x="4" y="369"/>
                  </a:cubicBezTo>
                  <a:cubicBezTo>
                    <a:pt x="6" y="366"/>
                    <a:pt x="6" y="363"/>
                    <a:pt x="9" y="359"/>
                  </a:cubicBezTo>
                  <a:cubicBezTo>
                    <a:pt x="10" y="363"/>
                    <a:pt x="13" y="367"/>
                    <a:pt x="16" y="369"/>
                  </a:cubicBezTo>
                  <a:cubicBezTo>
                    <a:pt x="18" y="366"/>
                    <a:pt x="16" y="363"/>
                    <a:pt x="16" y="359"/>
                  </a:cubicBezTo>
                  <a:cubicBezTo>
                    <a:pt x="16" y="347"/>
                    <a:pt x="6" y="337"/>
                    <a:pt x="6" y="317"/>
                  </a:cubicBezTo>
                  <a:cubicBezTo>
                    <a:pt x="6" y="293"/>
                    <a:pt x="6" y="292"/>
                    <a:pt x="6" y="271"/>
                  </a:cubicBezTo>
                  <a:cubicBezTo>
                    <a:pt x="6" y="265"/>
                    <a:pt x="12" y="263"/>
                    <a:pt x="15" y="262"/>
                  </a:cubicBezTo>
                  <a:cubicBezTo>
                    <a:pt x="16" y="264"/>
                    <a:pt x="16" y="267"/>
                    <a:pt x="16" y="270"/>
                  </a:cubicBezTo>
                  <a:cubicBezTo>
                    <a:pt x="30" y="268"/>
                    <a:pt x="47" y="248"/>
                    <a:pt x="56" y="239"/>
                  </a:cubicBezTo>
                  <a:cubicBezTo>
                    <a:pt x="65" y="230"/>
                    <a:pt x="92" y="228"/>
                    <a:pt x="106" y="226"/>
                  </a:cubicBezTo>
                  <a:cubicBezTo>
                    <a:pt x="134" y="221"/>
                    <a:pt x="196" y="199"/>
                    <a:pt x="196" y="172"/>
                  </a:cubicBezTo>
                  <a:cubicBezTo>
                    <a:pt x="196" y="167"/>
                    <a:pt x="196" y="163"/>
                    <a:pt x="196" y="158"/>
                  </a:cubicBezTo>
                  <a:cubicBezTo>
                    <a:pt x="196" y="150"/>
                    <a:pt x="198" y="142"/>
                    <a:pt x="206" y="138"/>
                  </a:cubicBezTo>
                  <a:cubicBezTo>
                    <a:pt x="209" y="145"/>
                    <a:pt x="214" y="149"/>
                    <a:pt x="217" y="154"/>
                  </a:cubicBezTo>
                  <a:cubicBezTo>
                    <a:pt x="225" y="149"/>
                    <a:pt x="221" y="137"/>
                    <a:pt x="225" y="128"/>
                  </a:cubicBezTo>
                  <a:cubicBezTo>
                    <a:pt x="231" y="131"/>
                    <a:pt x="235" y="134"/>
                    <a:pt x="241" y="134"/>
                  </a:cubicBezTo>
                  <a:cubicBezTo>
                    <a:pt x="241" y="112"/>
                    <a:pt x="256" y="109"/>
                    <a:pt x="258" y="91"/>
                  </a:cubicBezTo>
                  <a:cubicBezTo>
                    <a:pt x="278" y="91"/>
                    <a:pt x="282" y="75"/>
                    <a:pt x="298" y="75"/>
                  </a:cubicBezTo>
                  <a:cubicBezTo>
                    <a:pt x="312" y="75"/>
                    <a:pt x="319" y="91"/>
                    <a:pt x="321" y="105"/>
                  </a:cubicBezTo>
                  <a:cubicBezTo>
                    <a:pt x="324" y="99"/>
                    <a:pt x="330" y="96"/>
                    <a:pt x="337" y="96"/>
                  </a:cubicBezTo>
                  <a:cubicBezTo>
                    <a:pt x="341" y="96"/>
                    <a:pt x="347" y="102"/>
                    <a:pt x="349" y="103"/>
                  </a:cubicBezTo>
                  <a:cubicBezTo>
                    <a:pt x="353" y="95"/>
                    <a:pt x="351" y="90"/>
                    <a:pt x="351" y="83"/>
                  </a:cubicBezTo>
                  <a:cubicBezTo>
                    <a:pt x="351" y="72"/>
                    <a:pt x="362" y="66"/>
                    <a:pt x="362" y="55"/>
                  </a:cubicBezTo>
                  <a:cubicBezTo>
                    <a:pt x="362" y="44"/>
                    <a:pt x="393" y="37"/>
                    <a:pt x="405" y="37"/>
                  </a:cubicBezTo>
                  <a:cubicBezTo>
                    <a:pt x="411" y="37"/>
                    <a:pt x="417" y="32"/>
                    <a:pt x="419" y="31"/>
                  </a:cubicBezTo>
                  <a:cubicBezTo>
                    <a:pt x="415" y="24"/>
                    <a:pt x="407" y="22"/>
                    <a:pt x="405" y="13"/>
                  </a:cubicBezTo>
                  <a:cubicBezTo>
                    <a:pt x="431" y="24"/>
                    <a:pt x="446" y="35"/>
                    <a:pt x="474" y="35"/>
                  </a:cubicBezTo>
                  <a:cubicBezTo>
                    <a:pt x="483" y="35"/>
                    <a:pt x="487" y="29"/>
                    <a:pt x="495" y="29"/>
                  </a:cubicBezTo>
                  <a:cubicBezTo>
                    <a:pt x="499" y="29"/>
                    <a:pt x="510" y="37"/>
                    <a:pt x="510" y="43"/>
                  </a:cubicBezTo>
                  <a:cubicBezTo>
                    <a:pt x="510" y="53"/>
                    <a:pt x="499" y="54"/>
                    <a:pt x="493" y="59"/>
                  </a:cubicBezTo>
                  <a:cubicBezTo>
                    <a:pt x="483" y="99"/>
                    <a:pt x="483" y="99"/>
                    <a:pt x="483" y="99"/>
                  </a:cubicBezTo>
                  <a:cubicBezTo>
                    <a:pt x="483" y="105"/>
                    <a:pt x="494" y="103"/>
                    <a:pt x="499" y="107"/>
                  </a:cubicBezTo>
                  <a:cubicBezTo>
                    <a:pt x="503" y="110"/>
                    <a:pt x="503" y="122"/>
                    <a:pt x="506" y="122"/>
                  </a:cubicBezTo>
                  <a:cubicBezTo>
                    <a:pt x="527" y="130"/>
                    <a:pt x="538" y="134"/>
                    <a:pt x="557" y="142"/>
                  </a:cubicBezTo>
                  <a:cubicBezTo>
                    <a:pt x="568" y="146"/>
                    <a:pt x="571" y="164"/>
                    <a:pt x="586" y="164"/>
                  </a:cubicBezTo>
                  <a:cubicBezTo>
                    <a:pt x="609" y="164"/>
                    <a:pt x="614" y="117"/>
                    <a:pt x="618" y="99"/>
                  </a:cubicBezTo>
                  <a:cubicBezTo>
                    <a:pt x="618" y="27"/>
                    <a:pt x="618" y="27"/>
                    <a:pt x="618" y="27"/>
                  </a:cubicBezTo>
                  <a:cubicBezTo>
                    <a:pt x="630" y="17"/>
                    <a:pt x="626" y="7"/>
                    <a:pt x="639" y="0"/>
                  </a:cubicBezTo>
                  <a:cubicBezTo>
                    <a:pt x="641" y="22"/>
                    <a:pt x="651" y="36"/>
                    <a:pt x="655" y="51"/>
                  </a:cubicBezTo>
                  <a:cubicBezTo>
                    <a:pt x="658" y="62"/>
                    <a:pt x="655" y="76"/>
                    <a:pt x="663" y="83"/>
                  </a:cubicBezTo>
                  <a:cubicBezTo>
                    <a:pt x="671" y="85"/>
                    <a:pt x="685" y="90"/>
                    <a:pt x="688" y="91"/>
                  </a:cubicBezTo>
                  <a:cubicBezTo>
                    <a:pt x="697" y="98"/>
                    <a:pt x="697" y="123"/>
                    <a:pt x="701" y="136"/>
                  </a:cubicBezTo>
                  <a:cubicBezTo>
                    <a:pt x="708" y="157"/>
                    <a:pt x="714" y="168"/>
                    <a:pt x="720" y="188"/>
                  </a:cubicBezTo>
                  <a:cubicBezTo>
                    <a:pt x="726" y="207"/>
                    <a:pt x="758" y="214"/>
                    <a:pt x="771" y="227"/>
                  </a:cubicBezTo>
                  <a:cubicBezTo>
                    <a:pt x="780" y="237"/>
                    <a:pt x="782" y="252"/>
                    <a:pt x="785" y="263"/>
                  </a:cubicBezTo>
                  <a:cubicBezTo>
                    <a:pt x="788" y="273"/>
                    <a:pt x="800" y="273"/>
                    <a:pt x="810" y="273"/>
                  </a:cubicBezTo>
                  <a:cubicBezTo>
                    <a:pt x="810" y="305"/>
                    <a:pt x="839" y="319"/>
                    <a:pt x="853" y="334"/>
                  </a:cubicBezTo>
                  <a:lnTo>
                    <a:pt x="852" y="336"/>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93" name="Freeform 43">
              <a:extLst>
                <a:ext uri="{FF2B5EF4-FFF2-40B4-BE49-F238E27FC236}">
                  <a16:creationId xmlns:a16="http://schemas.microsoft.com/office/drawing/2014/main" id="{B3560275-E8FC-4A10-B14C-7D6EFA32FF90}"/>
                </a:ext>
              </a:extLst>
            </p:cNvPr>
            <p:cNvSpPr>
              <a:spLocks/>
            </p:cNvSpPr>
            <p:nvPr/>
          </p:nvSpPr>
          <p:spPr bwMode="auto">
            <a:xfrm>
              <a:off x="9921333" y="5342368"/>
              <a:ext cx="186714" cy="194364"/>
            </a:xfrm>
            <a:custGeom>
              <a:avLst/>
              <a:gdLst>
                <a:gd name="T0" fmla="*/ 99 w 164"/>
                <a:gd name="T1" fmla="*/ 48 h 170"/>
                <a:gd name="T2" fmla="*/ 100 w 164"/>
                <a:gd name="T3" fmla="*/ 40 h 170"/>
                <a:gd name="T4" fmla="*/ 114 w 164"/>
                <a:gd name="T5" fmla="*/ 31 h 170"/>
                <a:gd name="T6" fmla="*/ 114 w 164"/>
                <a:gd name="T7" fmla="*/ 26 h 170"/>
                <a:gd name="T8" fmla="*/ 133 w 164"/>
                <a:gd name="T9" fmla="*/ 0 h 170"/>
                <a:gd name="T10" fmla="*/ 138 w 164"/>
                <a:gd name="T11" fmla="*/ 8 h 170"/>
                <a:gd name="T12" fmla="*/ 142 w 164"/>
                <a:gd name="T13" fmla="*/ 19 h 170"/>
                <a:gd name="T14" fmla="*/ 154 w 164"/>
                <a:gd name="T15" fmla="*/ 12 h 170"/>
                <a:gd name="T16" fmla="*/ 160 w 164"/>
                <a:gd name="T17" fmla="*/ 15 h 170"/>
                <a:gd name="T18" fmla="*/ 164 w 164"/>
                <a:gd name="T19" fmla="*/ 27 h 170"/>
                <a:gd name="T20" fmla="*/ 135 w 164"/>
                <a:gd name="T21" fmla="*/ 67 h 170"/>
                <a:gd name="T22" fmla="*/ 135 w 164"/>
                <a:gd name="T23" fmla="*/ 92 h 170"/>
                <a:gd name="T24" fmla="*/ 107 w 164"/>
                <a:gd name="T25" fmla="*/ 96 h 170"/>
                <a:gd name="T26" fmla="*/ 83 w 164"/>
                <a:gd name="T27" fmla="*/ 151 h 170"/>
                <a:gd name="T28" fmla="*/ 54 w 164"/>
                <a:gd name="T29" fmla="*/ 170 h 170"/>
                <a:gd name="T30" fmla="*/ 38 w 164"/>
                <a:gd name="T31" fmla="*/ 166 h 170"/>
                <a:gd name="T32" fmla="*/ 4 w 164"/>
                <a:gd name="T33" fmla="*/ 150 h 170"/>
                <a:gd name="T34" fmla="*/ 0 w 164"/>
                <a:gd name="T35" fmla="*/ 147 h 170"/>
                <a:gd name="T36" fmla="*/ 30 w 164"/>
                <a:gd name="T37" fmla="*/ 104 h 170"/>
                <a:gd name="T38" fmla="*/ 42 w 164"/>
                <a:gd name="T39" fmla="*/ 93 h 170"/>
                <a:gd name="T40" fmla="*/ 85 w 164"/>
                <a:gd name="T41" fmla="*/ 67 h 170"/>
                <a:gd name="T42" fmla="*/ 99 w 164"/>
                <a:gd name="T43" fmla="*/ 48 h 1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64" h="170">
                  <a:moveTo>
                    <a:pt x="99" y="48"/>
                  </a:moveTo>
                  <a:cubicBezTo>
                    <a:pt x="99" y="48"/>
                    <a:pt x="99" y="42"/>
                    <a:pt x="100" y="40"/>
                  </a:cubicBezTo>
                  <a:cubicBezTo>
                    <a:pt x="103" y="34"/>
                    <a:pt x="108" y="32"/>
                    <a:pt x="114" y="31"/>
                  </a:cubicBezTo>
                  <a:cubicBezTo>
                    <a:pt x="114" y="30"/>
                    <a:pt x="114" y="28"/>
                    <a:pt x="114" y="26"/>
                  </a:cubicBezTo>
                  <a:cubicBezTo>
                    <a:pt x="114" y="14"/>
                    <a:pt x="126" y="3"/>
                    <a:pt x="133" y="0"/>
                  </a:cubicBezTo>
                  <a:cubicBezTo>
                    <a:pt x="133" y="6"/>
                    <a:pt x="136" y="8"/>
                    <a:pt x="138" y="8"/>
                  </a:cubicBezTo>
                  <a:cubicBezTo>
                    <a:pt x="138" y="14"/>
                    <a:pt x="137" y="19"/>
                    <a:pt x="142" y="19"/>
                  </a:cubicBezTo>
                  <a:cubicBezTo>
                    <a:pt x="147" y="19"/>
                    <a:pt x="151" y="14"/>
                    <a:pt x="154" y="12"/>
                  </a:cubicBezTo>
                  <a:cubicBezTo>
                    <a:pt x="155" y="14"/>
                    <a:pt x="157" y="15"/>
                    <a:pt x="160" y="15"/>
                  </a:cubicBezTo>
                  <a:cubicBezTo>
                    <a:pt x="160" y="22"/>
                    <a:pt x="161" y="26"/>
                    <a:pt x="164" y="27"/>
                  </a:cubicBezTo>
                  <a:cubicBezTo>
                    <a:pt x="162" y="38"/>
                    <a:pt x="147" y="67"/>
                    <a:pt x="135" y="67"/>
                  </a:cubicBezTo>
                  <a:cubicBezTo>
                    <a:pt x="133" y="79"/>
                    <a:pt x="136" y="82"/>
                    <a:pt x="135" y="92"/>
                  </a:cubicBezTo>
                  <a:cubicBezTo>
                    <a:pt x="131" y="92"/>
                    <a:pt x="113" y="96"/>
                    <a:pt x="107" y="96"/>
                  </a:cubicBezTo>
                  <a:cubicBezTo>
                    <a:pt x="104" y="105"/>
                    <a:pt x="83" y="151"/>
                    <a:pt x="83" y="151"/>
                  </a:cubicBezTo>
                  <a:cubicBezTo>
                    <a:pt x="76" y="158"/>
                    <a:pt x="63" y="170"/>
                    <a:pt x="54" y="170"/>
                  </a:cubicBezTo>
                  <a:cubicBezTo>
                    <a:pt x="51" y="170"/>
                    <a:pt x="42" y="166"/>
                    <a:pt x="38" y="166"/>
                  </a:cubicBezTo>
                  <a:cubicBezTo>
                    <a:pt x="33" y="166"/>
                    <a:pt x="4" y="154"/>
                    <a:pt x="4" y="150"/>
                  </a:cubicBezTo>
                  <a:cubicBezTo>
                    <a:pt x="2" y="150"/>
                    <a:pt x="0" y="149"/>
                    <a:pt x="0" y="147"/>
                  </a:cubicBezTo>
                  <a:cubicBezTo>
                    <a:pt x="0" y="127"/>
                    <a:pt x="23" y="115"/>
                    <a:pt x="30" y="104"/>
                  </a:cubicBezTo>
                  <a:cubicBezTo>
                    <a:pt x="33" y="98"/>
                    <a:pt x="37" y="93"/>
                    <a:pt x="42" y="93"/>
                  </a:cubicBezTo>
                  <a:cubicBezTo>
                    <a:pt x="61" y="93"/>
                    <a:pt x="72" y="73"/>
                    <a:pt x="85" y="67"/>
                  </a:cubicBezTo>
                  <a:cubicBezTo>
                    <a:pt x="89" y="65"/>
                    <a:pt x="99" y="48"/>
                    <a:pt x="99" y="48"/>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94" name="Freeform 44">
              <a:extLst>
                <a:ext uri="{FF2B5EF4-FFF2-40B4-BE49-F238E27FC236}">
                  <a16:creationId xmlns:a16="http://schemas.microsoft.com/office/drawing/2014/main" id="{DA325FB9-7BFE-4A8B-BD55-388A881AE31B}"/>
                </a:ext>
              </a:extLst>
            </p:cNvPr>
            <p:cNvSpPr>
              <a:spLocks/>
            </p:cNvSpPr>
            <p:nvPr/>
          </p:nvSpPr>
          <p:spPr bwMode="auto">
            <a:xfrm>
              <a:off x="10074377" y="5154125"/>
              <a:ext cx="140800" cy="215790"/>
            </a:xfrm>
            <a:custGeom>
              <a:avLst/>
              <a:gdLst>
                <a:gd name="T0" fmla="*/ 39 w 123"/>
                <a:gd name="T1" fmla="*/ 72 h 188"/>
                <a:gd name="T2" fmla="*/ 30 w 123"/>
                <a:gd name="T3" fmla="*/ 57 h 188"/>
                <a:gd name="T4" fmla="*/ 33 w 123"/>
                <a:gd name="T5" fmla="*/ 49 h 188"/>
                <a:gd name="T6" fmla="*/ 0 w 123"/>
                <a:gd name="T7" fmla="*/ 0 h 188"/>
                <a:gd name="T8" fmla="*/ 29 w 123"/>
                <a:gd name="T9" fmla="*/ 23 h 188"/>
                <a:gd name="T10" fmla="*/ 38 w 123"/>
                <a:gd name="T11" fmla="*/ 35 h 188"/>
                <a:gd name="T12" fmla="*/ 35 w 123"/>
                <a:gd name="T13" fmla="*/ 41 h 188"/>
                <a:gd name="T14" fmla="*/ 48 w 123"/>
                <a:gd name="T15" fmla="*/ 66 h 188"/>
                <a:gd name="T16" fmla="*/ 52 w 123"/>
                <a:gd name="T17" fmla="*/ 66 h 188"/>
                <a:gd name="T18" fmla="*/ 59 w 123"/>
                <a:gd name="T19" fmla="*/ 58 h 188"/>
                <a:gd name="T20" fmla="*/ 64 w 123"/>
                <a:gd name="T21" fmla="*/ 58 h 188"/>
                <a:gd name="T22" fmla="*/ 92 w 123"/>
                <a:gd name="T23" fmla="*/ 91 h 188"/>
                <a:gd name="T24" fmla="*/ 117 w 123"/>
                <a:gd name="T25" fmla="*/ 83 h 188"/>
                <a:gd name="T26" fmla="*/ 123 w 123"/>
                <a:gd name="T27" fmla="*/ 88 h 188"/>
                <a:gd name="T28" fmla="*/ 108 w 123"/>
                <a:gd name="T29" fmla="*/ 128 h 188"/>
                <a:gd name="T30" fmla="*/ 105 w 123"/>
                <a:gd name="T31" fmla="*/ 124 h 188"/>
                <a:gd name="T32" fmla="*/ 103 w 123"/>
                <a:gd name="T33" fmla="*/ 126 h 188"/>
                <a:gd name="T34" fmla="*/ 88 w 123"/>
                <a:gd name="T35" fmla="*/ 136 h 188"/>
                <a:gd name="T36" fmla="*/ 91 w 123"/>
                <a:gd name="T37" fmla="*/ 144 h 188"/>
                <a:gd name="T38" fmla="*/ 80 w 123"/>
                <a:gd name="T39" fmla="*/ 160 h 188"/>
                <a:gd name="T40" fmla="*/ 52 w 123"/>
                <a:gd name="T41" fmla="*/ 188 h 188"/>
                <a:gd name="T42" fmla="*/ 41 w 123"/>
                <a:gd name="T43" fmla="*/ 178 h 188"/>
                <a:gd name="T44" fmla="*/ 50 w 123"/>
                <a:gd name="T45" fmla="*/ 155 h 188"/>
                <a:gd name="T46" fmla="*/ 22 w 123"/>
                <a:gd name="T47" fmla="*/ 131 h 188"/>
                <a:gd name="T48" fmla="*/ 33 w 123"/>
                <a:gd name="T49" fmla="*/ 118 h 188"/>
                <a:gd name="T50" fmla="*/ 42 w 123"/>
                <a:gd name="T51" fmla="*/ 87 h 188"/>
                <a:gd name="T52" fmla="*/ 38 w 123"/>
                <a:gd name="T53" fmla="*/ 69 h 188"/>
                <a:gd name="T54" fmla="*/ 39 w 123"/>
                <a:gd name="T55" fmla="*/ 69 h 188"/>
                <a:gd name="T56" fmla="*/ 39 w 123"/>
                <a:gd name="T57" fmla="*/ 72 h 1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23" h="188">
                  <a:moveTo>
                    <a:pt x="39" y="72"/>
                  </a:moveTo>
                  <a:cubicBezTo>
                    <a:pt x="36" y="66"/>
                    <a:pt x="30" y="63"/>
                    <a:pt x="30" y="57"/>
                  </a:cubicBezTo>
                  <a:cubicBezTo>
                    <a:pt x="30" y="54"/>
                    <a:pt x="32" y="51"/>
                    <a:pt x="33" y="49"/>
                  </a:cubicBezTo>
                  <a:cubicBezTo>
                    <a:pt x="15" y="46"/>
                    <a:pt x="5" y="20"/>
                    <a:pt x="0" y="0"/>
                  </a:cubicBezTo>
                  <a:cubicBezTo>
                    <a:pt x="8" y="14"/>
                    <a:pt x="21" y="15"/>
                    <a:pt x="29" y="23"/>
                  </a:cubicBezTo>
                  <a:cubicBezTo>
                    <a:pt x="33" y="27"/>
                    <a:pt x="33" y="33"/>
                    <a:pt x="38" y="35"/>
                  </a:cubicBezTo>
                  <a:cubicBezTo>
                    <a:pt x="37" y="38"/>
                    <a:pt x="35" y="39"/>
                    <a:pt x="35" y="41"/>
                  </a:cubicBezTo>
                  <a:cubicBezTo>
                    <a:pt x="35" y="45"/>
                    <a:pt x="44" y="62"/>
                    <a:pt x="48" y="66"/>
                  </a:cubicBezTo>
                  <a:cubicBezTo>
                    <a:pt x="52" y="66"/>
                    <a:pt x="52" y="66"/>
                    <a:pt x="52" y="66"/>
                  </a:cubicBezTo>
                  <a:cubicBezTo>
                    <a:pt x="52" y="62"/>
                    <a:pt x="55" y="58"/>
                    <a:pt x="59" y="58"/>
                  </a:cubicBezTo>
                  <a:cubicBezTo>
                    <a:pt x="61" y="58"/>
                    <a:pt x="62" y="58"/>
                    <a:pt x="64" y="58"/>
                  </a:cubicBezTo>
                  <a:cubicBezTo>
                    <a:pt x="64" y="79"/>
                    <a:pt x="73" y="91"/>
                    <a:pt x="92" y="91"/>
                  </a:cubicBezTo>
                  <a:cubicBezTo>
                    <a:pt x="106" y="91"/>
                    <a:pt x="105" y="83"/>
                    <a:pt x="117" y="83"/>
                  </a:cubicBezTo>
                  <a:cubicBezTo>
                    <a:pt x="120" y="83"/>
                    <a:pt x="122" y="85"/>
                    <a:pt x="123" y="88"/>
                  </a:cubicBezTo>
                  <a:cubicBezTo>
                    <a:pt x="113" y="99"/>
                    <a:pt x="116" y="116"/>
                    <a:pt x="108" y="128"/>
                  </a:cubicBezTo>
                  <a:cubicBezTo>
                    <a:pt x="105" y="124"/>
                    <a:pt x="105" y="124"/>
                    <a:pt x="105" y="124"/>
                  </a:cubicBezTo>
                  <a:cubicBezTo>
                    <a:pt x="105" y="124"/>
                    <a:pt x="104" y="126"/>
                    <a:pt x="103" y="126"/>
                  </a:cubicBezTo>
                  <a:cubicBezTo>
                    <a:pt x="95" y="128"/>
                    <a:pt x="88" y="130"/>
                    <a:pt x="88" y="136"/>
                  </a:cubicBezTo>
                  <a:cubicBezTo>
                    <a:pt x="88" y="139"/>
                    <a:pt x="91" y="142"/>
                    <a:pt x="91" y="144"/>
                  </a:cubicBezTo>
                  <a:cubicBezTo>
                    <a:pt x="91" y="150"/>
                    <a:pt x="82" y="158"/>
                    <a:pt x="80" y="160"/>
                  </a:cubicBezTo>
                  <a:cubicBezTo>
                    <a:pt x="73" y="172"/>
                    <a:pt x="68" y="188"/>
                    <a:pt x="52" y="188"/>
                  </a:cubicBezTo>
                  <a:cubicBezTo>
                    <a:pt x="45" y="188"/>
                    <a:pt x="41" y="184"/>
                    <a:pt x="41" y="178"/>
                  </a:cubicBezTo>
                  <a:cubicBezTo>
                    <a:pt x="41" y="168"/>
                    <a:pt x="50" y="164"/>
                    <a:pt x="50" y="155"/>
                  </a:cubicBezTo>
                  <a:cubicBezTo>
                    <a:pt x="50" y="139"/>
                    <a:pt x="22" y="145"/>
                    <a:pt x="22" y="131"/>
                  </a:cubicBezTo>
                  <a:cubicBezTo>
                    <a:pt x="22" y="123"/>
                    <a:pt x="29" y="122"/>
                    <a:pt x="33" y="118"/>
                  </a:cubicBezTo>
                  <a:cubicBezTo>
                    <a:pt x="40" y="110"/>
                    <a:pt x="42" y="99"/>
                    <a:pt x="42" y="87"/>
                  </a:cubicBezTo>
                  <a:cubicBezTo>
                    <a:pt x="42" y="81"/>
                    <a:pt x="39" y="72"/>
                    <a:pt x="38" y="69"/>
                  </a:cubicBezTo>
                  <a:cubicBezTo>
                    <a:pt x="39" y="69"/>
                    <a:pt x="39" y="69"/>
                    <a:pt x="39" y="69"/>
                  </a:cubicBezTo>
                  <a:lnTo>
                    <a:pt x="39" y="72"/>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95" name="Freeform 45">
              <a:extLst>
                <a:ext uri="{FF2B5EF4-FFF2-40B4-BE49-F238E27FC236}">
                  <a16:creationId xmlns:a16="http://schemas.microsoft.com/office/drawing/2014/main" id="{527A9922-19C2-41F0-A2E5-8F0B38EB80F9}"/>
                </a:ext>
              </a:extLst>
            </p:cNvPr>
            <p:cNvSpPr>
              <a:spLocks/>
            </p:cNvSpPr>
            <p:nvPr/>
          </p:nvSpPr>
          <p:spPr bwMode="auto">
            <a:xfrm>
              <a:off x="10179977" y="4676633"/>
              <a:ext cx="32139" cy="26017"/>
            </a:xfrm>
            <a:custGeom>
              <a:avLst/>
              <a:gdLst>
                <a:gd name="T0" fmla="*/ 18 w 27"/>
                <a:gd name="T1" fmla="*/ 0 h 22"/>
                <a:gd name="T2" fmla="*/ 27 w 27"/>
                <a:gd name="T3" fmla="*/ 7 h 22"/>
                <a:gd name="T4" fmla="*/ 27 w 27"/>
                <a:gd name="T5" fmla="*/ 17 h 22"/>
                <a:gd name="T6" fmla="*/ 16 w 27"/>
                <a:gd name="T7" fmla="*/ 20 h 22"/>
                <a:gd name="T8" fmla="*/ 0 w 27"/>
                <a:gd name="T9" fmla="*/ 15 h 22"/>
                <a:gd name="T10" fmla="*/ 18 w 27"/>
                <a:gd name="T11" fmla="*/ 0 h 22"/>
              </a:gdLst>
              <a:ahLst/>
              <a:cxnLst>
                <a:cxn ang="0">
                  <a:pos x="T0" y="T1"/>
                </a:cxn>
                <a:cxn ang="0">
                  <a:pos x="T2" y="T3"/>
                </a:cxn>
                <a:cxn ang="0">
                  <a:pos x="T4" y="T5"/>
                </a:cxn>
                <a:cxn ang="0">
                  <a:pos x="T6" y="T7"/>
                </a:cxn>
                <a:cxn ang="0">
                  <a:pos x="T8" y="T9"/>
                </a:cxn>
                <a:cxn ang="0">
                  <a:pos x="T10" y="T11"/>
                </a:cxn>
              </a:cxnLst>
              <a:rect l="0" t="0" r="r" b="b"/>
              <a:pathLst>
                <a:path w="27" h="22">
                  <a:moveTo>
                    <a:pt x="18" y="0"/>
                  </a:moveTo>
                  <a:cubicBezTo>
                    <a:pt x="20" y="4"/>
                    <a:pt x="23" y="6"/>
                    <a:pt x="27" y="7"/>
                  </a:cubicBezTo>
                  <a:cubicBezTo>
                    <a:pt x="27" y="17"/>
                    <a:pt x="27" y="17"/>
                    <a:pt x="27" y="17"/>
                  </a:cubicBezTo>
                  <a:cubicBezTo>
                    <a:pt x="22" y="22"/>
                    <a:pt x="22" y="20"/>
                    <a:pt x="16" y="20"/>
                  </a:cubicBezTo>
                  <a:cubicBezTo>
                    <a:pt x="10" y="20"/>
                    <a:pt x="0" y="18"/>
                    <a:pt x="0" y="15"/>
                  </a:cubicBezTo>
                  <a:cubicBezTo>
                    <a:pt x="0" y="5"/>
                    <a:pt x="11" y="3"/>
                    <a:pt x="18" y="0"/>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96" name="Freeform 46">
              <a:extLst>
                <a:ext uri="{FF2B5EF4-FFF2-40B4-BE49-F238E27FC236}">
                  <a16:creationId xmlns:a16="http://schemas.microsoft.com/office/drawing/2014/main" id="{50D43497-15AC-4B16-94B6-5343CDABA5C8}"/>
                </a:ext>
              </a:extLst>
            </p:cNvPr>
            <p:cNvSpPr>
              <a:spLocks/>
            </p:cNvSpPr>
            <p:nvPr/>
          </p:nvSpPr>
          <p:spPr bwMode="auto">
            <a:xfrm>
              <a:off x="10215177" y="4650616"/>
              <a:ext cx="27548" cy="19896"/>
            </a:xfrm>
            <a:custGeom>
              <a:avLst/>
              <a:gdLst>
                <a:gd name="T0" fmla="*/ 24 w 24"/>
                <a:gd name="T1" fmla="*/ 0 h 17"/>
                <a:gd name="T2" fmla="*/ 24 w 24"/>
                <a:gd name="T3" fmla="*/ 7 h 17"/>
                <a:gd name="T4" fmla="*/ 5 w 24"/>
                <a:gd name="T5" fmla="*/ 17 h 17"/>
                <a:gd name="T6" fmla="*/ 0 w 24"/>
                <a:gd name="T7" fmla="*/ 10 h 17"/>
                <a:gd name="T8" fmla="*/ 24 w 24"/>
                <a:gd name="T9" fmla="*/ 0 h 17"/>
              </a:gdLst>
              <a:ahLst/>
              <a:cxnLst>
                <a:cxn ang="0">
                  <a:pos x="T0" y="T1"/>
                </a:cxn>
                <a:cxn ang="0">
                  <a:pos x="T2" y="T3"/>
                </a:cxn>
                <a:cxn ang="0">
                  <a:pos x="T4" y="T5"/>
                </a:cxn>
                <a:cxn ang="0">
                  <a:pos x="T6" y="T7"/>
                </a:cxn>
                <a:cxn ang="0">
                  <a:pos x="T8" y="T9"/>
                </a:cxn>
              </a:cxnLst>
              <a:rect l="0" t="0" r="r" b="b"/>
              <a:pathLst>
                <a:path w="24" h="17">
                  <a:moveTo>
                    <a:pt x="24" y="0"/>
                  </a:moveTo>
                  <a:cubicBezTo>
                    <a:pt x="24" y="2"/>
                    <a:pt x="24" y="5"/>
                    <a:pt x="24" y="7"/>
                  </a:cubicBezTo>
                  <a:cubicBezTo>
                    <a:pt x="15" y="10"/>
                    <a:pt x="13" y="17"/>
                    <a:pt x="5" y="17"/>
                  </a:cubicBezTo>
                  <a:cubicBezTo>
                    <a:pt x="3" y="17"/>
                    <a:pt x="0" y="13"/>
                    <a:pt x="0" y="10"/>
                  </a:cubicBezTo>
                  <a:cubicBezTo>
                    <a:pt x="0" y="1"/>
                    <a:pt x="19" y="0"/>
                    <a:pt x="24" y="0"/>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97" name="Freeform 47">
              <a:extLst>
                <a:ext uri="{FF2B5EF4-FFF2-40B4-BE49-F238E27FC236}">
                  <a16:creationId xmlns:a16="http://schemas.microsoft.com/office/drawing/2014/main" id="{18ECCF1E-CB31-4DEB-B24E-60B2CDEA6E00}"/>
                </a:ext>
              </a:extLst>
            </p:cNvPr>
            <p:cNvSpPr>
              <a:spLocks/>
            </p:cNvSpPr>
            <p:nvPr/>
          </p:nvSpPr>
          <p:spPr bwMode="auto">
            <a:xfrm>
              <a:off x="8827069" y="3968046"/>
              <a:ext cx="113253" cy="110191"/>
            </a:xfrm>
            <a:custGeom>
              <a:avLst/>
              <a:gdLst>
                <a:gd name="T0" fmla="*/ 81 w 98"/>
                <a:gd name="T1" fmla="*/ 67 h 96"/>
                <a:gd name="T2" fmla="*/ 77 w 98"/>
                <a:gd name="T3" fmla="*/ 62 h 96"/>
                <a:gd name="T4" fmla="*/ 71 w 98"/>
                <a:gd name="T5" fmla="*/ 71 h 96"/>
                <a:gd name="T6" fmla="*/ 79 w 98"/>
                <a:gd name="T7" fmla="*/ 86 h 96"/>
                <a:gd name="T8" fmla="*/ 71 w 98"/>
                <a:gd name="T9" fmla="*/ 96 h 96"/>
                <a:gd name="T10" fmla="*/ 68 w 98"/>
                <a:gd name="T11" fmla="*/ 90 h 96"/>
                <a:gd name="T12" fmla="*/ 61 w 98"/>
                <a:gd name="T13" fmla="*/ 91 h 96"/>
                <a:gd name="T14" fmla="*/ 43 w 98"/>
                <a:gd name="T15" fmla="*/ 66 h 96"/>
                <a:gd name="T16" fmla="*/ 47 w 98"/>
                <a:gd name="T17" fmla="*/ 58 h 96"/>
                <a:gd name="T18" fmla="*/ 44 w 98"/>
                <a:gd name="T19" fmla="*/ 51 h 96"/>
                <a:gd name="T20" fmla="*/ 35 w 98"/>
                <a:gd name="T21" fmla="*/ 51 h 96"/>
                <a:gd name="T22" fmla="*/ 35 w 98"/>
                <a:gd name="T23" fmla="*/ 57 h 96"/>
                <a:gd name="T24" fmla="*/ 28 w 98"/>
                <a:gd name="T25" fmla="*/ 53 h 96"/>
                <a:gd name="T26" fmla="*/ 26 w 98"/>
                <a:gd name="T27" fmla="*/ 57 h 96"/>
                <a:gd name="T28" fmla="*/ 19 w 98"/>
                <a:gd name="T29" fmla="*/ 50 h 96"/>
                <a:gd name="T30" fmla="*/ 5 w 98"/>
                <a:gd name="T31" fmla="*/ 80 h 96"/>
                <a:gd name="T32" fmla="*/ 5 w 98"/>
                <a:gd name="T33" fmla="*/ 64 h 96"/>
                <a:gd name="T34" fmla="*/ 3 w 98"/>
                <a:gd name="T35" fmla="*/ 57 h 96"/>
                <a:gd name="T36" fmla="*/ 7 w 98"/>
                <a:gd name="T37" fmla="*/ 39 h 96"/>
                <a:gd name="T38" fmla="*/ 31 w 98"/>
                <a:gd name="T39" fmla="*/ 24 h 96"/>
                <a:gd name="T40" fmla="*/ 43 w 98"/>
                <a:gd name="T41" fmla="*/ 36 h 96"/>
                <a:gd name="T42" fmla="*/ 47 w 98"/>
                <a:gd name="T43" fmla="*/ 36 h 96"/>
                <a:gd name="T44" fmla="*/ 54 w 98"/>
                <a:gd name="T45" fmla="*/ 27 h 96"/>
                <a:gd name="T46" fmla="*/ 68 w 98"/>
                <a:gd name="T47" fmla="*/ 16 h 96"/>
                <a:gd name="T48" fmla="*/ 71 w 98"/>
                <a:gd name="T49" fmla="*/ 0 h 96"/>
                <a:gd name="T50" fmla="*/ 82 w 98"/>
                <a:gd name="T51" fmla="*/ 6 h 96"/>
                <a:gd name="T52" fmla="*/ 98 w 98"/>
                <a:gd name="T53" fmla="*/ 59 h 96"/>
                <a:gd name="T54" fmla="*/ 89 w 98"/>
                <a:gd name="T55" fmla="*/ 82 h 96"/>
                <a:gd name="T56" fmla="*/ 81 w 98"/>
                <a:gd name="T57" fmla="*/ 65 h 96"/>
                <a:gd name="T58" fmla="*/ 81 w 98"/>
                <a:gd name="T59" fmla="*/ 67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98" h="96">
                  <a:moveTo>
                    <a:pt x="81" y="67"/>
                  </a:moveTo>
                  <a:cubicBezTo>
                    <a:pt x="81" y="65"/>
                    <a:pt x="79" y="64"/>
                    <a:pt x="77" y="62"/>
                  </a:cubicBezTo>
                  <a:cubicBezTo>
                    <a:pt x="74" y="66"/>
                    <a:pt x="71" y="67"/>
                    <a:pt x="71" y="71"/>
                  </a:cubicBezTo>
                  <a:cubicBezTo>
                    <a:pt x="71" y="76"/>
                    <a:pt x="79" y="78"/>
                    <a:pt x="79" y="86"/>
                  </a:cubicBezTo>
                  <a:cubicBezTo>
                    <a:pt x="79" y="92"/>
                    <a:pt x="76" y="96"/>
                    <a:pt x="71" y="96"/>
                  </a:cubicBezTo>
                  <a:cubicBezTo>
                    <a:pt x="69" y="96"/>
                    <a:pt x="68" y="92"/>
                    <a:pt x="68" y="90"/>
                  </a:cubicBezTo>
                  <a:cubicBezTo>
                    <a:pt x="66" y="91"/>
                    <a:pt x="63" y="91"/>
                    <a:pt x="61" y="91"/>
                  </a:cubicBezTo>
                  <a:cubicBezTo>
                    <a:pt x="51" y="90"/>
                    <a:pt x="43" y="79"/>
                    <a:pt x="43" y="66"/>
                  </a:cubicBezTo>
                  <a:cubicBezTo>
                    <a:pt x="43" y="61"/>
                    <a:pt x="45" y="59"/>
                    <a:pt x="47" y="58"/>
                  </a:cubicBezTo>
                  <a:cubicBezTo>
                    <a:pt x="46" y="56"/>
                    <a:pt x="45" y="53"/>
                    <a:pt x="44" y="51"/>
                  </a:cubicBezTo>
                  <a:cubicBezTo>
                    <a:pt x="35" y="51"/>
                    <a:pt x="35" y="51"/>
                    <a:pt x="35" y="51"/>
                  </a:cubicBezTo>
                  <a:cubicBezTo>
                    <a:pt x="35" y="53"/>
                    <a:pt x="34" y="55"/>
                    <a:pt x="35" y="57"/>
                  </a:cubicBezTo>
                  <a:cubicBezTo>
                    <a:pt x="30" y="57"/>
                    <a:pt x="29" y="55"/>
                    <a:pt x="28" y="53"/>
                  </a:cubicBezTo>
                  <a:cubicBezTo>
                    <a:pt x="28" y="53"/>
                    <a:pt x="26" y="56"/>
                    <a:pt x="26" y="57"/>
                  </a:cubicBezTo>
                  <a:cubicBezTo>
                    <a:pt x="23" y="56"/>
                    <a:pt x="19" y="50"/>
                    <a:pt x="19" y="50"/>
                  </a:cubicBezTo>
                  <a:cubicBezTo>
                    <a:pt x="12" y="57"/>
                    <a:pt x="13" y="80"/>
                    <a:pt x="5" y="80"/>
                  </a:cubicBezTo>
                  <a:cubicBezTo>
                    <a:pt x="0" y="80"/>
                    <a:pt x="5" y="67"/>
                    <a:pt x="5" y="64"/>
                  </a:cubicBezTo>
                  <a:cubicBezTo>
                    <a:pt x="5" y="62"/>
                    <a:pt x="3" y="59"/>
                    <a:pt x="3" y="57"/>
                  </a:cubicBezTo>
                  <a:cubicBezTo>
                    <a:pt x="3" y="50"/>
                    <a:pt x="6" y="46"/>
                    <a:pt x="7" y="39"/>
                  </a:cubicBezTo>
                  <a:cubicBezTo>
                    <a:pt x="22" y="39"/>
                    <a:pt x="18" y="24"/>
                    <a:pt x="31" y="24"/>
                  </a:cubicBezTo>
                  <a:cubicBezTo>
                    <a:pt x="40" y="25"/>
                    <a:pt x="38" y="36"/>
                    <a:pt x="43" y="36"/>
                  </a:cubicBezTo>
                  <a:cubicBezTo>
                    <a:pt x="45" y="36"/>
                    <a:pt x="46" y="36"/>
                    <a:pt x="47" y="36"/>
                  </a:cubicBezTo>
                  <a:cubicBezTo>
                    <a:pt x="47" y="31"/>
                    <a:pt x="49" y="27"/>
                    <a:pt x="54" y="27"/>
                  </a:cubicBezTo>
                  <a:cubicBezTo>
                    <a:pt x="54" y="17"/>
                    <a:pt x="66" y="20"/>
                    <a:pt x="68" y="16"/>
                  </a:cubicBezTo>
                  <a:cubicBezTo>
                    <a:pt x="71" y="11"/>
                    <a:pt x="70" y="2"/>
                    <a:pt x="71" y="0"/>
                  </a:cubicBezTo>
                  <a:cubicBezTo>
                    <a:pt x="76" y="0"/>
                    <a:pt x="79" y="3"/>
                    <a:pt x="82" y="6"/>
                  </a:cubicBezTo>
                  <a:cubicBezTo>
                    <a:pt x="87" y="12"/>
                    <a:pt x="98" y="53"/>
                    <a:pt x="98" y="59"/>
                  </a:cubicBezTo>
                  <a:cubicBezTo>
                    <a:pt x="98" y="66"/>
                    <a:pt x="90" y="70"/>
                    <a:pt x="89" y="82"/>
                  </a:cubicBezTo>
                  <a:cubicBezTo>
                    <a:pt x="87" y="81"/>
                    <a:pt x="81" y="66"/>
                    <a:pt x="81" y="65"/>
                  </a:cubicBezTo>
                  <a:lnTo>
                    <a:pt x="81" y="67"/>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98" name="Freeform 48">
              <a:extLst>
                <a:ext uri="{FF2B5EF4-FFF2-40B4-BE49-F238E27FC236}">
                  <a16:creationId xmlns:a16="http://schemas.microsoft.com/office/drawing/2014/main" id="{F0C252DC-60A7-4C80-8897-A9DE88124467}"/>
                </a:ext>
              </a:extLst>
            </p:cNvPr>
            <p:cNvSpPr>
              <a:spLocks/>
            </p:cNvSpPr>
            <p:nvPr/>
          </p:nvSpPr>
          <p:spPr bwMode="auto">
            <a:xfrm>
              <a:off x="8722999" y="3938968"/>
              <a:ext cx="56626" cy="59687"/>
            </a:xfrm>
            <a:custGeom>
              <a:avLst/>
              <a:gdLst>
                <a:gd name="T0" fmla="*/ 5 w 49"/>
                <a:gd name="T1" fmla="*/ 52 h 52"/>
                <a:gd name="T2" fmla="*/ 0 w 49"/>
                <a:gd name="T3" fmla="*/ 52 h 52"/>
                <a:gd name="T4" fmla="*/ 39 w 49"/>
                <a:gd name="T5" fmla="*/ 8 h 52"/>
                <a:gd name="T6" fmla="*/ 43 w 49"/>
                <a:gd name="T7" fmla="*/ 0 h 52"/>
                <a:gd name="T8" fmla="*/ 49 w 49"/>
                <a:gd name="T9" fmla="*/ 11 h 52"/>
                <a:gd name="T10" fmla="*/ 42 w 49"/>
                <a:gd name="T11" fmla="*/ 15 h 52"/>
                <a:gd name="T12" fmla="*/ 30 w 49"/>
                <a:gd name="T13" fmla="*/ 22 h 52"/>
                <a:gd name="T14" fmla="*/ 5 w 49"/>
                <a:gd name="T15" fmla="*/ 52 h 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9" h="52">
                  <a:moveTo>
                    <a:pt x="5" y="52"/>
                  </a:moveTo>
                  <a:cubicBezTo>
                    <a:pt x="0" y="52"/>
                    <a:pt x="0" y="52"/>
                    <a:pt x="0" y="52"/>
                  </a:cubicBezTo>
                  <a:cubicBezTo>
                    <a:pt x="8" y="31"/>
                    <a:pt x="31" y="23"/>
                    <a:pt x="39" y="8"/>
                  </a:cubicBezTo>
                  <a:cubicBezTo>
                    <a:pt x="40" y="5"/>
                    <a:pt x="40" y="2"/>
                    <a:pt x="43" y="0"/>
                  </a:cubicBezTo>
                  <a:cubicBezTo>
                    <a:pt x="42" y="6"/>
                    <a:pt x="46" y="8"/>
                    <a:pt x="49" y="11"/>
                  </a:cubicBezTo>
                  <a:cubicBezTo>
                    <a:pt x="46" y="13"/>
                    <a:pt x="45" y="15"/>
                    <a:pt x="42" y="15"/>
                  </a:cubicBezTo>
                  <a:cubicBezTo>
                    <a:pt x="40" y="21"/>
                    <a:pt x="35" y="22"/>
                    <a:pt x="30" y="22"/>
                  </a:cubicBezTo>
                  <a:cubicBezTo>
                    <a:pt x="27" y="38"/>
                    <a:pt x="13" y="47"/>
                    <a:pt x="5" y="52"/>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299" name="Freeform 49">
              <a:extLst>
                <a:ext uri="{FF2B5EF4-FFF2-40B4-BE49-F238E27FC236}">
                  <a16:creationId xmlns:a16="http://schemas.microsoft.com/office/drawing/2014/main" id="{BC51FC7B-58E8-418E-84EC-3F3EA18CFFF8}"/>
                </a:ext>
              </a:extLst>
            </p:cNvPr>
            <p:cNvSpPr>
              <a:spLocks/>
            </p:cNvSpPr>
            <p:nvPr/>
          </p:nvSpPr>
          <p:spPr bwMode="auto">
            <a:xfrm>
              <a:off x="8764321" y="3738482"/>
              <a:ext cx="107131" cy="159164"/>
            </a:xfrm>
            <a:custGeom>
              <a:avLst/>
              <a:gdLst>
                <a:gd name="T0" fmla="*/ 7 w 94"/>
                <a:gd name="T1" fmla="*/ 57 h 139"/>
                <a:gd name="T2" fmla="*/ 12 w 94"/>
                <a:gd name="T3" fmla="*/ 36 h 139"/>
                <a:gd name="T4" fmla="*/ 9 w 94"/>
                <a:gd name="T5" fmla="*/ 14 h 139"/>
                <a:gd name="T6" fmla="*/ 16 w 94"/>
                <a:gd name="T7" fmla="*/ 0 h 139"/>
                <a:gd name="T8" fmla="*/ 28 w 94"/>
                <a:gd name="T9" fmla="*/ 13 h 139"/>
                <a:gd name="T10" fmla="*/ 37 w 94"/>
                <a:gd name="T11" fmla="*/ 6 h 139"/>
                <a:gd name="T12" fmla="*/ 38 w 94"/>
                <a:gd name="T13" fmla="*/ 10 h 139"/>
                <a:gd name="T14" fmla="*/ 40 w 94"/>
                <a:gd name="T15" fmla="*/ 15 h 139"/>
                <a:gd name="T16" fmla="*/ 48 w 94"/>
                <a:gd name="T17" fmla="*/ 46 h 139"/>
                <a:gd name="T18" fmla="*/ 35 w 94"/>
                <a:gd name="T19" fmla="*/ 77 h 139"/>
                <a:gd name="T20" fmla="*/ 52 w 94"/>
                <a:gd name="T21" fmla="*/ 108 h 139"/>
                <a:gd name="T22" fmla="*/ 52 w 94"/>
                <a:gd name="T23" fmla="*/ 105 h 139"/>
                <a:gd name="T24" fmla="*/ 60 w 94"/>
                <a:gd name="T25" fmla="*/ 99 h 139"/>
                <a:gd name="T26" fmla="*/ 74 w 94"/>
                <a:gd name="T27" fmla="*/ 116 h 139"/>
                <a:gd name="T28" fmla="*/ 80 w 94"/>
                <a:gd name="T29" fmla="*/ 111 h 139"/>
                <a:gd name="T30" fmla="*/ 84 w 94"/>
                <a:gd name="T31" fmla="*/ 112 h 139"/>
                <a:gd name="T32" fmla="*/ 80 w 94"/>
                <a:gd name="T33" fmla="*/ 120 h 139"/>
                <a:gd name="T34" fmla="*/ 85 w 94"/>
                <a:gd name="T35" fmla="*/ 121 h 139"/>
                <a:gd name="T36" fmla="*/ 94 w 94"/>
                <a:gd name="T37" fmla="*/ 129 h 139"/>
                <a:gd name="T38" fmla="*/ 94 w 94"/>
                <a:gd name="T39" fmla="*/ 135 h 139"/>
                <a:gd name="T40" fmla="*/ 91 w 94"/>
                <a:gd name="T41" fmla="*/ 139 h 139"/>
                <a:gd name="T42" fmla="*/ 87 w 94"/>
                <a:gd name="T43" fmla="*/ 133 h 139"/>
                <a:gd name="T44" fmla="*/ 63 w 94"/>
                <a:gd name="T45" fmla="*/ 112 h 139"/>
                <a:gd name="T46" fmla="*/ 63 w 94"/>
                <a:gd name="T47" fmla="*/ 125 h 139"/>
                <a:gd name="T48" fmla="*/ 44 w 94"/>
                <a:gd name="T49" fmla="*/ 109 h 139"/>
                <a:gd name="T50" fmla="*/ 32 w 94"/>
                <a:gd name="T51" fmla="*/ 113 h 139"/>
                <a:gd name="T52" fmla="*/ 22 w 94"/>
                <a:gd name="T53" fmla="*/ 104 h 139"/>
                <a:gd name="T54" fmla="*/ 27 w 94"/>
                <a:gd name="T55" fmla="*/ 96 h 139"/>
                <a:gd name="T56" fmla="*/ 27 w 94"/>
                <a:gd name="T57" fmla="*/ 89 h 139"/>
                <a:gd name="T58" fmla="*/ 23 w 94"/>
                <a:gd name="T59" fmla="*/ 89 h 139"/>
                <a:gd name="T60" fmla="*/ 18 w 94"/>
                <a:gd name="T61" fmla="*/ 94 h 139"/>
                <a:gd name="T62" fmla="*/ 3 w 94"/>
                <a:gd name="T63" fmla="*/ 81 h 139"/>
                <a:gd name="T64" fmla="*/ 7 w 94"/>
                <a:gd name="T65" fmla="*/ 57 h 1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 h="139">
                  <a:moveTo>
                    <a:pt x="7" y="57"/>
                  </a:moveTo>
                  <a:cubicBezTo>
                    <a:pt x="10" y="52"/>
                    <a:pt x="12" y="42"/>
                    <a:pt x="12" y="36"/>
                  </a:cubicBezTo>
                  <a:cubicBezTo>
                    <a:pt x="12" y="28"/>
                    <a:pt x="8" y="22"/>
                    <a:pt x="9" y="14"/>
                  </a:cubicBezTo>
                  <a:cubicBezTo>
                    <a:pt x="9" y="7"/>
                    <a:pt x="10" y="0"/>
                    <a:pt x="16" y="0"/>
                  </a:cubicBezTo>
                  <a:cubicBezTo>
                    <a:pt x="23" y="1"/>
                    <a:pt x="22" y="13"/>
                    <a:pt x="28" y="13"/>
                  </a:cubicBezTo>
                  <a:cubicBezTo>
                    <a:pt x="32" y="13"/>
                    <a:pt x="34" y="8"/>
                    <a:pt x="37" y="6"/>
                  </a:cubicBezTo>
                  <a:cubicBezTo>
                    <a:pt x="37" y="7"/>
                    <a:pt x="38" y="9"/>
                    <a:pt x="38" y="10"/>
                  </a:cubicBezTo>
                  <a:cubicBezTo>
                    <a:pt x="38" y="11"/>
                    <a:pt x="40" y="13"/>
                    <a:pt x="40" y="15"/>
                  </a:cubicBezTo>
                  <a:cubicBezTo>
                    <a:pt x="39" y="24"/>
                    <a:pt x="48" y="34"/>
                    <a:pt x="48" y="46"/>
                  </a:cubicBezTo>
                  <a:cubicBezTo>
                    <a:pt x="48" y="61"/>
                    <a:pt x="35" y="62"/>
                    <a:pt x="35" y="77"/>
                  </a:cubicBezTo>
                  <a:cubicBezTo>
                    <a:pt x="35" y="87"/>
                    <a:pt x="44" y="105"/>
                    <a:pt x="52" y="108"/>
                  </a:cubicBezTo>
                  <a:cubicBezTo>
                    <a:pt x="52" y="108"/>
                    <a:pt x="52" y="105"/>
                    <a:pt x="52" y="105"/>
                  </a:cubicBezTo>
                  <a:cubicBezTo>
                    <a:pt x="52" y="102"/>
                    <a:pt x="56" y="99"/>
                    <a:pt x="60" y="99"/>
                  </a:cubicBezTo>
                  <a:cubicBezTo>
                    <a:pt x="68" y="100"/>
                    <a:pt x="70" y="115"/>
                    <a:pt x="74" y="116"/>
                  </a:cubicBezTo>
                  <a:cubicBezTo>
                    <a:pt x="77" y="116"/>
                    <a:pt x="77" y="111"/>
                    <a:pt x="80" y="111"/>
                  </a:cubicBezTo>
                  <a:cubicBezTo>
                    <a:pt x="82" y="111"/>
                    <a:pt x="83" y="112"/>
                    <a:pt x="84" y="112"/>
                  </a:cubicBezTo>
                  <a:cubicBezTo>
                    <a:pt x="84" y="116"/>
                    <a:pt x="80" y="117"/>
                    <a:pt x="80" y="120"/>
                  </a:cubicBezTo>
                  <a:cubicBezTo>
                    <a:pt x="80" y="122"/>
                    <a:pt x="83" y="121"/>
                    <a:pt x="85" y="121"/>
                  </a:cubicBezTo>
                  <a:cubicBezTo>
                    <a:pt x="85" y="126"/>
                    <a:pt x="89" y="129"/>
                    <a:pt x="94" y="129"/>
                  </a:cubicBezTo>
                  <a:cubicBezTo>
                    <a:pt x="94" y="131"/>
                    <a:pt x="94" y="133"/>
                    <a:pt x="94" y="135"/>
                  </a:cubicBezTo>
                  <a:cubicBezTo>
                    <a:pt x="94" y="136"/>
                    <a:pt x="92" y="139"/>
                    <a:pt x="91" y="139"/>
                  </a:cubicBezTo>
                  <a:cubicBezTo>
                    <a:pt x="89" y="139"/>
                    <a:pt x="88" y="135"/>
                    <a:pt x="87" y="133"/>
                  </a:cubicBezTo>
                  <a:cubicBezTo>
                    <a:pt x="83" y="125"/>
                    <a:pt x="67" y="118"/>
                    <a:pt x="63" y="112"/>
                  </a:cubicBezTo>
                  <a:cubicBezTo>
                    <a:pt x="59" y="117"/>
                    <a:pt x="61" y="119"/>
                    <a:pt x="63" y="125"/>
                  </a:cubicBezTo>
                  <a:cubicBezTo>
                    <a:pt x="54" y="125"/>
                    <a:pt x="53" y="110"/>
                    <a:pt x="44" y="109"/>
                  </a:cubicBezTo>
                  <a:cubicBezTo>
                    <a:pt x="39" y="109"/>
                    <a:pt x="37" y="114"/>
                    <a:pt x="32" y="113"/>
                  </a:cubicBezTo>
                  <a:cubicBezTo>
                    <a:pt x="28" y="113"/>
                    <a:pt x="22" y="107"/>
                    <a:pt x="22" y="104"/>
                  </a:cubicBezTo>
                  <a:cubicBezTo>
                    <a:pt x="22" y="99"/>
                    <a:pt x="25" y="97"/>
                    <a:pt x="27" y="96"/>
                  </a:cubicBezTo>
                  <a:cubicBezTo>
                    <a:pt x="27" y="89"/>
                    <a:pt x="27" y="89"/>
                    <a:pt x="27" y="89"/>
                  </a:cubicBezTo>
                  <a:cubicBezTo>
                    <a:pt x="23" y="89"/>
                    <a:pt x="23" y="89"/>
                    <a:pt x="23" y="89"/>
                  </a:cubicBezTo>
                  <a:cubicBezTo>
                    <a:pt x="21" y="91"/>
                    <a:pt x="20" y="94"/>
                    <a:pt x="18" y="94"/>
                  </a:cubicBezTo>
                  <a:cubicBezTo>
                    <a:pt x="15" y="94"/>
                    <a:pt x="3" y="85"/>
                    <a:pt x="3" y="81"/>
                  </a:cubicBezTo>
                  <a:cubicBezTo>
                    <a:pt x="3" y="70"/>
                    <a:pt x="0" y="55"/>
                    <a:pt x="7" y="57"/>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00" name="Freeform 50">
              <a:extLst>
                <a:ext uri="{FF2B5EF4-FFF2-40B4-BE49-F238E27FC236}">
                  <a16:creationId xmlns:a16="http://schemas.microsoft.com/office/drawing/2014/main" id="{0C894B09-7419-4799-89FD-61F6D2F4D6F1}"/>
                </a:ext>
              </a:extLst>
            </p:cNvPr>
            <p:cNvSpPr>
              <a:spLocks/>
            </p:cNvSpPr>
            <p:nvPr/>
          </p:nvSpPr>
          <p:spPr bwMode="auto">
            <a:xfrm>
              <a:off x="8876043" y="3899177"/>
              <a:ext cx="35200" cy="62747"/>
            </a:xfrm>
            <a:custGeom>
              <a:avLst/>
              <a:gdLst>
                <a:gd name="T0" fmla="*/ 28 w 31"/>
                <a:gd name="T1" fmla="*/ 37 h 55"/>
                <a:gd name="T2" fmla="*/ 17 w 31"/>
                <a:gd name="T3" fmla="*/ 36 h 55"/>
                <a:gd name="T4" fmla="*/ 23 w 31"/>
                <a:gd name="T5" fmla="*/ 50 h 55"/>
                <a:gd name="T6" fmla="*/ 23 w 31"/>
                <a:gd name="T7" fmla="*/ 55 h 55"/>
                <a:gd name="T8" fmla="*/ 17 w 31"/>
                <a:gd name="T9" fmla="*/ 54 h 55"/>
                <a:gd name="T10" fmla="*/ 14 w 31"/>
                <a:gd name="T11" fmla="*/ 45 h 55"/>
                <a:gd name="T12" fmla="*/ 14 w 31"/>
                <a:gd name="T13" fmla="*/ 41 h 55"/>
                <a:gd name="T14" fmla="*/ 4 w 31"/>
                <a:gd name="T15" fmla="*/ 31 h 55"/>
                <a:gd name="T16" fmla="*/ 4 w 31"/>
                <a:gd name="T17" fmla="*/ 27 h 55"/>
                <a:gd name="T18" fmla="*/ 13 w 31"/>
                <a:gd name="T19" fmla="*/ 27 h 55"/>
                <a:gd name="T20" fmla="*/ 16 w 31"/>
                <a:gd name="T21" fmla="*/ 23 h 55"/>
                <a:gd name="T22" fmla="*/ 0 w 31"/>
                <a:gd name="T23" fmla="*/ 3 h 55"/>
                <a:gd name="T24" fmla="*/ 6 w 31"/>
                <a:gd name="T25" fmla="*/ 0 h 55"/>
                <a:gd name="T26" fmla="*/ 21 w 31"/>
                <a:gd name="T27" fmla="*/ 3 h 55"/>
                <a:gd name="T28" fmla="*/ 21 w 31"/>
                <a:gd name="T29" fmla="*/ 10 h 55"/>
                <a:gd name="T30" fmla="*/ 25 w 31"/>
                <a:gd name="T31" fmla="*/ 10 h 55"/>
                <a:gd name="T32" fmla="*/ 25 w 31"/>
                <a:gd name="T33" fmla="*/ 21 h 55"/>
                <a:gd name="T34" fmla="*/ 31 w 31"/>
                <a:gd name="T35" fmla="*/ 28 h 55"/>
                <a:gd name="T36" fmla="*/ 28 w 31"/>
                <a:gd name="T37" fmla="*/ 37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55">
                  <a:moveTo>
                    <a:pt x="28" y="37"/>
                  </a:moveTo>
                  <a:cubicBezTo>
                    <a:pt x="17" y="36"/>
                    <a:pt x="17" y="36"/>
                    <a:pt x="17" y="36"/>
                  </a:cubicBezTo>
                  <a:cubicBezTo>
                    <a:pt x="18" y="42"/>
                    <a:pt x="21" y="49"/>
                    <a:pt x="23" y="50"/>
                  </a:cubicBezTo>
                  <a:cubicBezTo>
                    <a:pt x="23" y="55"/>
                    <a:pt x="23" y="55"/>
                    <a:pt x="23" y="55"/>
                  </a:cubicBezTo>
                  <a:cubicBezTo>
                    <a:pt x="21" y="55"/>
                    <a:pt x="19" y="54"/>
                    <a:pt x="17" y="54"/>
                  </a:cubicBezTo>
                  <a:cubicBezTo>
                    <a:pt x="12" y="54"/>
                    <a:pt x="11" y="49"/>
                    <a:pt x="14" y="45"/>
                  </a:cubicBezTo>
                  <a:cubicBezTo>
                    <a:pt x="14" y="41"/>
                    <a:pt x="14" y="41"/>
                    <a:pt x="14" y="41"/>
                  </a:cubicBezTo>
                  <a:cubicBezTo>
                    <a:pt x="9" y="40"/>
                    <a:pt x="4" y="33"/>
                    <a:pt x="4" y="31"/>
                  </a:cubicBezTo>
                  <a:cubicBezTo>
                    <a:pt x="4" y="27"/>
                    <a:pt x="4" y="27"/>
                    <a:pt x="4" y="27"/>
                  </a:cubicBezTo>
                  <a:cubicBezTo>
                    <a:pt x="7" y="27"/>
                    <a:pt x="12" y="27"/>
                    <a:pt x="13" y="27"/>
                  </a:cubicBezTo>
                  <a:cubicBezTo>
                    <a:pt x="14" y="27"/>
                    <a:pt x="16" y="25"/>
                    <a:pt x="16" y="23"/>
                  </a:cubicBezTo>
                  <a:cubicBezTo>
                    <a:pt x="16" y="14"/>
                    <a:pt x="1" y="9"/>
                    <a:pt x="0" y="3"/>
                  </a:cubicBezTo>
                  <a:cubicBezTo>
                    <a:pt x="2" y="2"/>
                    <a:pt x="4" y="0"/>
                    <a:pt x="6" y="0"/>
                  </a:cubicBezTo>
                  <a:cubicBezTo>
                    <a:pt x="12" y="0"/>
                    <a:pt x="16" y="3"/>
                    <a:pt x="21" y="3"/>
                  </a:cubicBezTo>
                  <a:cubicBezTo>
                    <a:pt x="21" y="5"/>
                    <a:pt x="22" y="8"/>
                    <a:pt x="21" y="10"/>
                  </a:cubicBezTo>
                  <a:cubicBezTo>
                    <a:pt x="23" y="10"/>
                    <a:pt x="24" y="10"/>
                    <a:pt x="25" y="10"/>
                  </a:cubicBezTo>
                  <a:cubicBezTo>
                    <a:pt x="26" y="14"/>
                    <a:pt x="25" y="21"/>
                    <a:pt x="25" y="21"/>
                  </a:cubicBezTo>
                  <a:cubicBezTo>
                    <a:pt x="25" y="21"/>
                    <a:pt x="30" y="28"/>
                    <a:pt x="31" y="28"/>
                  </a:cubicBezTo>
                  <a:cubicBezTo>
                    <a:pt x="30" y="32"/>
                    <a:pt x="28" y="34"/>
                    <a:pt x="28" y="37"/>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01" name="Freeform 51">
              <a:extLst>
                <a:ext uri="{FF2B5EF4-FFF2-40B4-BE49-F238E27FC236}">
                  <a16:creationId xmlns:a16="http://schemas.microsoft.com/office/drawing/2014/main" id="{B4BDEE0C-0C35-4D6A-859E-144F6B8126DC}"/>
                </a:ext>
              </a:extLst>
            </p:cNvPr>
            <p:cNvSpPr>
              <a:spLocks/>
            </p:cNvSpPr>
            <p:nvPr/>
          </p:nvSpPr>
          <p:spPr bwMode="auto">
            <a:xfrm>
              <a:off x="8824008" y="3916012"/>
              <a:ext cx="29078" cy="39791"/>
            </a:xfrm>
            <a:custGeom>
              <a:avLst/>
              <a:gdLst>
                <a:gd name="T0" fmla="*/ 5 w 25"/>
                <a:gd name="T1" fmla="*/ 0 h 34"/>
                <a:gd name="T2" fmla="*/ 24 w 25"/>
                <a:gd name="T3" fmla="*/ 12 h 34"/>
                <a:gd name="T4" fmla="*/ 2 w 25"/>
                <a:gd name="T5" fmla="*/ 34 h 34"/>
                <a:gd name="T6" fmla="*/ 0 w 25"/>
                <a:gd name="T7" fmla="*/ 3 h 34"/>
                <a:gd name="T8" fmla="*/ 4 w 25"/>
                <a:gd name="T9" fmla="*/ 0 h 34"/>
                <a:gd name="T10" fmla="*/ 8 w 25"/>
                <a:gd name="T11" fmla="*/ 3 h 34"/>
                <a:gd name="T12" fmla="*/ 5 w 25"/>
                <a:gd name="T13" fmla="*/ 0 h 34"/>
              </a:gdLst>
              <a:ahLst/>
              <a:cxnLst>
                <a:cxn ang="0">
                  <a:pos x="T0" y="T1"/>
                </a:cxn>
                <a:cxn ang="0">
                  <a:pos x="T2" y="T3"/>
                </a:cxn>
                <a:cxn ang="0">
                  <a:pos x="T4" y="T5"/>
                </a:cxn>
                <a:cxn ang="0">
                  <a:pos x="T6" y="T7"/>
                </a:cxn>
                <a:cxn ang="0">
                  <a:pos x="T8" y="T9"/>
                </a:cxn>
                <a:cxn ang="0">
                  <a:pos x="T10" y="T11"/>
                </a:cxn>
                <a:cxn ang="0">
                  <a:pos x="T12" y="T13"/>
                </a:cxn>
              </a:cxnLst>
              <a:rect l="0" t="0" r="r" b="b"/>
              <a:pathLst>
                <a:path w="25" h="34">
                  <a:moveTo>
                    <a:pt x="5" y="0"/>
                  </a:moveTo>
                  <a:cubicBezTo>
                    <a:pt x="7" y="4"/>
                    <a:pt x="25" y="6"/>
                    <a:pt x="24" y="12"/>
                  </a:cubicBezTo>
                  <a:cubicBezTo>
                    <a:pt x="24" y="24"/>
                    <a:pt x="8" y="30"/>
                    <a:pt x="2" y="34"/>
                  </a:cubicBezTo>
                  <a:cubicBezTo>
                    <a:pt x="2" y="22"/>
                    <a:pt x="0" y="9"/>
                    <a:pt x="0" y="3"/>
                  </a:cubicBezTo>
                  <a:cubicBezTo>
                    <a:pt x="0" y="2"/>
                    <a:pt x="3" y="0"/>
                    <a:pt x="4" y="0"/>
                  </a:cubicBezTo>
                  <a:cubicBezTo>
                    <a:pt x="5" y="0"/>
                    <a:pt x="7" y="2"/>
                    <a:pt x="8" y="3"/>
                  </a:cubicBezTo>
                  <a:lnTo>
                    <a:pt x="5" y="0"/>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02" name="Freeform 52">
              <a:extLst>
                <a:ext uri="{FF2B5EF4-FFF2-40B4-BE49-F238E27FC236}">
                  <a16:creationId xmlns:a16="http://schemas.microsoft.com/office/drawing/2014/main" id="{BFAD6564-040C-47F3-A7F6-7BCA81513235}"/>
                </a:ext>
              </a:extLst>
            </p:cNvPr>
            <p:cNvSpPr>
              <a:spLocks/>
            </p:cNvSpPr>
            <p:nvPr/>
          </p:nvSpPr>
          <p:spPr bwMode="auto">
            <a:xfrm>
              <a:off x="8840843" y="3938968"/>
              <a:ext cx="26017" cy="50504"/>
            </a:xfrm>
            <a:custGeom>
              <a:avLst/>
              <a:gdLst>
                <a:gd name="T0" fmla="*/ 24 w 24"/>
                <a:gd name="T1" fmla="*/ 10 h 44"/>
                <a:gd name="T2" fmla="*/ 16 w 24"/>
                <a:gd name="T3" fmla="*/ 32 h 44"/>
                <a:gd name="T4" fmla="*/ 19 w 24"/>
                <a:gd name="T5" fmla="*/ 41 h 44"/>
                <a:gd name="T6" fmla="*/ 15 w 24"/>
                <a:gd name="T7" fmla="*/ 44 h 44"/>
                <a:gd name="T8" fmla="*/ 0 w 24"/>
                <a:gd name="T9" fmla="*/ 26 h 44"/>
                <a:gd name="T10" fmla="*/ 6 w 24"/>
                <a:gd name="T11" fmla="*/ 22 h 44"/>
                <a:gd name="T12" fmla="*/ 14 w 24"/>
                <a:gd name="T13" fmla="*/ 2 h 44"/>
                <a:gd name="T14" fmla="*/ 24 w 24"/>
                <a:gd name="T15" fmla="*/ 10 h 4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44">
                  <a:moveTo>
                    <a:pt x="24" y="10"/>
                  </a:moveTo>
                  <a:cubicBezTo>
                    <a:pt x="24" y="18"/>
                    <a:pt x="16" y="24"/>
                    <a:pt x="16" y="32"/>
                  </a:cubicBezTo>
                  <a:cubicBezTo>
                    <a:pt x="16" y="38"/>
                    <a:pt x="19" y="37"/>
                    <a:pt x="19" y="41"/>
                  </a:cubicBezTo>
                  <a:cubicBezTo>
                    <a:pt x="19" y="42"/>
                    <a:pt x="17" y="44"/>
                    <a:pt x="15" y="44"/>
                  </a:cubicBezTo>
                  <a:cubicBezTo>
                    <a:pt x="12" y="44"/>
                    <a:pt x="0" y="31"/>
                    <a:pt x="0" y="26"/>
                  </a:cubicBezTo>
                  <a:cubicBezTo>
                    <a:pt x="0" y="24"/>
                    <a:pt x="4" y="22"/>
                    <a:pt x="6" y="22"/>
                  </a:cubicBezTo>
                  <a:cubicBezTo>
                    <a:pt x="7" y="20"/>
                    <a:pt x="10" y="3"/>
                    <a:pt x="14" y="2"/>
                  </a:cubicBezTo>
                  <a:cubicBezTo>
                    <a:pt x="21" y="0"/>
                    <a:pt x="24" y="6"/>
                    <a:pt x="24" y="10"/>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03" name="Freeform 53">
              <a:extLst>
                <a:ext uri="{FF2B5EF4-FFF2-40B4-BE49-F238E27FC236}">
                  <a16:creationId xmlns:a16="http://schemas.microsoft.com/office/drawing/2014/main" id="{3813EF90-F402-4288-93A0-E120F26435C3}"/>
                </a:ext>
              </a:extLst>
            </p:cNvPr>
            <p:cNvSpPr>
              <a:spLocks/>
            </p:cNvSpPr>
            <p:nvPr/>
          </p:nvSpPr>
          <p:spPr bwMode="auto">
            <a:xfrm>
              <a:off x="8862269" y="3942029"/>
              <a:ext cx="15304" cy="30608"/>
            </a:xfrm>
            <a:custGeom>
              <a:avLst/>
              <a:gdLst>
                <a:gd name="T0" fmla="*/ 13 w 13"/>
                <a:gd name="T1" fmla="*/ 0 h 26"/>
                <a:gd name="T2" fmla="*/ 4 w 13"/>
                <a:gd name="T3" fmla="*/ 26 h 26"/>
                <a:gd name="T4" fmla="*/ 0 w 13"/>
                <a:gd name="T5" fmla="*/ 26 h 26"/>
                <a:gd name="T6" fmla="*/ 7 w 13"/>
                <a:gd name="T7" fmla="*/ 0 h 26"/>
                <a:gd name="T8" fmla="*/ 13 w 13"/>
                <a:gd name="T9" fmla="*/ 0 h 26"/>
              </a:gdLst>
              <a:ahLst/>
              <a:cxnLst>
                <a:cxn ang="0">
                  <a:pos x="T0" y="T1"/>
                </a:cxn>
                <a:cxn ang="0">
                  <a:pos x="T2" y="T3"/>
                </a:cxn>
                <a:cxn ang="0">
                  <a:pos x="T4" y="T5"/>
                </a:cxn>
                <a:cxn ang="0">
                  <a:pos x="T6" y="T7"/>
                </a:cxn>
                <a:cxn ang="0">
                  <a:pos x="T8" y="T9"/>
                </a:cxn>
              </a:cxnLst>
              <a:rect l="0" t="0" r="r" b="b"/>
              <a:pathLst>
                <a:path w="13" h="26">
                  <a:moveTo>
                    <a:pt x="13" y="0"/>
                  </a:moveTo>
                  <a:cubicBezTo>
                    <a:pt x="13" y="13"/>
                    <a:pt x="4" y="16"/>
                    <a:pt x="4" y="26"/>
                  </a:cubicBezTo>
                  <a:cubicBezTo>
                    <a:pt x="3" y="26"/>
                    <a:pt x="1" y="26"/>
                    <a:pt x="0" y="26"/>
                  </a:cubicBezTo>
                  <a:cubicBezTo>
                    <a:pt x="2" y="18"/>
                    <a:pt x="7" y="13"/>
                    <a:pt x="7" y="0"/>
                  </a:cubicBezTo>
                  <a:cubicBezTo>
                    <a:pt x="9" y="0"/>
                    <a:pt x="11" y="0"/>
                    <a:pt x="13" y="0"/>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04" name="Freeform 54">
              <a:extLst>
                <a:ext uri="{FF2B5EF4-FFF2-40B4-BE49-F238E27FC236}">
                  <a16:creationId xmlns:a16="http://schemas.microsoft.com/office/drawing/2014/main" id="{068A4CCD-7238-400A-A32D-808E09758D59}"/>
                </a:ext>
              </a:extLst>
            </p:cNvPr>
            <p:cNvSpPr>
              <a:spLocks/>
            </p:cNvSpPr>
            <p:nvPr/>
          </p:nvSpPr>
          <p:spPr bwMode="auto">
            <a:xfrm>
              <a:off x="8869921" y="3963455"/>
              <a:ext cx="18365" cy="15304"/>
            </a:xfrm>
            <a:custGeom>
              <a:avLst/>
              <a:gdLst>
                <a:gd name="T0" fmla="*/ 16 w 16"/>
                <a:gd name="T1" fmla="*/ 0 h 14"/>
                <a:gd name="T2" fmla="*/ 5 w 16"/>
                <a:gd name="T3" fmla="*/ 13 h 14"/>
                <a:gd name="T4" fmla="*/ 0 w 16"/>
                <a:gd name="T5" fmla="*/ 10 h 14"/>
                <a:gd name="T6" fmla="*/ 7 w 16"/>
                <a:gd name="T7" fmla="*/ 0 h 14"/>
                <a:gd name="T8" fmla="*/ 16 w 16"/>
                <a:gd name="T9" fmla="*/ 0 h 14"/>
              </a:gdLst>
              <a:ahLst/>
              <a:cxnLst>
                <a:cxn ang="0">
                  <a:pos x="T0" y="T1"/>
                </a:cxn>
                <a:cxn ang="0">
                  <a:pos x="T2" y="T3"/>
                </a:cxn>
                <a:cxn ang="0">
                  <a:pos x="T4" y="T5"/>
                </a:cxn>
                <a:cxn ang="0">
                  <a:pos x="T6" y="T7"/>
                </a:cxn>
                <a:cxn ang="0">
                  <a:pos x="T8" y="T9"/>
                </a:cxn>
              </a:cxnLst>
              <a:rect l="0" t="0" r="r" b="b"/>
              <a:pathLst>
                <a:path w="16" h="14">
                  <a:moveTo>
                    <a:pt x="16" y="0"/>
                  </a:moveTo>
                  <a:cubicBezTo>
                    <a:pt x="16" y="7"/>
                    <a:pt x="11" y="14"/>
                    <a:pt x="5" y="13"/>
                  </a:cubicBezTo>
                  <a:cubicBezTo>
                    <a:pt x="3" y="13"/>
                    <a:pt x="0" y="11"/>
                    <a:pt x="0" y="10"/>
                  </a:cubicBezTo>
                  <a:cubicBezTo>
                    <a:pt x="0" y="6"/>
                    <a:pt x="5" y="4"/>
                    <a:pt x="7" y="0"/>
                  </a:cubicBezTo>
                  <a:cubicBezTo>
                    <a:pt x="10" y="1"/>
                    <a:pt x="14" y="2"/>
                    <a:pt x="16" y="0"/>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05" name="Freeform 55">
              <a:extLst>
                <a:ext uri="{FF2B5EF4-FFF2-40B4-BE49-F238E27FC236}">
                  <a16:creationId xmlns:a16="http://schemas.microsoft.com/office/drawing/2014/main" id="{56514D49-1EB6-4C08-B69C-2E2368E566CA}"/>
                </a:ext>
              </a:extLst>
            </p:cNvPr>
            <p:cNvSpPr>
              <a:spLocks/>
            </p:cNvSpPr>
            <p:nvPr/>
          </p:nvSpPr>
          <p:spPr bwMode="auto">
            <a:xfrm>
              <a:off x="8851556" y="3899177"/>
              <a:ext cx="19896" cy="24487"/>
            </a:xfrm>
            <a:custGeom>
              <a:avLst/>
              <a:gdLst>
                <a:gd name="T0" fmla="*/ 0 w 17"/>
                <a:gd name="T1" fmla="*/ 10 h 21"/>
                <a:gd name="T2" fmla="*/ 0 w 17"/>
                <a:gd name="T3" fmla="*/ 0 h 21"/>
                <a:gd name="T4" fmla="*/ 6 w 17"/>
                <a:gd name="T5" fmla="*/ 0 h 21"/>
                <a:gd name="T6" fmla="*/ 17 w 17"/>
                <a:gd name="T7" fmla="*/ 17 h 21"/>
                <a:gd name="T8" fmla="*/ 10 w 17"/>
                <a:gd name="T9" fmla="*/ 10 h 21"/>
                <a:gd name="T10" fmla="*/ 0 w 17"/>
                <a:gd name="T11" fmla="*/ 10 h 21"/>
              </a:gdLst>
              <a:ahLst/>
              <a:cxnLst>
                <a:cxn ang="0">
                  <a:pos x="T0" y="T1"/>
                </a:cxn>
                <a:cxn ang="0">
                  <a:pos x="T2" y="T3"/>
                </a:cxn>
                <a:cxn ang="0">
                  <a:pos x="T4" y="T5"/>
                </a:cxn>
                <a:cxn ang="0">
                  <a:pos x="T6" y="T7"/>
                </a:cxn>
                <a:cxn ang="0">
                  <a:pos x="T8" y="T9"/>
                </a:cxn>
                <a:cxn ang="0">
                  <a:pos x="T10" y="T11"/>
                </a:cxn>
              </a:cxnLst>
              <a:rect l="0" t="0" r="r" b="b"/>
              <a:pathLst>
                <a:path w="17" h="21">
                  <a:moveTo>
                    <a:pt x="0" y="10"/>
                  </a:moveTo>
                  <a:cubicBezTo>
                    <a:pt x="0" y="5"/>
                    <a:pt x="0" y="3"/>
                    <a:pt x="0" y="0"/>
                  </a:cubicBezTo>
                  <a:cubicBezTo>
                    <a:pt x="6" y="0"/>
                    <a:pt x="6" y="0"/>
                    <a:pt x="6" y="0"/>
                  </a:cubicBezTo>
                  <a:cubicBezTo>
                    <a:pt x="8" y="6"/>
                    <a:pt x="17" y="8"/>
                    <a:pt x="17" y="17"/>
                  </a:cubicBezTo>
                  <a:cubicBezTo>
                    <a:pt x="17" y="21"/>
                    <a:pt x="10" y="14"/>
                    <a:pt x="10" y="10"/>
                  </a:cubicBezTo>
                  <a:cubicBezTo>
                    <a:pt x="6" y="10"/>
                    <a:pt x="4" y="10"/>
                    <a:pt x="0" y="10"/>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06" name="Freeform 56">
              <a:extLst>
                <a:ext uri="{FF2B5EF4-FFF2-40B4-BE49-F238E27FC236}">
                  <a16:creationId xmlns:a16="http://schemas.microsoft.com/office/drawing/2014/main" id="{736550AB-D985-4ED1-BEEE-8A34C19DA029}"/>
                </a:ext>
              </a:extLst>
            </p:cNvPr>
            <p:cNvSpPr>
              <a:spLocks/>
            </p:cNvSpPr>
            <p:nvPr/>
          </p:nvSpPr>
          <p:spPr bwMode="auto">
            <a:xfrm>
              <a:off x="8785747" y="3874690"/>
              <a:ext cx="30609" cy="30608"/>
            </a:xfrm>
            <a:custGeom>
              <a:avLst/>
              <a:gdLst>
                <a:gd name="T0" fmla="*/ 19 w 26"/>
                <a:gd name="T1" fmla="*/ 27 h 27"/>
                <a:gd name="T2" fmla="*/ 0 w 26"/>
                <a:gd name="T3" fmla="*/ 0 h 27"/>
                <a:gd name="T4" fmla="*/ 6 w 26"/>
                <a:gd name="T5" fmla="*/ 0 h 27"/>
                <a:gd name="T6" fmla="*/ 24 w 26"/>
                <a:gd name="T7" fmla="*/ 13 h 27"/>
                <a:gd name="T8" fmla="*/ 19 w 26"/>
                <a:gd name="T9" fmla="*/ 27 h 27"/>
              </a:gdLst>
              <a:ahLst/>
              <a:cxnLst>
                <a:cxn ang="0">
                  <a:pos x="T0" y="T1"/>
                </a:cxn>
                <a:cxn ang="0">
                  <a:pos x="T2" y="T3"/>
                </a:cxn>
                <a:cxn ang="0">
                  <a:pos x="T4" y="T5"/>
                </a:cxn>
                <a:cxn ang="0">
                  <a:pos x="T6" y="T7"/>
                </a:cxn>
                <a:cxn ang="0">
                  <a:pos x="T8" y="T9"/>
                </a:cxn>
              </a:cxnLst>
              <a:rect l="0" t="0" r="r" b="b"/>
              <a:pathLst>
                <a:path w="26" h="27">
                  <a:moveTo>
                    <a:pt x="19" y="27"/>
                  </a:moveTo>
                  <a:cubicBezTo>
                    <a:pt x="15" y="27"/>
                    <a:pt x="0" y="0"/>
                    <a:pt x="0" y="0"/>
                  </a:cubicBezTo>
                  <a:cubicBezTo>
                    <a:pt x="6" y="0"/>
                    <a:pt x="6" y="0"/>
                    <a:pt x="6" y="0"/>
                  </a:cubicBezTo>
                  <a:cubicBezTo>
                    <a:pt x="15" y="6"/>
                    <a:pt x="22" y="5"/>
                    <a:pt x="24" y="13"/>
                  </a:cubicBezTo>
                  <a:cubicBezTo>
                    <a:pt x="26" y="18"/>
                    <a:pt x="22" y="27"/>
                    <a:pt x="19" y="27"/>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07" name="Freeform 57">
              <a:extLst>
                <a:ext uri="{FF2B5EF4-FFF2-40B4-BE49-F238E27FC236}">
                  <a16:creationId xmlns:a16="http://schemas.microsoft.com/office/drawing/2014/main" id="{CE64C011-718A-4917-B7C0-09B179E26EED}"/>
                </a:ext>
              </a:extLst>
            </p:cNvPr>
            <p:cNvSpPr>
              <a:spLocks/>
            </p:cNvSpPr>
            <p:nvPr/>
          </p:nvSpPr>
          <p:spPr bwMode="auto">
            <a:xfrm>
              <a:off x="8816356" y="3877751"/>
              <a:ext cx="7652" cy="3061"/>
            </a:xfrm>
            <a:custGeom>
              <a:avLst/>
              <a:gdLst>
                <a:gd name="T0" fmla="*/ 0 w 7"/>
                <a:gd name="T1" fmla="*/ 2 h 3"/>
                <a:gd name="T2" fmla="*/ 7 w 7"/>
                <a:gd name="T3" fmla="*/ 2 h 3"/>
                <a:gd name="T4" fmla="*/ 0 w 7"/>
                <a:gd name="T5" fmla="*/ 2 h 3"/>
              </a:gdLst>
              <a:ahLst/>
              <a:cxnLst>
                <a:cxn ang="0">
                  <a:pos x="T0" y="T1"/>
                </a:cxn>
                <a:cxn ang="0">
                  <a:pos x="T2" y="T3"/>
                </a:cxn>
                <a:cxn ang="0">
                  <a:pos x="T4" y="T5"/>
                </a:cxn>
              </a:cxnLst>
              <a:rect l="0" t="0" r="r" b="b"/>
              <a:pathLst>
                <a:path w="7" h="3">
                  <a:moveTo>
                    <a:pt x="0" y="2"/>
                  </a:moveTo>
                  <a:cubicBezTo>
                    <a:pt x="2" y="3"/>
                    <a:pt x="6" y="2"/>
                    <a:pt x="7" y="2"/>
                  </a:cubicBezTo>
                  <a:cubicBezTo>
                    <a:pt x="6" y="0"/>
                    <a:pt x="2" y="1"/>
                    <a:pt x="0" y="2"/>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08" name="Freeform 58">
              <a:extLst>
                <a:ext uri="{FF2B5EF4-FFF2-40B4-BE49-F238E27FC236}">
                  <a16:creationId xmlns:a16="http://schemas.microsoft.com/office/drawing/2014/main" id="{CCB4AB14-4AA1-4FF7-A66A-DBFD6E5150B7}"/>
                </a:ext>
              </a:extLst>
            </p:cNvPr>
            <p:cNvSpPr>
              <a:spLocks/>
            </p:cNvSpPr>
            <p:nvPr/>
          </p:nvSpPr>
          <p:spPr bwMode="auto">
            <a:xfrm>
              <a:off x="8771973" y="3550240"/>
              <a:ext cx="55096" cy="79582"/>
            </a:xfrm>
            <a:custGeom>
              <a:avLst/>
              <a:gdLst>
                <a:gd name="T0" fmla="*/ 13 w 47"/>
                <a:gd name="T1" fmla="*/ 70 h 70"/>
                <a:gd name="T2" fmla="*/ 2 w 47"/>
                <a:gd name="T3" fmla="*/ 48 h 70"/>
                <a:gd name="T4" fmla="*/ 29 w 47"/>
                <a:gd name="T5" fmla="*/ 0 h 70"/>
                <a:gd name="T6" fmla="*/ 13 w 47"/>
                <a:gd name="T7" fmla="*/ 70 h 70"/>
              </a:gdLst>
              <a:ahLst/>
              <a:cxnLst>
                <a:cxn ang="0">
                  <a:pos x="T0" y="T1"/>
                </a:cxn>
                <a:cxn ang="0">
                  <a:pos x="T2" y="T3"/>
                </a:cxn>
                <a:cxn ang="0">
                  <a:pos x="T4" y="T5"/>
                </a:cxn>
                <a:cxn ang="0">
                  <a:pos x="T6" y="T7"/>
                </a:cxn>
              </a:cxnLst>
              <a:rect l="0" t="0" r="r" b="b"/>
              <a:pathLst>
                <a:path w="47" h="70">
                  <a:moveTo>
                    <a:pt x="13" y="70"/>
                  </a:moveTo>
                  <a:cubicBezTo>
                    <a:pt x="0" y="70"/>
                    <a:pt x="2" y="60"/>
                    <a:pt x="2" y="48"/>
                  </a:cubicBezTo>
                  <a:cubicBezTo>
                    <a:pt x="2" y="31"/>
                    <a:pt x="18" y="0"/>
                    <a:pt x="29" y="0"/>
                  </a:cubicBezTo>
                  <a:cubicBezTo>
                    <a:pt x="47" y="0"/>
                    <a:pt x="31" y="70"/>
                    <a:pt x="13" y="70"/>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09" name="Freeform 59">
              <a:extLst>
                <a:ext uri="{FF2B5EF4-FFF2-40B4-BE49-F238E27FC236}">
                  <a16:creationId xmlns:a16="http://schemas.microsoft.com/office/drawing/2014/main" id="{2C4126B9-312A-4E35-BAE6-7AB0074E8E9A}"/>
                </a:ext>
              </a:extLst>
            </p:cNvPr>
            <p:cNvSpPr>
              <a:spLocks/>
            </p:cNvSpPr>
            <p:nvPr/>
          </p:nvSpPr>
          <p:spPr bwMode="auto">
            <a:xfrm>
              <a:off x="8487311" y="3691039"/>
              <a:ext cx="62748" cy="55095"/>
            </a:xfrm>
            <a:custGeom>
              <a:avLst/>
              <a:gdLst>
                <a:gd name="T0" fmla="*/ 3 w 54"/>
                <a:gd name="T1" fmla="*/ 20 h 48"/>
                <a:gd name="T2" fmla="*/ 45 w 54"/>
                <a:gd name="T3" fmla="*/ 0 h 48"/>
                <a:gd name="T4" fmla="*/ 54 w 54"/>
                <a:gd name="T5" fmla="*/ 12 h 48"/>
                <a:gd name="T6" fmla="*/ 20 w 54"/>
                <a:gd name="T7" fmla="*/ 48 h 48"/>
                <a:gd name="T8" fmla="*/ 3 w 54"/>
                <a:gd name="T9" fmla="*/ 32 h 48"/>
                <a:gd name="T10" fmla="*/ 3 w 54"/>
                <a:gd name="T11" fmla="*/ 20 h 48"/>
              </a:gdLst>
              <a:ahLst/>
              <a:cxnLst>
                <a:cxn ang="0">
                  <a:pos x="T0" y="T1"/>
                </a:cxn>
                <a:cxn ang="0">
                  <a:pos x="T2" y="T3"/>
                </a:cxn>
                <a:cxn ang="0">
                  <a:pos x="T4" y="T5"/>
                </a:cxn>
                <a:cxn ang="0">
                  <a:pos x="T6" y="T7"/>
                </a:cxn>
                <a:cxn ang="0">
                  <a:pos x="T8" y="T9"/>
                </a:cxn>
                <a:cxn ang="0">
                  <a:pos x="T10" y="T11"/>
                </a:cxn>
              </a:cxnLst>
              <a:rect l="0" t="0" r="r" b="b"/>
              <a:pathLst>
                <a:path w="54" h="48">
                  <a:moveTo>
                    <a:pt x="3" y="20"/>
                  </a:moveTo>
                  <a:cubicBezTo>
                    <a:pt x="9" y="20"/>
                    <a:pt x="35" y="0"/>
                    <a:pt x="45" y="0"/>
                  </a:cubicBezTo>
                  <a:cubicBezTo>
                    <a:pt x="49" y="0"/>
                    <a:pt x="54" y="7"/>
                    <a:pt x="54" y="12"/>
                  </a:cubicBezTo>
                  <a:cubicBezTo>
                    <a:pt x="54" y="23"/>
                    <a:pt x="31" y="48"/>
                    <a:pt x="20" y="48"/>
                  </a:cubicBezTo>
                  <a:cubicBezTo>
                    <a:pt x="9" y="48"/>
                    <a:pt x="3" y="42"/>
                    <a:pt x="3" y="32"/>
                  </a:cubicBezTo>
                  <a:cubicBezTo>
                    <a:pt x="3" y="27"/>
                    <a:pt x="0" y="20"/>
                    <a:pt x="3" y="20"/>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10" name="Freeform 60">
              <a:extLst>
                <a:ext uri="{FF2B5EF4-FFF2-40B4-BE49-F238E27FC236}">
                  <a16:creationId xmlns:a16="http://schemas.microsoft.com/office/drawing/2014/main" id="{D61CC885-D68B-41AC-B869-39A9375C021A}"/>
                </a:ext>
              </a:extLst>
            </p:cNvPr>
            <p:cNvSpPr>
              <a:spLocks/>
            </p:cNvSpPr>
            <p:nvPr/>
          </p:nvSpPr>
          <p:spPr bwMode="auto">
            <a:xfrm>
              <a:off x="8224076" y="3603805"/>
              <a:ext cx="287723" cy="583092"/>
            </a:xfrm>
            <a:custGeom>
              <a:avLst/>
              <a:gdLst>
                <a:gd name="T0" fmla="*/ 21 w 252"/>
                <a:gd name="T1" fmla="*/ 311 h 509"/>
                <a:gd name="T2" fmla="*/ 36 w 252"/>
                <a:gd name="T3" fmla="*/ 273 h 509"/>
                <a:gd name="T4" fmla="*/ 42 w 252"/>
                <a:gd name="T5" fmla="*/ 265 h 509"/>
                <a:gd name="T6" fmla="*/ 26 w 252"/>
                <a:gd name="T7" fmla="*/ 215 h 509"/>
                <a:gd name="T8" fmla="*/ 12 w 252"/>
                <a:gd name="T9" fmla="*/ 197 h 509"/>
                <a:gd name="T10" fmla="*/ 13 w 252"/>
                <a:gd name="T11" fmla="*/ 190 h 509"/>
                <a:gd name="T12" fmla="*/ 13 w 252"/>
                <a:gd name="T13" fmla="*/ 191 h 509"/>
                <a:gd name="T14" fmla="*/ 21 w 252"/>
                <a:gd name="T15" fmla="*/ 174 h 509"/>
                <a:gd name="T16" fmla="*/ 15 w 252"/>
                <a:gd name="T17" fmla="*/ 139 h 509"/>
                <a:gd name="T18" fmla="*/ 0 w 252"/>
                <a:gd name="T19" fmla="*/ 118 h 509"/>
                <a:gd name="T20" fmla="*/ 12 w 252"/>
                <a:gd name="T21" fmla="*/ 84 h 509"/>
                <a:gd name="T22" fmla="*/ 31 w 252"/>
                <a:gd name="T23" fmla="*/ 78 h 509"/>
                <a:gd name="T24" fmla="*/ 76 w 252"/>
                <a:gd name="T25" fmla="*/ 35 h 509"/>
                <a:gd name="T26" fmla="*/ 81 w 252"/>
                <a:gd name="T27" fmla="*/ 35 h 509"/>
                <a:gd name="T28" fmla="*/ 85 w 252"/>
                <a:gd name="T29" fmla="*/ 44 h 509"/>
                <a:gd name="T30" fmla="*/ 89 w 252"/>
                <a:gd name="T31" fmla="*/ 37 h 509"/>
                <a:gd name="T32" fmla="*/ 89 w 252"/>
                <a:gd name="T33" fmla="*/ 16 h 509"/>
                <a:gd name="T34" fmla="*/ 109 w 252"/>
                <a:gd name="T35" fmla="*/ 11 h 509"/>
                <a:gd name="T36" fmla="*/ 134 w 252"/>
                <a:gd name="T37" fmla="*/ 11 h 509"/>
                <a:gd name="T38" fmla="*/ 164 w 252"/>
                <a:gd name="T39" fmla="*/ 0 h 509"/>
                <a:gd name="T40" fmla="*/ 196 w 252"/>
                <a:gd name="T41" fmla="*/ 9 h 509"/>
                <a:gd name="T42" fmla="*/ 223 w 252"/>
                <a:gd name="T43" fmla="*/ 40 h 509"/>
                <a:gd name="T44" fmla="*/ 171 w 252"/>
                <a:gd name="T45" fmla="*/ 104 h 509"/>
                <a:gd name="T46" fmla="*/ 178 w 252"/>
                <a:gd name="T47" fmla="*/ 116 h 509"/>
                <a:gd name="T48" fmla="*/ 221 w 252"/>
                <a:gd name="T49" fmla="*/ 168 h 509"/>
                <a:gd name="T50" fmla="*/ 252 w 252"/>
                <a:gd name="T51" fmla="*/ 242 h 509"/>
                <a:gd name="T52" fmla="*/ 243 w 252"/>
                <a:gd name="T53" fmla="*/ 281 h 509"/>
                <a:gd name="T54" fmla="*/ 196 w 252"/>
                <a:gd name="T55" fmla="*/ 307 h 509"/>
                <a:gd name="T56" fmla="*/ 180 w 252"/>
                <a:gd name="T57" fmla="*/ 324 h 509"/>
                <a:gd name="T58" fmla="*/ 178 w 252"/>
                <a:gd name="T59" fmla="*/ 317 h 509"/>
                <a:gd name="T60" fmla="*/ 178 w 252"/>
                <a:gd name="T61" fmla="*/ 326 h 509"/>
                <a:gd name="T62" fmla="*/ 159 w 252"/>
                <a:gd name="T63" fmla="*/ 346 h 509"/>
                <a:gd name="T64" fmla="*/ 153 w 252"/>
                <a:gd name="T65" fmla="*/ 330 h 509"/>
                <a:gd name="T66" fmla="*/ 156 w 252"/>
                <a:gd name="T67" fmla="*/ 319 h 509"/>
                <a:gd name="T68" fmla="*/ 151 w 252"/>
                <a:gd name="T69" fmla="*/ 307 h 509"/>
                <a:gd name="T70" fmla="*/ 125 w 252"/>
                <a:gd name="T71" fmla="*/ 291 h 509"/>
                <a:gd name="T72" fmla="*/ 107 w 252"/>
                <a:gd name="T73" fmla="*/ 269 h 509"/>
                <a:gd name="T74" fmla="*/ 74 w 252"/>
                <a:gd name="T75" fmla="*/ 254 h 509"/>
                <a:gd name="T76" fmla="*/ 70 w 252"/>
                <a:gd name="T77" fmla="*/ 243 h 509"/>
                <a:gd name="T78" fmla="*/ 50 w 252"/>
                <a:gd name="T79" fmla="*/ 233 h 509"/>
                <a:gd name="T80" fmla="*/ 46 w 252"/>
                <a:gd name="T81" fmla="*/ 242 h 509"/>
                <a:gd name="T82" fmla="*/ 49 w 252"/>
                <a:gd name="T83" fmla="*/ 257 h 509"/>
                <a:gd name="T84" fmla="*/ 27 w 252"/>
                <a:gd name="T85" fmla="*/ 308 h 509"/>
                <a:gd name="T86" fmla="*/ 53 w 252"/>
                <a:gd name="T87" fmla="*/ 347 h 509"/>
                <a:gd name="T88" fmla="*/ 51 w 252"/>
                <a:gd name="T89" fmla="*/ 347 h 509"/>
                <a:gd name="T90" fmla="*/ 60 w 252"/>
                <a:gd name="T91" fmla="*/ 372 h 509"/>
                <a:gd name="T92" fmla="*/ 125 w 252"/>
                <a:gd name="T93" fmla="*/ 438 h 509"/>
                <a:gd name="T94" fmla="*/ 122 w 252"/>
                <a:gd name="T95" fmla="*/ 453 h 509"/>
                <a:gd name="T96" fmla="*/ 137 w 252"/>
                <a:gd name="T97" fmla="*/ 482 h 509"/>
                <a:gd name="T98" fmla="*/ 143 w 252"/>
                <a:gd name="T99" fmla="*/ 505 h 509"/>
                <a:gd name="T100" fmla="*/ 134 w 252"/>
                <a:gd name="T101" fmla="*/ 506 h 509"/>
                <a:gd name="T102" fmla="*/ 128 w 252"/>
                <a:gd name="T103" fmla="*/ 509 h 509"/>
                <a:gd name="T104" fmla="*/ 115 w 252"/>
                <a:gd name="T105" fmla="*/ 502 h 509"/>
                <a:gd name="T106" fmla="*/ 62 w 252"/>
                <a:gd name="T107" fmla="*/ 444 h 509"/>
                <a:gd name="T108" fmla="*/ 46 w 252"/>
                <a:gd name="T109" fmla="*/ 386 h 509"/>
                <a:gd name="T110" fmla="*/ 23 w 252"/>
                <a:gd name="T111" fmla="*/ 346 h 509"/>
                <a:gd name="T112" fmla="*/ 13 w 252"/>
                <a:gd name="T113" fmla="*/ 346 h 509"/>
                <a:gd name="T114" fmla="*/ 13 w 252"/>
                <a:gd name="T115" fmla="*/ 341 h 509"/>
                <a:gd name="T116" fmla="*/ 17 w 252"/>
                <a:gd name="T117" fmla="*/ 311 h 509"/>
                <a:gd name="T118" fmla="*/ 19 w 252"/>
                <a:gd name="T119" fmla="*/ 311 h 509"/>
                <a:gd name="T120" fmla="*/ 21 w 252"/>
                <a:gd name="T121" fmla="*/ 311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52" h="509">
                  <a:moveTo>
                    <a:pt x="21" y="311"/>
                  </a:moveTo>
                  <a:cubicBezTo>
                    <a:pt x="27" y="297"/>
                    <a:pt x="29" y="289"/>
                    <a:pt x="36" y="273"/>
                  </a:cubicBezTo>
                  <a:cubicBezTo>
                    <a:pt x="37" y="271"/>
                    <a:pt x="42" y="269"/>
                    <a:pt x="42" y="265"/>
                  </a:cubicBezTo>
                  <a:cubicBezTo>
                    <a:pt x="42" y="258"/>
                    <a:pt x="31" y="221"/>
                    <a:pt x="26" y="215"/>
                  </a:cubicBezTo>
                  <a:cubicBezTo>
                    <a:pt x="21" y="210"/>
                    <a:pt x="12" y="206"/>
                    <a:pt x="12" y="197"/>
                  </a:cubicBezTo>
                  <a:cubicBezTo>
                    <a:pt x="12" y="195"/>
                    <a:pt x="13" y="192"/>
                    <a:pt x="13" y="190"/>
                  </a:cubicBezTo>
                  <a:cubicBezTo>
                    <a:pt x="13" y="191"/>
                    <a:pt x="13" y="191"/>
                    <a:pt x="13" y="191"/>
                  </a:cubicBezTo>
                  <a:cubicBezTo>
                    <a:pt x="15" y="189"/>
                    <a:pt x="21" y="180"/>
                    <a:pt x="21" y="174"/>
                  </a:cubicBezTo>
                  <a:cubicBezTo>
                    <a:pt x="21" y="165"/>
                    <a:pt x="20" y="148"/>
                    <a:pt x="15" y="139"/>
                  </a:cubicBezTo>
                  <a:cubicBezTo>
                    <a:pt x="10" y="132"/>
                    <a:pt x="0" y="132"/>
                    <a:pt x="0" y="118"/>
                  </a:cubicBezTo>
                  <a:cubicBezTo>
                    <a:pt x="0" y="103"/>
                    <a:pt x="5" y="92"/>
                    <a:pt x="12" y="84"/>
                  </a:cubicBezTo>
                  <a:cubicBezTo>
                    <a:pt x="16" y="80"/>
                    <a:pt x="25" y="82"/>
                    <a:pt x="31" y="78"/>
                  </a:cubicBezTo>
                  <a:cubicBezTo>
                    <a:pt x="50" y="65"/>
                    <a:pt x="61" y="59"/>
                    <a:pt x="76" y="35"/>
                  </a:cubicBezTo>
                  <a:cubicBezTo>
                    <a:pt x="81" y="35"/>
                    <a:pt x="81" y="35"/>
                    <a:pt x="81" y="35"/>
                  </a:cubicBezTo>
                  <a:cubicBezTo>
                    <a:pt x="81" y="41"/>
                    <a:pt x="84" y="44"/>
                    <a:pt x="85" y="44"/>
                  </a:cubicBezTo>
                  <a:cubicBezTo>
                    <a:pt x="87" y="44"/>
                    <a:pt x="89" y="39"/>
                    <a:pt x="89" y="37"/>
                  </a:cubicBezTo>
                  <a:cubicBezTo>
                    <a:pt x="89" y="29"/>
                    <a:pt x="89" y="24"/>
                    <a:pt x="89" y="16"/>
                  </a:cubicBezTo>
                  <a:cubicBezTo>
                    <a:pt x="89" y="16"/>
                    <a:pt x="106" y="10"/>
                    <a:pt x="109" y="11"/>
                  </a:cubicBezTo>
                  <a:cubicBezTo>
                    <a:pt x="134" y="11"/>
                    <a:pt x="134" y="11"/>
                    <a:pt x="134" y="11"/>
                  </a:cubicBezTo>
                  <a:cubicBezTo>
                    <a:pt x="144" y="17"/>
                    <a:pt x="153" y="0"/>
                    <a:pt x="164" y="0"/>
                  </a:cubicBezTo>
                  <a:cubicBezTo>
                    <a:pt x="176" y="0"/>
                    <a:pt x="184" y="9"/>
                    <a:pt x="196" y="9"/>
                  </a:cubicBezTo>
                  <a:cubicBezTo>
                    <a:pt x="196" y="29"/>
                    <a:pt x="212" y="36"/>
                    <a:pt x="223" y="40"/>
                  </a:cubicBezTo>
                  <a:cubicBezTo>
                    <a:pt x="208" y="64"/>
                    <a:pt x="171" y="70"/>
                    <a:pt x="171" y="104"/>
                  </a:cubicBezTo>
                  <a:cubicBezTo>
                    <a:pt x="171" y="111"/>
                    <a:pt x="175" y="113"/>
                    <a:pt x="178" y="116"/>
                  </a:cubicBezTo>
                  <a:cubicBezTo>
                    <a:pt x="195" y="134"/>
                    <a:pt x="203" y="155"/>
                    <a:pt x="221" y="168"/>
                  </a:cubicBezTo>
                  <a:cubicBezTo>
                    <a:pt x="240" y="180"/>
                    <a:pt x="252" y="215"/>
                    <a:pt x="252" y="242"/>
                  </a:cubicBezTo>
                  <a:cubicBezTo>
                    <a:pt x="252" y="260"/>
                    <a:pt x="243" y="267"/>
                    <a:pt x="243" y="281"/>
                  </a:cubicBezTo>
                  <a:cubicBezTo>
                    <a:pt x="218" y="288"/>
                    <a:pt x="216" y="296"/>
                    <a:pt x="196" y="307"/>
                  </a:cubicBezTo>
                  <a:cubicBezTo>
                    <a:pt x="187" y="312"/>
                    <a:pt x="189" y="324"/>
                    <a:pt x="180" y="324"/>
                  </a:cubicBezTo>
                  <a:cubicBezTo>
                    <a:pt x="178" y="324"/>
                    <a:pt x="178" y="320"/>
                    <a:pt x="178" y="317"/>
                  </a:cubicBezTo>
                  <a:cubicBezTo>
                    <a:pt x="178" y="322"/>
                    <a:pt x="178" y="325"/>
                    <a:pt x="178" y="326"/>
                  </a:cubicBezTo>
                  <a:cubicBezTo>
                    <a:pt x="178" y="334"/>
                    <a:pt x="162" y="346"/>
                    <a:pt x="159" y="346"/>
                  </a:cubicBezTo>
                  <a:cubicBezTo>
                    <a:pt x="156" y="346"/>
                    <a:pt x="153" y="335"/>
                    <a:pt x="153" y="330"/>
                  </a:cubicBezTo>
                  <a:cubicBezTo>
                    <a:pt x="153" y="324"/>
                    <a:pt x="153" y="320"/>
                    <a:pt x="156" y="319"/>
                  </a:cubicBezTo>
                  <a:cubicBezTo>
                    <a:pt x="153" y="317"/>
                    <a:pt x="152" y="311"/>
                    <a:pt x="151" y="307"/>
                  </a:cubicBezTo>
                  <a:cubicBezTo>
                    <a:pt x="140" y="307"/>
                    <a:pt x="125" y="303"/>
                    <a:pt x="125" y="291"/>
                  </a:cubicBezTo>
                  <a:cubicBezTo>
                    <a:pt x="108" y="291"/>
                    <a:pt x="116" y="279"/>
                    <a:pt x="107" y="269"/>
                  </a:cubicBezTo>
                  <a:cubicBezTo>
                    <a:pt x="97" y="258"/>
                    <a:pt x="86" y="258"/>
                    <a:pt x="74" y="254"/>
                  </a:cubicBezTo>
                  <a:cubicBezTo>
                    <a:pt x="72" y="254"/>
                    <a:pt x="70" y="243"/>
                    <a:pt x="70" y="243"/>
                  </a:cubicBezTo>
                  <a:cubicBezTo>
                    <a:pt x="68" y="234"/>
                    <a:pt x="59" y="233"/>
                    <a:pt x="50" y="233"/>
                  </a:cubicBezTo>
                  <a:cubicBezTo>
                    <a:pt x="44" y="233"/>
                    <a:pt x="46" y="238"/>
                    <a:pt x="46" y="242"/>
                  </a:cubicBezTo>
                  <a:cubicBezTo>
                    <a:pt x="46" y="249"/>
                    <a:pt x="49" y="250"/>
                    <a:pt x="49" y="257"/>
                  </a:cubicBezTo>
                  <a:cubicBezTo>
                    <a:pt x="49" y="281"/>
                    <a:pt x="27" y="287"/>
                    <a:pt x="27" y="308"/>
                  </a:cubicBezTo>
                  <a:cubicBezTo>
                    <a:pt x="27" y="333"/>
                    <a:pt x="53" y="324"/>
                    <a:pt x="53" y="347"/>
                  </a:cubicBezTo>
                  <a:cubicBezTo>
                    <a:pt x="51" y="347"/>
                    <a:pt x="51" y="347"/>
                    <a:pt x="51" y="347"/>
                  </a:cubicBezTo>
                  <a:cubicBezTo>
                    <a:pt x="54" y="352"/>
                    <a:pt x="55" y="366"/>
                    <a:pt x="60" y="372"/>
                  </a:cubicBezTo>
                  <a:cubicBezTo>
                    <a:pt x="81" y="393"/>
                    <a:pt x="125" y="398"/>
                    <a:pt x="125" y="438"/>
                  </a:cubicBezTo>
                  <a:cubicBezTo>
                    <a:pt x="125" y="446"/>
                    <a:pt x="122" y="446"/>
                    <a:pt x="122" y="453"/>
                  </a:cubicBezTo>
                  <a:cubicBezTo>
                    <a:pt x="122" y="467"/>
                    <a:pt x="134" y="472"/>
                    <a:pt x="137" y="482"/>
                  </a:cubicBezTo>
                  <a:cubicBezTo>
                    <a:pt x="140" y="492"/>
                    <a:pt x="140" y="496"/>
                    <a:pt x="143" y="505"/>
                  </a:cubicBezTo>
                  <a:cubicBezTo>
                    <a:pt x="137" y="506"/>
                    <a:pt x="137" y="506"/>
                    <a:pt x="134" y="506"/>
                  </a:cubicBezTo>
                  <a:cubicBezTo>
                    <a:pt x="131" y="506"/>
                    <a:pt x="131" y="509"/>
                    <a:pt x="128" y="509"/>
                  </a:cubicBezTo>
                  <a:cubicBezTo>
                    <a:pt x="121" y="509"/>
                    <a:pt x="120" y="503"/>
                    <a:pt x="115" y="502"/>
                  </a:cubicBezTo>
                  <a:cubicBezTo>
                    <a:pt x="92" y="494"/>
                    <a:pt x="71" y="470"/>
                    <a:pt x="62" y="444"/>
                  </a:cubicBezTo>
                  <a:cubicBezTo>
                    <a:pt x="56" y="421"/>
                    <a:pt x="54" y="404"/>
                    <a:pt x="46" y="386"/>
                  </a:cubicBezTo>
                  <a:cubicBezTo>
                    <a:pt x="40" y="374"/>
                    <a:pt x="35" y="346"/>
                    <a:pt x="23" y="346"/>
                  </a:cubicBezTo>
                  <a:cubicBezTo>
                    <a:pt x="15" y="346"/>
                    <a:pt x="20" y="351"/>
                    <a:pt x="13" y="346"/>
                  </a:cubicBezTo>
                  <a:cubicBezTo>
                    <a:pt x="12" y="346"/>
                    <a:pt x="13" y="343"/>
                    <a:pt x="13" y="341"/>
                  </a:cubicBezTo>
                  <a:cubicBezTo>
                    <a:pt x="13" y="330"/>
                    <a:pt x="15" y="322"/>
                    <a:pt x="17" y="311"/>
                  </a:cubicBezTo>
                  <a:cubicBezTo>
                    <a:pt x="19" y="311"/>
                    <a:pt x="19" y="311"/>
                    <a:pt x="19" y="311"/>
                  </a:cubicBezTo>
                  <a:lnTo>
                    <a:pt x="21" y="311"/>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11" name="Freeform 61">
              <a:extLst>
                <a:ext uri="{FF2B5EF4-FFF2-40B4-BE49-F238E27FC236}">
                  <a16:creationId xmlns:a16="http://schemas.microsoft.com/office/drawing/2014/main" id="{48D232D0-9AAD-4575-BAF3-FEB9D117E878}"/>
                </a:ext>
              </a:extLst>
            </p:cNvPr>
            <p:cNvSpPr>
              <a:spLocks/>
            </p:cNvSpPr>
            <p:nvPr/>
          </p:nvSpPr>
          <p:spPr bwMode="auto">
            <a:xfrm>
              <a:off x="8409259" y="4258827"/>
              <a:ext cx="41322" cy="41321"/>
            </a:xfrm>
            <a:custGeom>
              <a:avLst/>
              <a:gdLst>
                <a:gd name="T0" fmla="*/ 21 w 36"/>
                <a:gd name="T1" fmla="*/ 30 h 35"/>
                <a:gd name="T2" fmla="*/ 16 w 36"/>
                <a:gd name="T3" fmla="*/ 19 h 35"/>
                <a:gd name="T4" fmla="*/ 0 w 36"/>
                <a:gd name="T5" fmla="*/ 11 h 35"/>
                <a:gd name="T6" fmla="*/ 16 w 36"/>
                <a:gd name="T7" fmla="*/ 0 h 35"/>
                <a:gd name="T8" fmla="*/ 35 w 36"/>
                <a:gd name="T9" fmla="*/ 27 h 35"/>
                <a:gd name="T10" fmla="*/ 36 w 36"/>
                <a:gd name="T11" fmla="*/ 35 h 35"/>
                <a:gd name="T12" fmla="*/ 31 w 36"/>
                <a:gd name="T13" fmla="*/ 35 h 35"/>
                <a:gd name="T14" fmla="*/ 21 w 36"/>
                <a:gd name="T15" fmla="*/ 30 h 3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6" h="35">
                  <a:moveTo>
                    <a:pt x="21" y="30"/>
                  </a:moveTo>
                  <a:cubicBezTo>
                    <a:pt x="19" y="30"/>
                    <a:pt x="16" y="22"/>
                    <a:pt x="16" y="19"/>
                  </a:cubicBezTo>
                  <a:cubicBezTo>
                    <a:pt x="13" y="13"/>
                    <a:pt x="0" y="17"/>
                    <a:pt x="0" y="11"/>
                  </a:cubicBezTo>
                  <a:cubicBezTo>
                    <a:pt x="0" y="6"/>
                    <a:pt x="11" y="1"/>
                    <a:pt x="16" y="0"/>
                  </a:cubicBezTo>
                  <a:cubicBezTo>
                    <a:pt x="20" y="12"/>
                    <a:pt x="25" y="27"/>
                    <a:pt x="35" y="27"/>
                  </a:cubicBezTo>
                  <a:cubicBezTo>
                    <a:pt x="35" y="30"/>
                    <a:pt x="35" y="33"/>
                    <a:pt x="36" y="35"/>
                  </a:cubicBezTo>
                  <a:cubicBezTo>
                    <a:pt x="34" y="35"/>
                    <a:pt x="32" y="35"/>
                    <a:pt x="31" y="35"/>
                  </a:cubicBezTo>
                  <a:cubicBezTo>
                    <a:pt x="26" y="35"/>
                    <a:pt x="24" y="30"/>
                    <a:pt x="21" y="30"/>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12" name="Freeform 62">
              <a:extLst>
                <a:ext uri="{FF2B5EF4-FFF2-40B4-BE49-F238E27FC236}">
                  <a16:creationId xmlns:a16="http://schemas.microsoft.com/office/drawing/2014/main" id="{63A75EA1-12F4-4575-A3B2-F41DB3BCE6B1}"/>
                </a:ext>
              </a:extLst>
            </p:cNvPr>
            <p:cNvSpPr>
              <a:spLocks/>
            </p:cNvSpPr>
            <p:nvPr/>
          </p:nvSpPr>
          <p:spPr bwMode="auto">
            <a:xfrm>
              <a:off x="8470477" y="4289435"/>
              <a:ext cx="16835" cy="15304"/>
            </a:xfrm>
            <a:custGeom>
              <a:avLst/>
              <a:gdLst>
                <a:gd name="T0" fmla="*/ 1 w 15"/>
                <a:gd name="T1" fmla="*/ 0 h 14"/>
                <a:gd name="T2" fmla="*/ 8 w 15"/>
                <a:gd name="T3" fmla="*/ 0 h 14"/>
                <a:gd name="T4" fmla="*/ 15 w 15"/>
                <a:gd name="T5" fmla="*/ 4 h 14"/>
                <a:gd name="T6" fmla="*/ 7 w 15"/>
                <a:gd name="T7" fmla="*/ 14 h 14"/>
                <a:gd name="T8" fmla="*/ 1 w 15"/>
                <a:gd name="T9" fmla="*/ 4 h 14"/>
                <a:gd name="T10" fmla="*/ 1 w 15"/>
                <a:gd name="T11" fmla="*/ 0 h 14"/>
              </a:gdLst>
              <a:ahLst/>
              <a:cxnLst>
                <a:cxn ang="0">
                  <a:pos x="T0" y="T1"/>
                </a:cxn>
                <a:cxn ang="0">
                  <a:pos x="T2" y="T3"/>
                </a:cxn>
                <a:cxn ang="0">
                  <a:pos x="T4" y="T5"/>
                </a:cxn>
                <a:cxn ang="0">
                  <a:pos x="T6" y="T7"/>
                </a:cxn>
                <a:cxn ang="0">
                  <a:pos x="T8" y="T9"/>
                </a:cxn>
                <a:cxn ang="0">
                  <a:pos x="T10" y="T11"/>
                </a:cxn>
              </a:cxnLst>
              <a:rect l="0" t="0" r="r" b="b"/>
              <a:pathLst>
                <a:path w="15" h="14">
                  <a:moveTo>
                    <a:pt x="1" y="0"/>
                  </a:moveTo>
                  <a:cubicBezTo>
                    <a:pt x="3" y="0"/>
                    <a:pt x="6" y="0"/>
                    <a:pt x="8" y="0"/>
                  </a:cubicBezTo>
                  <a:cubicBezTo>
                    <a:pt x="11" y="0"/>
                    <a:pt x="13" y="4"/>
                    <a:pt x="15" y="4"/>
                  </a:cubicBezTo>
                  <a:cubicBezTo>
                    <a:pt x="15" y="9"/>
                    <a:pt x="12" y="14"/>
                    <a:pt x="7" y="14"/>
                  </a:cubicBezTo>
                  <a:cubicBezTo>
                    <a:pt x="2" y="14"/>
                    <a:pt x="1" y="8"/>
                    <a:pt x="1" y="4"/>
                  </a:cubicBezTo>
                  <a:cubicBezTo>
                    <a:pt x="1" y="4"/>
                    <a:pt x="0" y="0"/>
                    <a:pt x="1" y="0"/>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13" name="Freeform 63">
              <a:extLst>
                <a:ext uri="{FF2B5EF4-FFF2-40B4-BE49-F238E27FC236}">
                  <a16:creationId xmlns:a16="http://schemas.microsoft.com/office/drawing/2014/main" id="{7C8A9C18-CB22-4B12-94C4-0BC9E326BB6F}"/>
                </a:ext>
              </a:extLst>
            </p:cNvPr>
            <p:cNvSpPr>
              <a:spLocks/>
            </p:cNvSpPr>
            <p:nvPr/>
          </p:nvSpPr>
          <p:spPr bwMode="auto">
            <a:xfrm>
              <a:off x="8251624" y="4249644"/>
              <a:ext cx="16835" cy="26017"/>
            </a:xfrm>
            <a:custGeom>
              <a:avLst/>
              <a:gdLst>
                <a:gd name="T0" fmla="*/ 3 w 14"/>
                <a:gd name="T1" fmla="*/ 0 h 23"/>
                <a:gd name="T2" fmla="*/ 13 w 14"/>
                <a:gd name="T3" fmla="*/ 23 h 23"/>
                <a:gd name="T4" fmla="*/ 0 w 14"/>
                <a:gd name="T5" fmla="*/ 4 h 23"/>
                <a:gd name="T6" fmla="*/ 0 w 14"/>
                <a:gd name="T7" fmla="*/ 0 h 23"/>
                <a:gd name="T8" fmla="*/ 6 w 14"/>
                <a:gd name="T9" fmla="*/ 0 h 23"/>
                <a:gd name="T10" fmla="*/ 6 w 14"/>
                <a:gd name="T11" fmla="*/ 4 h 23"/>
                <a:gd name="T12" fmla="*/ 3 w 14"/>
                <a:gd name="T13" fmla="*/ 0 h 23"/>
              </a:gdLst>
              <a:ahLst/>
              <a:cxnLst>
                <a:cxn ang="0">
                  <a:pos x="T0" y="T1"/>
                </a:cxn>
                <a:cxn ang="0">
                  <a:pos x="T2" y="T3"/>
                </a:cxn>
                <a:cxn ang="0">
                  <a:pos x="T4" y="T5"/>
                </a:cxn>
                <a:cxn ang="0">
                  <a:pos x="T6" y="T7"/>
                </a:cxn>
                <a:cxn ang="0">
                  <a:pos x="T8" y="T9"/>
                </a:cxn>
                <a:cxn ang="0">
                  <a:pos x="T10" y="T11"/>
                </a:cxn>
                <a:cxn ang="0">
                  <a:pos x="T12" y="T13"/>
                </a:cxn>
              </a:cxnLst>
              <a:rect l="0" t="0" r="r" b="b"/>
              <a:pathLst>
                <a:path w="14" h="23">
                  <a:moveTo>
                    <a:pt x="3" y="0"/>
                  </a:moveTo>
                  <a:cubicBezTo>
                    <a:pt x="9" y="8"/>
                    <a:pt x="14" y="13"/>
                    <a:pt x="13" y="23"/>
                  </a:cubicBezTo>
                  <a:cubicBezTo>
                    <a:pt x="9" y="22"/>
                    <a:pt x="0" y="9"/>
                    <a:pt x="0" y="4"/>
                  </a:cubicBezTo>
                  <a:cubicBezTo>
                    <a:pt x="0" y="3"/>
                    <a:pt x="0" y="1"/>
                    <a:pt x="0" y="0"/>
                  </a:cubicBezTo>
                  <a:cubicBezTo>
                    <a:pt x="6" y="0"/>
                    <a:pt x="6" y="0"/>
                    <a:pt x="6" y="0"/>
                  </a:cubicBezTo>
                  <a:cubicBezTo>
                    <a:pt x="6" y="1"/>
                    <a:pt x="6" y="4"/>
                    <a:pt x="6" y="4"/>
                  </a:cubicBezTo>
                  <a:lnTo>
                    <a:pt x="3" y="0"/>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14" name="Freeform 64">
              <a:extLst>
                <a:ext uri="{FF2B5EF4-FFF2-40B4-BE49-F238E27FC236}">
                  <a16:creationId xmlns:a16="http://schemas.microsoft.com/office/drawing/2014/main" id="{8BACB371-D567-43F7-85BA-8BFE26E9633A}"/>
                </a:ext>
              </a:extLst>
            </p:cNvPr>
            <p:cNvSpPr>
              <a:spLocks/>
            </p:cNvSpPr>
            <p:nvPr/>
          </p:nvSpPr>
          <p:spPr bwMode="auto">
            <a:xfrm>
              <a:off x="8219485" y="4194549"/>
              <a:ext cx="24487" cy="21426"/>
            </a:xfrm>
            <a:custGeom>
              <a:avLst/>
              <a:gdLst>
                <a:gd name="T0" fmla="*/ 4 w 21"/>
                <a:gd name="T1" fmla="*/ 0 h 19"/>
                <a:gd name="T2" fmla="*/ 15 w 21"/>
                <a:gd name="T3" fmla="*/ 19 h 19"/>
                <a:gd name="T4" fmla="*/ 1 w 21"/>
                <a:gd name="T5" fmla="*/ 2 h 19"/>
                <a:gd name="T6" fmla="*/ 0 w 21"/>
                <a:gd name="T7" fmla="*/ 2 h 19"/>
                <a:gd name="T8" fmla="*/ 4 w 21"/>
                <a:gd name="T9" fmla="*/ 0 h 19"/>
              </a:gdLst>
              <a:ahLst/>
              <a:cxnLst>
                <a:cxn ang="0">
                  <a:pos x="T0" y="T1"/>
                </a:cxn>
                <a:cxn ang="0">
                  <a:pos x="T2" y="T3"/>
                </a:cxn>
                <a:cxn ang="0">
                  <a:pos x="T4" y="T5"/>
                </a:cxn>
                <a:cxn ang="0">
                  <a:pos x="T6" y="T7"/>
                </a:cxn>
                <a:cxn ang="0">
                  <a:pos x="T8" y="T9"/>
                </a:cxn>
              </a:cxnLst>
              <a:rect l="0" t="0" r="r" b="b"/>
              <a:pathLst>
                <a:path w="21" h="19">
                  <a:moveTo>
                    <a:pt x="4" y="0"/>
                  </a:moveTo>
                  <a:cubicBezTo>
                    <a:pt x="9" y="3"/>
                    <a:pt x="21" y="19"/>
                    <a:pt x="15" y="19"/>
                  </a:cubicBezTo>
                  <a:cubicBezTo>
                    <a:pt x="12" y="19"/>
                    <a:pt x="2" y="6"/>
                    <a:pt x="1" y="2"/>
                  </a:cubicBezTo>
                  <a:cubicBezTo>
                    <a:pt x="0" y="2"/>
                    <a:pt x="0" y="2"/>
                    <a:pt x="0" y="2"/>
                  </a:cubicBezTo>
                  <a:lnTo>
                    <a:pt x="4" y="0"/>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15" name="Freeform 65">
              <a:extLst>
                <a:ext uri="{FF2B5EF4-FFF2-40B4-BE49-F238E27FC236}">
                  <a16:creationId xmlns:a16="http://schemas.microsoft.com/office/drawing/2014/main" id="{87A31176-00DB-4C34-9556-316070D5566E}"/>
                </a:ext>
              </a:extLst>
            </p:cNvPr>
            <p:cNvSpPr>
              <a:spLocks/>
            </p:cNvSpPr>
            <p:nvPr/>
          </p:nvSpPr>
          <p:spPr bwMode="auto">
            <a:xfrm>
              <a:off x="9012252" y="3306903"/>
              <a:ext cx="56626" cy="76521"/>
            </a:xfrm>
            <a:custGeom>
              <a:avLst/>
              <a:gdLst>
                <a:gd name="T0" fmla="*/ 19 w 50"/>
                <a:gd name="T1" fmla="*/ 40 h 68"/>
                <a:gd name="T2" fmla="*/ 22 w 50"/>
                <a:gd name="T3" fmla="*/ 29 h 68"/>
                <a:gd name="T4" fmla="*/ 16 w 50"/>
                <a:gd name="T5" fmla="*/ 18 h 68"/>
                <a:gd name="T6" fmla="*/ 16 w 50"/>
                <a:gd name="T7" fmla="*/ 25 h 68"/>
                <a:gd name="T8" fmla="*/ 7 w 50"/>
                <a:gd name="T9" fmla="*/ 29 h 68"/>
                <a:gd name="T10" fmla="*/ 0 w 50"/>
                <a:gd name="T11" fmla="*/ 20 h 68"/>
                <a:gd name="T12" fmla="*/ 23 w 50"/>
                <a:gd name="T13" fmla="*/ 0 h 68"/>
                <a:gd name="T14" fmla="*/ 43 w 50"/>
                <a:gd name="T15" fmla="*/ 6 h 68"/>
                <a:gd name="T16" fmla="*/ 44 w 50"/>
                <a:gd name="T17" fmla="*/ 14 h 68"/>
                <a:gd name="T18" fmla="*/ 50 w 50"/>
                <a:gd name="T19" fmla="*/ 21 h 68"/>
                <a:gd name="T20" fmla="*/ 50 w 50"/>
                <a:gd name="T21" fmla="*/ 29 h 68"/>
                <a:gd name="T22" fmla="*/ 44 w 50"/>
                <a:gd name="T23" fmla="*/ 29 h 68"/>
                <a:gd name="T24" fmla="*/ 25 w 50"/>
                <a:gd name="T25" fmla="*/ 68 h 68"/>
                <a:gd name="T26" fmla="*/ 22 w 50"/>
                <a:gd name="T27" fmla="*/ 60 h 68"/>
                <a:gd name="T28" fmla="*/ 22 w 50"/>
                <a:gd name="T29" fmla="*/ 65 h 68"/>
                <a:gd name="T30" fmla="*/ 12 w 50"/>
                <a:gd name="T31" fmla="*/ 53 h 68"/>
                <a:gd name="T32" fmla="*/ 19 w 50"/>
                <a:gd name="T33" fmla="*/ 40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50" h="68">
                  <a:moveTo>
                    <a:pt x="19" y="40"/>
                  </a:moveTo>
                  <a:cubicBezTo>
                    <a:pt x="22" y="29"/>
                    <a:pt x="22" y="29"/>
                    <a:pt x="22" y="29"/>
                  </a:cubicBezTo>
                  <a:cubicBezTo>
                    <a:pt x="18" y="27"/>
                    <a:pt x="17" y="22"/>
                    <a:pt x="16" y="18"/>
                  </a:cubicBezTo>
                  <a:cubicBezTo>
                    <a:pt x="16" y="21"/>
                    <a:pt x="15" y="23"/>
                    <a:pt x="16" y="25"/>
                  </a:cubicBezTo>
                  <a:cubicBezTo>
                    <a:pt x="13" y="25"/>
                    <a:pt x="10" y="29"/>
                    <a:pt x="7" y="29"/>
                  </a:cubicBezTo>
                  <a:cubicBezTo>
                    <a:pt x="4" y="29"/>
                    <a:pt x="0" y="24"/>
                    <a:pt x="0" y="20"/>
                  </a:cubicBezTo>
                  <a:cubicBezTo>
                    <a:pt x="0" y="15"/>
                    <a:pt x="21" y="0"/>
                    <a:pt x="23" y="0"/>
                  </a:cubicBezTo>
                  <a:cubicBezTo>
                    <a:pt x="29" y="0"/>
                    <a:pt x="34" y="6"/>
                    <a:pt x="43" y="6"/>
                  </a:cubicBezTo>
                  <a:cubicBezTo>
                    <a:pt x="43" y="9"/>
                    <a:pt x="41" y="14"/>
                    <a:pt x="44" y="14"/>
                  </a:cubicBezTo>
                  <a:cubicBezTo>
                    <a:pt x="50" y="21"/>
                    <a:pt x="50" y="21"/>
                    <a:pt x="50" y="21"/>
                  </a:cubicBezTo>
                  <a:cubicBezTo>
                    <a:pt x="50" y="23"/>
                    <a:pt x="49" y="26"/>
                    <a:pt x="50" y="29"/>
                  </a:cubicBezTo>
                  <a:cubicBezTo>
                    <a:pt x="48" y="29"/>
                    <a:pt x="46" y="30"/>
                    <a:pt x="44" y="29"/>
                  </a:cubicBezTo>
                  <a:cubicBezTo>
                    <a:pt x="41" y="43"/>
                    <a:pt x="35" y="68"/>
                    <a:pt x="25" y="68"/>
                  </a:cubicBezTo>
                  <a:cubicBezTo>
                    <a:pt x="22" y="68"/>
                    <a:pt x="22" y="63"/>
                    <a:pt x="22" y="60"/>
                  </a:cubicBezTo>
                  <a:cubicBezTo>
                    <a:pt x="22" y="65"/>
                    <a:pt x="22" y="65"/>
                    <a:pt x="22" y="65"/>
                  </a:cubicBezTo>
                  <a:cubicBezTo>
                    <a:pt x="16" y="65"/>
                    <a:pt x="12" y="56"/>
                    <a:pt x="12" y="53"/>
                  </a:cubicBezTo>
                  <a:cubicBezTo>
                    <a:pt x="12" y="51"/>
                    <a:pt x="19" y="40"/>
                    <a:pt x="19" y="40"/>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16" name="Freeform 66">
              <a:extLst>
                <a:ext uri="{FF2B5EF4-FFF2-40B4-BE49-F238E27FC236}">
                  <a16:creationId xmlns:a16="http://schemas.microsoft.com/office/drawing/2014/main" id="{A71B4B7D-448B-40D0-9831-15515A07B76D}"/>
                </a:ext>
              </a:extLst>
            </p:cNvPr>
            <p:cNvSpPr>
              <a:spLocks/>
            </p:cNvSpPr>
            <p:nvPr/>
          </p:nvSpPr>
          <p:spPr bwMode="auto">
            <a:xfrm>
              <a:off x="9079591" y="3288538"/>
              <a:ext cx="64278" cy="47443"/>
            </a:xfrm>
            <a:custGeom>
              <a:avLst/>
              <a:gdLst>
                <a:gd name="T0" fmla="*/ 40 w 57"/>
                <a:gd name="T1" fmla="*/ 28 h 42"/>
                <a:gd name="T2" fmla="*/ 29 w 57"/>
                <a:gd name="T3" fmla="*/ 22 h 42"/>
                <a:gd name="T4" fmla="*/ 10 w 57"/>
                <a:gd name="T5" fmla="*/ 42 h 42"/>
                <a:gd name="T6" fmla="*/ 6 w 57"/>
                <a:gd name="T7" fmla="*/ 30 h 42"/>
                <a:gd name="T8" fmla="*/ 0 w 57"/>
                <a:gd name="T9" fmla="*/ 22 h 42"/>
                <a:gd name="T10" fmla="*/ 14 w 57"/>
                <a:gd name="T11" fmla="*/ 10 h 42"/>
                <a:gd name="T12" fmla="*/ 40 w 57"/>
                <a:gd name="T13" fmla="*/ 0 h 42"/>
                <a:gd name="T14" fmla="*/ 40 w 57"/>
                <a:gd name="T15" fmla="*/ 28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 h="42">
                  <a:moveTo>
                    <a:pt x="40" y="28"/>
                  </a:moveTo>
                  <a:cubicBezTo>
                    <a:pt x="34" y="28"/>
                    <a:pt x="31" y="23"/>
                    <a:pt x="29" y="22"/>
                  </a:cubicBezTo>
                  <a:cubicBezTo>
                    <a:pt x="22" y="30"/>
                    <a:pt x="20" y="42"/>
                    <a:pt x="10" y="42"/>
                  </a:cubicBezTo>
                  <a:cubicBezTo>
                    <a:pt x="7" y="42"/>
                    <a:pt x="5" y="34"/>
                    <a:pt x="6" y="30"/>
                  </a:cubicBezTo>
                  <a:cubicBezTo>
                    <a:pt x="1" y="27"/>
                    <a:pt x="0" y="26"/>
                    <a:pt x="0" y="22"/>
                  </a:cubicBezTo>
                  <a:cubicBezTo>
                    <a:pt x="0" y="22"/>
                    <a:pt x="14" y="10"/>
                    <a:pt x="14" y="10"/>
                  </a:cubicBezTo>
                  <a:cubicBezTo>
                    <a:pt x="27" y="14"/>
                    <a:pt x="29" y="0"/>
                    <a:pt x="40" y="0"/>
                  </a:cubicBezTo>
                  <a:cubicBezTo>
                    <a:pt x="57" y="0"/>
                    <a:pt x="48" y="28"/>
                    <a:pt x="40" y="28"/>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17" name="Freeform 67">
              <a:extLst>
                <a:ext uri="{FF2B5EF4-FFF2-40B4-BE49-F238E27FC236}">
                  <a16:creationId xmlns:a16="http://schemas.microsoft.com/office/drawing/2014/main" id="{37DB307A-E3FB-40B3-8CFD-CFA809CDE4AD}"/>
                </a:ext>
              </a:extLst>
            </p:cNvPr>
            <p:cNvSpPr>
              <a:spLocks/>
            </p:cNvSpPr>
            <p:nvPr/>
          </p:nvSpPr>
          <p:spPr bwMode="auto">
            <a:xfrm>
              <a:off x="9044391" y="3080400"/>
              <a:ext cx="275479" cy="235685"/>
            </a:xfrm>
            <a:custGeom>
              <a:avLst/>
              <a:gdLst>
                <a:gd name="T0" fmla="*/ 94 w 241"/>
                <a:gd name="T1" fmla="*/ 199 h 207"/>
                <a:gd name="T2" fmla="*/ 94 w 241"/>
                <a:gd name="T3" fmla="*/ 192 h 207"/>
                <a:gd name="T4" fmla="*/ 97 w 241"/>
                <a:gd name="T5" fmla="*/ 179 h 207"/>
                <a:gd name="T6" fmla="*/ 74 w 241"/>
                <a:gd name="T7" fmla="*/ 172 h 207"/>
                <a:gd name="T8" fmla="*/ 66 w 241"/>
                <a:gd name="T9" fmla="*/ 178 h 207"/>
                <a:gd name="T10" fmla="*/ 50 w 241"/>
                <a:gd name="T11" fmla="*/ 181 h 207"/>
                <a:gd name="T12" fmla="*/ 10 w 241"/>
                <a:gd name="T13" fmla="*/ 192 h 207"/>
                <a:gd name="T14" fmla="*/ 0 w 241"/>
                <a:gd name="T15" fmla="*/ 189 h 207"/>
                <a:gd name="T16" fmla="*/ 10 w 241"/>
                <a:gd name="T17" fmla="*/ 183 h 207"/>
                <a:gd name="T18" fmla="*/ 52 w 241"/>
                <a:gd name="T19" fmla="*/ 152 h 207"/>
                <a:gd name="T20" fmla="*/ 99 w 241"/>
                <a:gd name="T21" fmla="*/ 152 h 207"/>
                <a:gd name="T22" fmla="*/ 123 w 241"/>
                <a:gd name="T23" fmla="*/ 127 h 207"/>
                <a:gd name="T24" fmla="*/ 136 w 241"/>
                <a:gd name="T25" fmla="*/ 107 h 207"/>
                <a:gd name="T26" fmla="*/ 132 w 241"/>
                <a:gd name="T27" fmla="*/ 116 h 207"/>
                <a:gd name="T28" fmla="*/ 136 w 241"/>
                <a:gd name="T29" fmla="*/ 120 h 207"/>
                <a:gd name="T30" fmla="*/ 158 w 241"/>
                <a:gd name="T31" fmla="*/ 109 h 207"/>
                <a:gd name="T32" fmla="*/ 200 w 241"/>
                <a:gd name="T33" fmla="*/ 45 h 207"/>
                <a:gd name="T34" fmla="*/ 197 w 241"/>
                <a:gd name="T35" fmla="*/ 35 h 207"/>
                <a:gd name="T36" fmla="*/ 214 w 241"/>
                <a:gd name="T37" fmla="*/ 6 h 207"/>
                <a:gd name="T38" fmla="*/ 224 w 241"/>
                <a:gd name="T39" fmla="*/ 8 h 207"/>
                <a:gd name="T40" fmla="*/ 222 w 241"/>
                <a:gd name="T41" fmla="*/ 7 h 207"/>
                <a:gd name="T42" fmla="*/ 220 w 241"/>
                <a:gd name="T43" fmla="*/ 0 h 207"/>
                <a:gd name="T44" fmla="*/ 229 w 241"/>
                <a:gd name="T45" fmla="*/ 4 h 207"/>
                <a:gd name="T46" fmla="*/ 231 w 241"/>
                <a:gd name="T47" fmla="*/ 20 h 207"/>
                <a:gd name="T48" fmla="*/ 241 w 241"/>
                <a:gd name="T49" fmla="*/ 48 h 207"/>
                <a:gd name="T50" fmla="*/ 231 w 241"/>
                <a:gd name="T51" fmla="*/ 72 h 207"/>
                <a:gd name="T52" fmla="*/ 231 w 241"/>
                <a:gd name="T53" fmla="*/ 77 h 207"/>
                <a:gd name="T54" fmla="*/ 224 w 241"/>
                <a:gd name="T55" fmla="*/ 79 h 207"/>
                <a:gd name="T56" fmla="*/ 219 w 241"/>
                <a:gd name="T57" fmla="*/ 115 h 207"/>
                <a:gd name="T58" fmla="*/ 210 w 241"/>
                <a:gd name="T59" fmla="*/ 137 h 207"/>
                <a:gd name="T60" fmla="*/ 214 w 241"/>
                <a:gd name="T61" fmla="*/ 152 h 207"/>
                <a:gd name="T62" fmla="*/ 196 w 241"/>
                <a:gd name="T63" fmla="*/ 168 h 207"/>
                <a:gd name="T64" fmla="*/ 197 w 241"/>
                <a:gd name="T65" fmla="*/ 155 h 207"/>
                <a:gd name="T66" fmla="*/ 176 w 241"/>
                <a:gd name="T67" fmla="*/ 174 h 207"/>
                <a:gd name="T68" fmla="*/ 172 w 241"/>
                <a:gd name="T69" fmla="*/ 170 h 207"/>
                <a:gd name="T70" fmla="*/ 165 w 241"/>
                <a:gd name="T71" fmla="*/ 170 h 207"/>
                <a:gd name="T72" fmla="*/ 150 w 241"/>
                <a:gd name="T73" fmla="*/ 180 h 207"/>
                <a:gd name="T74" fmla="*/ 128 w 241"/>
                <a:gd name="T75" fmla="*/ 166 h 207"/>
                <a:gd name="T76" fmla="*/ 123 w 241"/>
                <a:gd name="T77" fmla="*/ 173 h 207"/>
                <a:gd name="T78" fmla="*/ 131 w 241"/>
                <a:gd name="T79" fmla="*/ 185 h 207"/>
                <a:gd name="T80" fmla="*/ 123 w 241"/>
                <a:gd name="T81" fmla="*/ 186 h 207"/>
                <a:gd name="T82" fmla="*/ 105 w 241"/>
                <a:gd name="T83" fmla="*/ 207 h 207"/>
                <a:gd name="T84" fmla="*/ 94 w 241"/>
                <a:gd name="T85"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41" h="207">
                  <a:moveTo>
                    <a:pt x="94" y="199"/>
                  </a:moveTo>
                  <a:cubicBezTo>
                    <a:pt x="92" y="199"/>
                    <a:pt x="94" y="195"/>
                    <a:pt x="94" y="192"/>
                  </a:cubicBezTo>
                  <a:cubicBezTo>
                    <a:pt x="94" y="188"/>
                    <a:pt x="97" y="182"/>
                    <a:pt x="97" y="179"/>
                  </a:cubicBezTo>
                  <a:cubicBezTo>
                    <a:pt x="88" y="177"/>
                    <a:pt x="83" y="172"/>
                    <a:pt x="74" y="172"/>
                  </a:cubicBezTo>
                  <a:cubicBezTo>
                    <a:pt x="69" y="172"/>
                    <a:pt x="69" y="177"/>
                    <a:pt x="66" y="178"/>
                  </a:cubicBezTo>
                  <a:cubicBezTo>
                    <a:pt x="60" y="181"/>
                    <a:pt x="56" y="177"/>
                    <a:pt x="50" y="181"/>
                  </a:cubicBezTo>
                  <a:cubicBezTo>
                    <a:pt x="40" y="185"/>
                    <a:pt x="26" y="192"/>
                    <a:pt x="10" y="192"/>
                  </a:cubicBezTo>
                  <a:cubicBezTo>
                    <a:pt x="5" y="192"/>
                    <a:pt x="0" y="192"/>
                    <a:pt x="0" y="189"/>
                  </a:cubicBezTo>
                  <a:cubicBezTo>
                    <a:pt x="0" y="186"/>
                    <a:pt x="7" y="184"/>
                    <a:pt x="10" y="183"/>
                  </a:cubicBezTo>
                  <a:cubicBezTo>
                    <a:pt x="26" y="172"/>
                    <a:pt x="32" y="152"/>
                    <a:pt x="52" y="152"/>
                  </a:cubicBezTo>
                  <a:cubicBezTo>
                    <a:pt x="75" y="152"/>
                    <a:pt x="82" y="152"/>
                    <a:pt x="99" y="152"/>
                  </a:cubicBezTo>
                  <a:cubicBezTo>
                    <a:pt x="112" y="152"/>
                    <a:pt x="116" y="127"/>
                    <a:pt x="123" y="127"/>
                  </a:cubicBezTo>
                  <a:cubicBezTo>
                    <a:pt x="124" y="127"/>
                    <a:pt x="134" y="108"/>
                    <a:pt x="136" y="107"/>
                  </a:cubicBezTo>
                  <a:cubicBezTo>
                    <a:pt x="134" y="110"/>
                    <a:pt x="132" y="113"/>
                    <a:pt x="132" y="116"/>
                  </a:cubicBezTo>
                  <a:cubicBezTo>
                    <a:pt x="132" y="118"/>
                    <a:pt x="135" y="120"/>
                    <a:pt x="136" y="120"/>
                  </a:cubicBezTo>
                  <a:cubicBezTo>
                    <a:pt x="147" y="120"/>
                    <a:pt x="149" y="112"/>
                    <a:pt x="158" y="109"/>
                  </a:cubicBezTo>
                  <a:cubicBezTo>
                    <a:pt x="174" y="103"/>
                    <a:pt x="200" y="70"/>
                    <a:pt x="200" y="45"/>
                  </a:cubicBezTo>
                  <a:cubicBezTo>
                    <a:pt x="200" y="39"/>
                    <a:pt x="197" y="39"/>
                    <a:pt x="197" y="35"/>
                  </a:cubicBezTo>
                  <a:cubicBezTo>
                    <a:pt x="197" y="26"/>
                    <a:pt x="204" y="6"/>
                    <a:pt x="214" y="6"/>
                  </a:cubicBezTo>
                  <a:cubicBezTo>
                    <a:pt x="216" y="6"/>
                    <a:pt x="215" y="16"/>
                    <a:pt x="224" y="8"/>
                  </a:cubicBezTo>
                  <a:cubicBezTo>
                    <a:pt x="223" y="8"/>
                    <a:pt x="222" y="7"/>
                    <a:pt x="222" y="7"/>
                  </a:cubicBezTo>
                  <a:cubicBezTo>
                    <a:pt x="219" y="7"/>
                    <a:pt x="218" y="0"/>
                    <a:pt x="220" y="0"/>
                  </a:cubicBezTo>
                  <a:cubicBezTo>
                    <a:pt x="225" y="0"/>
                    <a:pt x="228" y="2"/>
                    <a:pt x="229" y="4"/>
                  </a:cubicBezTo>
                  <a:cubicBezTo>
                    <a:pt x="232" y="10"/>
                    <a:pt x="231" y="14"/>
                    <a:pt x="231" y="20"/>
                  </a:cubicBezTo>
                  <a:cubicBezTo>
                    <a:pt x="231" y="31"/>
                    <a:pt x="241" y="37"/>
                    <a:pt x="241" y="48"/>
                  </a:cubicBezTo>
                  <a:cubicBezTo>
                    <a:pt x="241" y="61"/>
                    <a:pt x="231" y="62"/>
                    <a:pt x="231" y="72"/>
                  </a:cubicBezTo>
                  <a:cubicBezTo>
                    <a:pt x="231" y="74"/>
                    <a:pt x="231" y="76"/>
                    <a:pt x="231" y="77"/>
                  </a:cubicBezTo>
                  <a:cubicBezTo>
                    <a:pt x="228" y="80"/>
                    <a:pt x="226" y="78"/>
                    <a:pt x="224" y="79"/>
                  </a:cubicBezTo>
                  <a:cubicBezTo>
                    <a:pt x="216" y="81"/>
                    <a:pt x="219" y="106"/>
                    <a:pt x="219" y="115"/>
                  </a:cubicBezTo>
                  <a:cubicBezTo>
                    <a:pt x="219" y="122"/>
                    <a:pt x="210" y="126"/>
                    <a:pt x="210" y="137"/>
                  </a:cubicBezTo>
                  <a:cubicBezTo>
                    <a:pt x="210" y="144"/>
                    <a:pt x="213" y="147"/>
                    <a:pt x="214" y="152"/>
                  </a:cubicBezTo>
                  <a:cubicBezTo>
                    <a:pt x="205" y="157"/>
                    <a:pt x="205" y="165"/>
                    <a:pt x="196" y="168"/>
                  </a:cubicBezTo>
                  <a:cubicBezTo>
                    <a:pt x="193" y="161"/>
                    <a:pt x="196" y="161"/>
                    <a:pt x="197" y="155"/>
                  </a:cubicBezTo>
                  <a:cubicBezTo>
                    <a:pt x="186" y="162"/>
                    <a:pt x="179" y="163"/>
                    <a:pt x="176" y="174"/>
                  </a:cubicBezTo>
                  <a:cubicBezTo>
                    <a:pt x="175" y="174"/>
                    <a:pt x="172" y="172"/>
                    <a:pt x="172" y="170"/>
                  </a:cubicBezTo>
                  <a:cubicBezTo>
                    <a:pt x="165" y="170"/>
                    <a:pt x="165" y="170"/>
                    <a:pt x="165" y="170"/>
                  </a:cubicBezTo>
                  <a:cubicBezTo>
                    <a:pt x="160" y="175"/>
                    <a:pt x="156" y="180"/>
                    <a:pt x="150" y="180"/>
                  </a:cubicBezTo>
                  <a:cubicBezTo>
                    <a:pt x="134" y="180"/>
                    <a:pt x="135" y="166"/>
                    <a:pt x="128" y="166"/>
                  </a:cubicBezTo>
                  <a:cubicBezTo>
                    <a:pt x="126" y="166"/>
                    <a:pt x="123" y="170"/>
                    <a:pt x="123" y="173"/>
                  </a:cubicBezTo>
                  <a:cubicBezTo>
                    <a:pt x="123" y="176"/>
                    <a:pt x="130" y="185"/>
                    <a:pt x="131" y="185"/>
                  </a:cubicBezTo>
                  <a:cubicBezTo>
                    <a:pt x="129" y="186"/>
                    <a:pt x="126" y="186"/>
                    <a:pt x="123" y="186"/>
                  </a:cubicBezTo>
                  <a:cubicBezTo>
                    <a:pt x="118" y="186"/>
                    <a:pt x="109" y="199"/>
                    <a:pt x="105" y="207"/>
                  </a:cubicBezTo>
                  <a:cubicBezTo>
                    <a:pt x="99" y="205"/>
                    <a:pt x="100" y="199"/>
                    <a:pt x="94" y="199"/>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18" name="Freeform 68">
              <a:extLst>
                <a:ext uri="{FF2B5EF4-FFF2-40B4-BE49-F238E27FC236}">
                  <a16:creationId xmlns:a16="http://schemas.microsoft.com/office/drawing/2014/main" id="{F86DAF76-56EE-426C-AC93-5ED1FB87ED7F}"/>
                </a:ext>
              </a:extLst>
            </p:cNvPr>
            <p:cNvSpPr>
              <a:spLocks/>
            </p:cNvSpPr>
            <p:nvPr/>
          </p:nvSpPr>
          <p:spPr bwMode="auto">
            <a:xfrm>
              <a:off x="9266305" y="2948783"/>
              <a:ext cx="142331" cy="127025"/>
            </a:xfrm>
            <a:custGeom>
              <a:avLst/>
              <a:gdLst>
                <a:gd name="T0" fmla="*/ 18 w 124"/>
                <a:gd name="T1" fmla="*/ 60 h 110"/>
                <a:gd name="T2" fmla="*/ 25 w 124"/>
                <a:gd name="T3" fmla="*/ 60 h 110"/>
                <a:gd name="T4" fmla="*/ 43 w 124"/>
                <a:gd name="T5" fmla="*/ 19 h 110"/>
                <a:gd name="T6" fmla="*/ 40 w 124"/>
                <a:gd name="T7" fmla="*/ 11 h 110"/>
                <a:gd name="T8" fmla="*/ 44 w 124"/>
                <a:gd name="T9" fmla="*/ 0 h 110"/>
                <a:gd name="T10" fmla="*/ 103 w 124"/>
                <a:gd name="T11" fmla="*/ 40 h 110"/>
                <a:gd name="T12" fmla="*/ 119 w 124"/>
                <a:gd name="T13" fmla="*/ 39 h 110"/>
                <a:gd name="T14" fmla="*/ 114 w 124"/>
                <a:gd name="T15" fmla="*/ 48 h 110"/>
                <a:gd name="T16" fmla="*/ 124 w 124"/>
                <a:gd name="T17" fmla="*/ 58 h 110"/>
                <a:gd name="T18" fmla="*/ 100 w 124"/>
                <a:gd name="T19" fmla="*/ 66 h 110"/>
                <a:gd name="T20" fmla="*/ 73 w 124"/>
                <a:gd name="T21" fmla="*/ 93 h 110"/>
                <a:gd name="T22" fmla="*/ 40 w 124"/>
                <a:gd name="T23" fmla="*/ 75 h 110"/>
                <a:gd name="T24" fmla="*/ 35 w 124"/>
                <a:gd name="T25" fmla="*/ 82 h 110"/>
                <a:gd name="T26" fmla="*/ 12 w 124"/>
                <a:gd name="T27" fmla="*/ 87 h 110"/>
                <a:gd name="T28" fmla="*/ 27 w 124"/>
                <a:gd name="T29" fmla="*/ 98 h 110"/>
                <a:gd name="T30" fmla="*/ 8 w 124"/>
                <a:gd name="T31" fmla="*/ 110 h 110"/>
                <a:gd name="T32" fmla="*/ 4 w 124"/>
                <a:gd name="T33" fmla="*/ 110 h 110"/>
                <a:gd name="T34" fmla="*/ 4 w 124"/>
                <a:gd name="T35" fmla="*/ 92 h 110"/>
                <a:gd name="T36" fmla="*/ 0 w 124"/>
                <a:gd name="T37" fmla="*/ 84 h 110"/>
                <a:gd name="T38" fmla="*/ 14 w 124"/>
                <a:gd name="T39" fmla="*/ 64 h 110"/>
                <a:gd name="T40" fmla="*/ 14 w 124"/>
                <a:gd name="T41" fmla="*/ 58 h 110"/>
                <a:gd name="T42" fmla="*/ 19 w 124"/>
                <a:gd name="T43" fmla="*/ 62 h 110"/>
                <a:gd name="T44" fmla="*/ 18 w 124"/>
                <a:gd name="T45" fmla="*/ 60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4" h="110">
                  <a:moveTo>
                    <a:pt x="18" y="60"/>
                  </a:moveTo>
                  <a:cubicBezTo>
                    <a:pt x="20" y="61"/>
                    <a:pt x="23" y="60"/>
                    <a:pt x="25" y="60"/>
                  </a:cubicBezTo>
                  <a:cubicBezTo>
                    <a:pt x="38" y="60"/>
                    <a:pt x="43" y="29"/>
                    <a:pt x="43" y="19"/>
                  </a:cubicBezTo>
                  <a:cubicBezTo>
                    <a:pt x="43" y="15"/>
                    <a:pt x="40" y="14"/>
                    <a:pt x="40" y="11"/>
                  </a:cubicBezTo>
                  <a:cubicBezTo>
                    <a:pt x="40" y="5"/>
                    <a:pt x="43" y="3"/>
                    <a:pt x="44" y="0"/>
                  </a:cubicBezTo>
                  <a:cubicBezTo>
                    <a:pt x="65" y="15"/>
                    <a:pt x="74" y="40"/>
                    <a:pt x="103" y="40"/>
                  </a:cubicBezTo>
                  <a:cubicBezTo>
                    <a:pt x="109" y="40"/>
                    <a:pt x="114" y="35"/>
                    <a:pt x="119" y="39"/>
                  </a:cubicBezTo>
                  <a:cubicBezTo>
                    <a:pt x="118" y="43"/>
                    <a:pt x="114" y="44"/>
                    <a:pt x="114" y="48"/>
                  </a:cubicBezTo>
                  <a:cubicBezTo>
                    <a:pt x="114" y="53"/>
                    <a:pt x="121" y="58"/>
                    <a:pt x="124" y="58"/>
                  </a:cubicBezTo>
                  <a:cubicBezTo>
                    <a:pt x="117" y="63"/>
                    <a:pt x="112" y="66"/>
                    <a:pt x="100" y="66"/>
                  </a:cubicBezTo>
                  <a:cubicBezTo>
                    <a:pt x="84" y="66"/>
                    <a:pt x="79" y="84"/>
                    <a:pt x="73" y="93"/>
                  </a:cubicBezTo>
                  <a:cubicBezTo>
                    <a:pt x="61" y="85"/>
                    <a:pt x="53" y="84"/>
                    <a:pt x="40" y="75"/>
                  </a:cubicBezTo>
                  <a:cubicBezTo>
                    <a:pt x="38" y="76"/>
                    <a:pt x="35" y="79"/>
                    <a:pt x="35" y="82"/>
                  </a:cubicBezTo>
                  <a:cubicBezTo>
                    <a:pt x="25" y="82"/>
                    <a:pt x="12" y="74"/>
                    <a:pt x="12" y="87"/>
                  </a:cubicBezTo>
                  <a:cubicBezTo>
                    <a:pt x="12" y="95"/>
                    <a:pt x="24" y="95"/>
                    <a:pt x="27" y="98"/>
                  </a:cubicBezTo>
                  <a:cubicBezTo>
                    <a:pt x="21" y="107"/>
                    <a:pt x="15" y="104"/>
                    <a:pt x="8" y="110"/>
                  </a:cubicBezTo>
                  <a:cubicBezTo>
                    <a:pt x="4" y="110"/>
                    <a:pt x="4" y="110"/>
                    <a:pt x="4" y="110"/>
                  </a:cubicBezTo>
                  <a:cubicBezTo>
                    <a:pt x="4" y="105"/>
                    <a:pt x="4" y="93"/>
                    <a:pt x="4" y="92"/>
                  </a:cubicBezTo>
                  <a:cubicBezTo>
                    <a:pt x="4" y="89"/>
                    <a:pt x="0" y="87"/>
                    <a:pt x="0" y="84"/>
                  </a:cubicBezTo>
                  <a:cubicBezTo>
                    <a:pt x="0" y="75"/>
                    <a:pt x="12" y="70"/>
                    <a:pt x="14" y="64"/>
                  </a:cubicBezTo>
                  <a:cubicBezTo>
                    <a:pt x="14" y="58"/>
                    <a:pt x="14" y="58"/>
                    <a:pt x="14" y="58"/>
                  </a:cubicBezTo>
                  <a:cubicBezTo>
                    <a:pt x="15" y="59"/>
                    <a:pt x="17" y="60"/>
                    <a:pt x="19" y="62"/>
                  </a:cubicBezTo>
                  <a:lnTo>
                    <a:pt x="18" y="60"/>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19" name="Freeform 69">
              <a:extLst>
                <a:ext uri="{FF2B5EF4-FFF2-40B4-BE49-F238E27FC236}">
                  <a16:creationId xmlns:a16="http://schemas.microsoft.com/office/drawing/2014/main" id="{F66F2659-6257-4FBE-ACBD-225731B93E03}"/>
                </a:ext>
              </a:extLst>
            </p:cNvPr>
            <p:cNvSpPr>
              <a:spLocks/>
            </p:cNvSpPr>
            <p:nvPr/>
          </p:nvSpPr>
          <p:spPr bwMode="auto">
            <a:xfrm>
              <a:off x="9405575" y="2980922"/>
              <a:ext cx="22957" cy="22956"/>
            </a:xfrm>
            <a:custGeom>
              <a:avLst/>
              <a:gdLst>
                <a:gd name="T0" fmla="*/ 17 w 21"/>
                <a:gd name="T1" fmla="*/ 0 h 20"/>
                <a:gd name="T2" fmla="*/ 21 w 21"/>
                <a:gd name="T3" fmla="*/ 4 h 20"/>
                <a:gd name="T4" fmla="*/ 2 w 21"/>
                <a:gd name="T5" fmla="*/ 20 h 20"/>
                <a:gd name="T6" fmla="*/ 2 w 21"/>
                <a:gd name="T7" fmla="*/ 13 h 20"/>
                <a:gd name="T8" fmla="*/ 19 w 21"/>
                <a:gd name="T9" fmla="*/ 1 h 20"/>
                <a:gd name="T10" fmla="*/ 17 w 21"/>
                <a:gd name="T11" fmla="*/ 0 h 20"/>
              </a:gdLst>
              <a:ahLst/>
              <a:cxnLst>
                <a:cxn ang="0">
                  <a:pos x="T0" y="T1"/>
                </a:cxn>
                <a:cxn ang="0">
                  <a:pos x="T2" y="T3"/>
                </a:cxn>
                <a:cxn ang="0">
                  <a:pos x="T4" y="T5"/>
                </a:cxn>
                <a:cxn ang="0">
                  <a:pos x="T6" y="T7"/>
                </a:cxn>
                <a:cxn ang="0">
                  <a:pos x="T8" y="T9"/>
                </a:cxn>
                <a:cxn ang="0">
                  <a:pos x="T10" y="T11"/>
                </a:cxn>
              </a:cxnLst>
              <a:rect l="0" t="0" r="r" b="b"/>
              <a:pathLst>
                <a:path w="21" h="20">
                  <a:moveTo>
                    <a:pt x="17" y="0"/>
                  </a:moveTo>
                  <a:cubicBezTo>
                    <a:pt x="21" y="4"/>
                    <a:pt x="21" y="4"/>
                    <a:pt x="21" y="4"/>
                  </a:cubicBezTo>
                  <a:cubicBezTo>
                    <a:pt x="18" y="8"/>
                    <a:pt x="9" y="20"/>
                    <a:pt x="2" y="20"/>
                  </a:cubicBezTo>
                  <a:cubicBezTo>
                    <a:pt x="0" y="20"/>
                    <a:pt x="0" y="16"/>
                    <a:pt x="2" y="13"/>
                  </a:cubicBezTo>
                  <a:cubicBezTo>
                    <a:pt x="5" y="8"/>
                    <a:pt x="13" y="1"/>
                    <a:pt x="19" y="1"/>
                  </a:cubicBezTo>
                  <a:lnTo>
                    <a:pt x="17" y="0"/>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20" name="Freeform 70">
              <a:extLst>
                <a:ext uri="{FF2B5EF4-FFF2-40B4-BE49-F238E27FC236}">
                  <a16:creationId xmlns:a16="http://schemas.microsoft.com/office/drawing/2014/main" id="{BF86F19B-BEF1-4157-BD95-F7B9DFAD3DA8}"/>
                </a:ext>
              </a:extLst>
            </p:cNvPr>
            <p:cNvSpPr>
              <a:spLocks/>
            </p:cNvSpPr>
            <p:nvPr/>
          </p:nvSpPr>
          <p:spPr bwMode="auto">
            <a:xfrm>
              <a:off x="9453019" y="2948783"/>
              <a:ext cx="33670" cy="22956"/>
            </a:xfrm>
            <a:custGeom>
              <a:avLst/>
              <a:gdLst>
                <a:gd name="T0" fmla="*/ 29 w 29"/>
                <a:gd name="T1" fmla="*/ 5 h 21"/>
                <a:gd name="T2" fmla="*/ 1 w 29"/>
                <a:gd name="T3" fmla="*/ 21 h 21"/>
                <a:gd name="T4" fmla="*/ 1 w 29"/>
                <a:gd name="T5" fmla="*/ 17 h 21"/>
                <a:gd name="T6" fmla="*/ 17 w 29"/>
                <a:gd name="T7" fmla="*/ 0 h 21"/>
                <a:gd name="T8" fmla="*/ 29 w 29"/>
                <a:gd name="T9" fmla="*/ 0 h 21"/>
                <a:gd name="T10" fmla="*/ 29 w 29"/>
                <a:gd name="T11" fmla="*/ 5 h 21"/>
              </a:gdLst>
              <a:ahLst/>
              <a:cxnLst>
                <a:cxn ang="0">
                  <a:pos x="T0" y="T1"/>
                </a:cxn>
                <a:cxn ang="0">
                  <a:pos x="T2" y="T3"/>
                </a:cxn>
                <a:cxn ang="0">
                  <a:pos x="T4" y="T5"/>
                </a:cxn>
                <a:cxn ang="0">
                  <a:pos x="T6" y="T7"/>
                </a:cxn>
                <a:cxn ang="0">
                  <a:pos x="T8" y="T9"/>
                </a:cxn>
                <a:cxn ang="0">
                  <a:pos x="T10" y="T11"/>
                </a:cxn>
              </a:cxnLst>
              <a:rect l="0" t="0" r="r" b="b"/>
              <a:pathLst>
                <a:path w="29" h="21">
                  <a:moveTo>
                    <a:pt x="29" y="5"/>
                  </a:moveTo>
                  <a:cubicBezTo>
                    <a:pt x="11" y="5"/>
                    <a:pt x="11" y="21"/>
                    <a:pt x="1" y="21"/>
                  </a:cubicBezTo>
                  <a:cubicBezTo>
                    <a:pt x="0" y="21"/>
                    <a:pt x="1" y="18"/>
                    <a:pt x="1" y="17"/>
                  </a:cubicBezTo>
                  <a:cubicBezTo>
                    <a:pt x="1" y="17"/>
                    <a:pt x="8" y="0"/>
                    <a:pt x="17" y="0"/>
                  </a:cubicBezTo>
                  <a:cubicBezTo>
                    <a:pt x="22" y="0"/>
                    <a:pt x="26" y="1"/>
                    <a:pt x="29" y="0"/>
                  </a:cubicBezTo>
                  <a:lnTo>
                    <a:pt x="29" y="5"/>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21" name="Freeform 71">
              <a:extLst>
                <a:ext uri="{FF2B5EF4-FFF2-40B4-BE49-F238E27FC236}">
                  <a16:creationId xmlns:a16="http://schemas.microsoft.com/office/drawing/2014/main" id="{8DF34E74-A91E-47C7-ACF7-BD84C7CB642C}"/>
                </a:ext>
              </a:extLst>
            </p:cNvPr>
            <p:cNvSpPr>
              <a:spLocks/>
            </p:cNvSpPr>
            <p:nvPr/>
          </p:nvSpPr>
          <p:spPr bwMode="auto">
            <a:xfrm>
              <a:off x="9511175" y="2921236"/>
              <a:ext cx="16835" cy="18365"/>
            </a:xfrm>
            <a:custGeom>
              <a:avLst/>
              <a:gdLst>
                <a:gd name="T0" fmla="*/ 2 w 15"/>
                <a:gd name="T1" fmla="*/ 11 h 16"/>
                <a:gd name="T2" fmla="*/ 3 w 15"/>
                <a:gd name="T3" fmla="*/ 5 h 16"/>
                <a:gd name="T4" fmla="*/ 15 w 15"/>
                <a:gd name="T5" fmla="*/ 0 h 16"/>
                <a:gd name="T6" fmla="*/ 2 w 15"/>
                <a:gd name="T7" fmla="*/ 16 h 16"/>
                <a:gd name="T8" fmla="*/ 2 w 15"/>
                <a:gd name="T9" fmla="*/ 11 h 16"/>
              </a:gdLst>
              <a:ahLst/>
              <a:cxnLst>
                <a:cxn ang="0">
                  <a:pos x="T0" y="T1"/>
                </a:cxn>
                <a:cxn ang="0">
                  <a:pos x="T2" y="T3"/>
                </a:cxn>
                <a:cxn ang="0">
                  <a:pos x="T4" y="T5"/>
                </a:cxn>
                <a:cxn ang="0">
                  <a:pos x="T6" y="T7"/>
                </a:cxn>
                <a:cxn ang="0">
                  <a:pos x="T8" y="T9"/>
                </a:cxn>
              </a:cxnLst>
              <a:rect l="0" t="0" r="r" b="b"/>
              <a:pathLst>
                <a:path w="15" h="16">
                  <a:moveTo>
                    <a:pt x="2" y="11"/>
                  </a:moveTo>
                  <a:cubicBezTo>
                    <a:pt x="4" y="11"/>
                    <a:pt x="2" y="7"/>
                    <a:pt x="3" y="5"/>
                  </a:cubicBezTo>
                  <a:cubicBezTo>
                    <a:pt x="4" y="0"/>
                    <a:pt x="13" y="0"/>
                    <a:pt x="15" y="0"/>
                  </a:cubicBezTo>
                  <a:cubicBezTo>
                    <a:pt x="14" y="5"/>
                    <a:pt x="8" y="16"/>
                    <a:pt x="2" y="16"/>
                  </a:cubicBezTo>
                  <a:cubicBezTo>
                    <a:pt x="0" y="16"/>
                    <a:pt x="0" y="11"/>
                    <a:pt x="2" y="11"/>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22" name="Freeform 72">
              <a:extLst>
                <a:ext uri="{FF2B5EF4-FFF2-40B4-BE49-F238E27FC236}">
                  <a16:creationId xmlns:a16="http://schemas.microsoft.com/office/drawing/2014/main" id="{AEEE52AA-728C-4BA0-9E7D-2F73E34D37E6}"/>
                </a:ext>
              </a:extLst>
            </p:cNvPr>
            <p:cNvSpPr>
              <a:spLocks/>
            </p:cNvSpPr>
            <p:nvPr/>
          </p:nvSpPr>
          <p:spPr bwMode="auto">
            <a:xfrm>
              <a:off x="9310688" y="2644229"/>
              <a:ext cx="70400" cy="284659"/>
            </a:xfrm>
            <a:custGeom>
              <a:avLst/>
              <a:gdLst>
                <a:gd name="T0" fmla="*/ 45 w 61"/>
                <a:gd name="T1" fmla="*/ 152 h 249"/>
                <a:gd name="T2" fmla="*/ 23 w 61"/>
                <a:gd name="T3" fmla="*/ 198 h 249"/>
                <a:gd name="T4" fmla="*/ 45 w 61"/>
                <a:gd name="T5" fmla="*/ 239 h 249"/>
                <a:gd name="T6" fmla="*/ 42 w 61"/>
                <a:gd name="T7" fmla="*/ 240 h 249"/>
                <a:gd name="T8" fmla="*/ 35 w 61"/>
                <a:gd name="T9" fmla="*/ 232 h 249"/>
                <a:gd name="T10" fmla="*/ 27 w 61"/>
                <a:gd name="T11" fmla="*/ 232 h 249"/>
                <a:gd name="T12" fmla="*/ 9 w 61"/>
                <a:gd name="T13" fmla="*/ 249 h 249"/>
                <a:gd name="T14" fmla="*/ 9 w 61"/>
                <a:gd name="T15" fmla="*/ 226 h 249"/>
                <a:gd name="T16" fmla="*/ 12 w 61"/>
                <a:gd name="T17" fmla="*/ 190 h 249"/>
                <a:gd name="T18" fmla="*/ 7 w 61"/>
                <a:gd name="T19" fmla="*/ 168 h 249"/>
                <a:gd name="T20" fmla="*/ 11 w 61"/>
                <a:gd name="T21" fmla="*/ 143 h 249"/>
                <a:gd name="T22" fmla="*/ 11 w 61"/>
                <a:gd name="T23" fmla="*/ 96 h 249"/>
                <a:gd name="T24" fmla="*/ 0 w 61"/>
                <a:gd name="T25" fmla="*/ 68 h 249"/>
                <a:gd name="T26" fmla="*/ 16 w 61"/>
                <a:gd name="T27" fmla="*/ 27 h 249"/>
                <a:gd name="T28" fmla="*/ 19 w 61"/>
                <a:gd name="T29" fmla="*/ 17 h 249"/>
                <a:gd name="T30" fmla="*/ 19 w 61"/>
                <a:gd name="T31" fmla="*/ 0 h 249"/>
                <a:gd name="T32" fmla="*/ 24 w 61"/>
                <a:gd name="T33" fmla="*/ 0 h 249"/>
                <a:gd name="T34" fmla="*/ 33 w 61"/>
                <a:gd name="T35" fmla="*/ 37 h 249"/>
                <a:gd name="T36" fmla="*/ 35 w 61"/>
                <a:gd name="T37" fmla="*/ 67 h 249"/>
                <a:gd name="T38" fmla="*/ 35 w 61"/>
                <a:gd name="T39" fmla="*/ 86 h 249"/>
                <a:gd name="T40" fmla="*/ 41 w 61"/>
                <a:gd name="T41" fmla="*/ 108 h 249"/>
                <a:gd name="T42" fmla="*/ 61 w 61"/>
                <a:gd name="T43" fmla="*/ 163 h 249"/>
                <a:gd name="T44" fmla="*/ 45 w 61"/>
                <a:gd name="T45" fmla="*/ 152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1" h="249">
                  <a:moveTo>
                    <a:pt x="45" y="152"/>
                  </a:moveTo>
                  <a:cubicBezTo>
                    <a:pt x="25" y="152"/>
                    <a:pt x="23" y="178"/>
                    <a:pt x="23" y="198"/>
                  </a:cubicBezTo>
                  <a:cubicBezTo>
                    <a:pt x="23" y="217"/>
                    <a:pt x="38" y="225"/>
                    <a:pt x="45" y="239"/>
                  </a:cubicBezTo>
                  <a:cubicBezTo>
                    <a:pt x="45" y="239"/>
                    <a:pt x="43" y="240"/>
                    <a:pt x="42" y="240"/>
                  </a:cubicBezTo>
                  <a:cubicBezTo>
                    <a:pt x="39" y="240"/>
                    <a:pt x="35" y="235"/>
                    <a:pt x="35" y="232"/>
                  </a:cubicBezTo>
                  <a:cubicBezTo>
                    <a:pt x="32" y="232"/>
                    <a:pt x="29" y="232"/>
                    <a:pt x="27" y="232"/>
                  </a:cubicBezTo>
                  <a:cubicBezTo>
                    <a:pt x="18" y="232"/>
                    <a:pt x="18" y="249"/>
                    <a:pt x="9" y="249"/>
                  </a:cubicBezTo>
                  <a:cubicBezTo>
                    <a:pt x="7" y="249"/>
                    <a:pt x="9" y="230"/>
                    <a:pt x="9" y="226"/>
                  </a:cubicBezTo>
                  <a:cubicBezTo>
                    <a:pt x="9" y="212"/>
                    <a:pt x="12" y="202"/>
                    <a:pt x="12" y="190"/>
                  </a:cubicBezTo>
                  <a:cubicBezTo>
                    <a:pt x="12" y="179"/>
                    <a:pt x="7" y="178"/>
                    <a:pt x="7" y="168"/>
                  </a:cubicBezTo>
                  <a:cubicBezTo>
                    <a:pt x="7" y="156"/>
                    <a:pt x="11" y="153"/>
                    <a:pt x="11" y="143"/>
                  </a:cubicBezTo>
                  <a:cubicBezTo>
                    <a:pt x="11" y="123"/>
                    <a:pt x="11" y="116"/>
                    <a:pt x="11" y="96"/>
                  </a:cubicBezTo>
                  <a:cubicBezTo>
                    <a:pt x="11" y="85"/>
                    <a:pt x="0" y="80"/>
                    <a:pt x="0" y="68"/>
                  </a:cubicBezTo>
                  <a:cubicBezTo>
                    <a:pt x="0" y="51"/>
                    <a:pt x="4" y="30"/>
                    <a:pt x="16" y="27"/>
                  </a:cubicBezTo>
                  <a:cubicBezTo>
                    <a:pt x="16" y="23"/>
                    <a:pt x="19" y="21"/>
                    <a:pt x="19" y="17"/>
                  </a:cubicBezTo>
                  <a:cubicBezTo>
                    <a:pt x="19" y="9"/>
                    <a:pt x="19" y="7"/>
                    <a:pt x="19" y="0"/>
                  </a:cubicBezTo>
                  <a:cubicBezTo>
                    <a:pt x="20" y="0"/>
                    <a:pt x="23" y="0"/>
                    <a:pt x="24" y="0"/>
                  </a:cubicBezTo>
                  <a:cubicBezTo>
                    <a:pt x="24" y="16"/>
                    <a:pt x="30" y="27"/>
                    <a:pt x="33" y="37"/>
                  </a:cubicBezTo>
                  <a:cubicBezTo>
                    <a:pt x="36" y="48"/>
                    <a:pt x="30" y="56"/>
                    <a:pt x="35" y="67"/>
                  </a:cubicBezTo>
                  <a:cubicBezTo>
                    <a:pt x="35" y="86"/>
                    <a:pt x="35" y="86"/>
                    <a:pt x="35" y="86"/>
                  </a:cubicBezTo>
                  <a:cubicBezTo>
                    <a:pt x="34" y="94"/>
                    <a:pt x="39" y="103"/>
                    <a:pt x="41" y="108"/>
                  </a:cubicBezTo>
                  <a:cubicBezTo>
                    <a:pt x="47" y="127"/>
                    <a:pt x="57" y="143"/>
                    <a:pt x="61" y="163"/>
                  </a:cubicBezTo>
                  <a:cubicBezTo>
                    <a:pt x="57" y="157"/>
                    <a:pt x="52" y="152"/>
                    <a:pt x="45" y="152"/>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23" name="Freeform 73">
              <a:extLst>
                <a:ext uri="{FF2B5EF4-FFF2-40B4-BE49-F238E27FC236}">
                  <a16:creationId xmlns:a16="http://schemas.microsoft.com/office/drawing/2014/main" id="{72480D40-4A37-4A39-A6CB-5A1ED0A0F920}"/>
                </a:ext>
              </a:extLst>
            </p:cNvPr>
            <p:cNvSpPr>
              <a:spLocks/>
            </p:cNvSpPr>
            <p:nvPr/>
          </p:nvSpPr>
          <p:spPr bwMode="auto">
            <a:xfrm>
              <a:off x="7080838" y="1655574"/>
              <a:ext cx="433114" cy="335163"/>
            </a:xfrm>
            <a:custGeom>
              <a:avLst/>
              <a:gdLst>
                <a:gd name="T0" fmla="*/ 131 w 379"/>
                <a:gd name="T1" fmla="*/ 290 h 292"/>
                <a:gd name="T2" fmla="*/ 87 w 379"/>
                <a:gd name="T3" fmla="*/ 236 h 292"/>
                <a:gd name="T4" fmla="*/ 178 w 379"/>
                <a:gd name="T5" fmla="*/ 121 h 292"/>
                <a:gd name="T6" fmla="*/ 215 w 379"/>
                <a:gd name="T7" fmla="*/ 99 h 292"/>
                <a:gd name="T8" fmla="*/ 231 w 379"/>
                <a:gd name="T9" fmla="*/ 81 h 292"/>
                <a:gd name="T10" fmla="*/ 302 w 379"/>
                <a:gd name="T11" fmla="*/ 61 h 292"/>
                <a:gd name="T12" fmla="*/ 379 w 379"/>
                <a:gd name="T13" fmla="*/ 20 h 292"/>
                <a:gd name="T14" fmla="*/ 349 w 379"/>
                <a:gd name="T15" fmla="*/ 0 h 292"/>
                <a:gd name="T16" fmla="*/ 235 w 379"/>
                <a:gd name="T17" fmla="*/ 45 h 292"/>
                <a:gd name="T18" fmla="*/ 212 w 379"/>
                <a:gd name="T19" fmla="*/ 36 h 292"/>
                <a:gd name="T20" fmla="*/ 188 w 379"/>
                <a:gd name="T21" fmla="*/ 45 h 292"/>
                <a:gd name="T22" fmla="*/ 120 w 379"/>
                <a:gd name="T23" fmla="*/ 83 h 292"/>
                <a:gd name="T24" fmla="*/ 90 w 379"/>
                <a:gd name="T25" fmla="*/ 89 h 292"/>
                <a:gd name="T26" fmla="*/ 82 w 379"/>
                <a:gd name="T27" fmla="*/ 97 h 292"/>
                <a:gd name="T28" fmla="*/ 87 w 379"/>
                <a:gd name="T29" fmla="*/ 111 h 292"/>
                <a:gd name="T30" fmla="*/ 48 w 379"/>
                <a:gd name="T31" fmla="*/ 159 h 292"/>
                <a:gd name="T32" fmla="*/ 59 w 379"/>
                <a:gd name="T33" fmla="*/ 176 h 292"/>
                <a:gd name="T34" fmla="*/ 23 w 379"/>
                <a:gd name="T35" fmla="*/ 199 h 292"/>
                <a:gd name="T36" fmla="*/ 23 w 379"/>
                <a:gd name="T37" fmla="*/ 211 h 292"/>
                <a:gd name="T38" fmla="*/ 0 w 379"/>
                <a:gd name="T39" fmla="*/ 242 h 292"/>
                <a:gd name="T40" fmla="*/ 14 w 379"/>
                <a:gd name="T41" fmla="*/ 258 h 292"/>
                <a:gd name="T42" fmla="*/ 37 w 379"/>
                <a:gd name="T43" fmla="*/ 258 h 292"/>
                <a:gd name="T44" fmla="*/ 48 w 379"/>
                <a:gd name="T45" fmla="*/ 286 h 292"/>
                <a:gd name="T46" fmla="*/ 67 w 379"/>
                <a:gd name="T47" fmla="*/ 286 h 292"/>
                <a:gd name="T48" fmla="*/ 72 w 379"/>
                <a:gd name="T49" fmla="*/ 292 h 292"/>
                <a:gd name="T50" fmla="*/ 131 w 379"/>
                <a:gd name="T51" fmla="*/ 292 h 292"/>
                <a:gd name="T52" fmla="*/ 124 w 379"/>
                <a:gd name="T53" fmla="*/ 282 h 292"/>
                <a:gd name="T54" fmla="*/ 131 w 379"/>
                <a:gd name="T55" fmla="*/ 290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79" h="292">
                  <a:moveTo>
                    <a:pt x="131" y="290"/>
                  </a:moveTo>
                  <a:cubicBezTo>
                    <a:pt x="115" y="273"/>
                    <a:pt x="87" y="266"/>
                    <a:pt x="87" y="236"/>
                  </a:cubicBezTo>
                  <a:cubicBezTo>
                    <a:pt x="87" y="185"/>
                    <a:pt x="140" y="132"/>
                    <a:pt x="178" y="121"/>
                  </a:cubicBezTo>
                  <a:cubicBezTo>
                    <a:pt x="192" y="117"/>
                    <a:pt x="196" y="99"/>
                    <a:pt x="215" y="99"/>
                  </a:cubicBezTo>
                  <a:cubicBezTo>
                    <a:pt x="224" y="99"/>
                    <a:pt x="227" y="83"/>
                    <a:pt x="231" y="81"/>
                  </a:cubicBezTo>
                  <a:cubicBezTo>
                    <a:pt x="256" y="68"/>
                    <a:pt x="275" y="75"/>
                    <a:pt x="302" y="61"/>
                  </a:cubicBezTo>
                  <a:cubicBezTo>
                    <a:pt x="321" y="52"/>
                    <a:pt x="379" y="47"/>
                    <a:pt x="379" y="20"/>
                  </a:cubicBezTo>
                  <a:cubicBezTo>
                    <a:pt x="379" y="11"/>
                    <a:pt x="358" y="0"/>
                    <a:pt x="349" y="0"/>
                  </a:cubicBezTo>
                  <a:cubicBezTo>
                    <a:pt x="311" y="0"/>
                    <a:pt x="275" y="45"/>
                    <a:pt x="235" y="45"/>
                  </a:cubicBezTo>
                  <a:cubicBezTo>
                    <a:pt x="226" y="45"/>
                    <a:pt x="222" y="36"/>
                    <a:pt x="212" y="36"/>
                  </a:cubicBezTo>
                  <a:cubicBezTo>
                    <a:pt x="198" y="36"/>
                    <a:pt x="198" y="45"/>
                    <a:pt x="188" y="45"/>
                  </a:cubicBezTo>
                  <a:cubicBezTo>
                    <a:pt x="160" y="45"/>
                    <a:pt x="139" y="83"/>
                    <a:pt x="120" y="83"/>
                  </a:cubicBezTo>
                  <a:cubicBezTo>
                    <a:pt x="109" y="83"/>
                    <a:pt x="101" y="89"/>
                    <a:pt x="90" y="89"/>
                  </a:cubicBezTo>
                  <a:cubicBezTo>
                    <a:pt x="84" y="89"/>
                    <a:pt x="82" y="94"/>
                    <a:pt x="82" y="97"/>
                  </a:cubicBezTo>
                  <a:cubicBezTo>
                    <a:pt x="82" y="102"/>
                    <a:pt x="87" y="105"/>
                    <a:pt x="87" y="111"/>
                  </a:cubicBezTo>
                  <a:cubicBezTo>
                    <a:pt x="87" y="134"/>
                    <a:pt x="48" y="145"/>
                    <a:pt x="48" y="159"/>
                  </a:cubicBezTo>
                  <a:cubicBezTo>
                    <a:pt x="48" y="165"/>
                    <a:pt x="59" y="167"/>
                    <a:pt x="59" y="176"/>
                  </a:cubicBezTo>
                  <a:cubicBezTo>
                    <a:pt x="47" y="180"/>
                    <a:pt x="23" y="185"/>
                    <a:pt x="23" y="199"/>
                  </a:cubicBezTo>
                  <a:cubicBezTo>
                    <a:pt x="23" y="207"/>
                    <a:pt x="23" y="211"/>
                    <a:pt x="23" y="211"/>
                  </a:cubicBezTo>
                  <a:cubicBezTo>
                    <a:pt x="23" y="225"/>
                    <a:pt x="0" y="223"/>
                    <a:pt x="0" y="242"/>
                  </a:cubicBezTo>
                  <a:cubicBezTo>
                    <a:pt x="0" y="252"/>
                    <a:pt x="14" y="258"/>
                    <a:pt x="14" y="258"/>
                  </a:cubicBezTo>
                  <a:cubicBezTo>
                    <a:pt x="14" y="258"/>
                    <a:pt x="34" y="257"/>
                    <a:pt x="37" y="258"/>
                  </a:cubicBezTo>
                  <a:cubicBezTo>
                    <a:pt x="50" y="262"/>
                    <a:pt x="43" y="275"/>
                    <a:pt x="48" y="286"/>
                  </a:cubicBezTo>
                  <a:cubicBezTo>
                    <a:pt x="50" y="290"/>
                    <a:pt x="62" y="286"/>
                    <a:pt x="67" y="286"/>
                  </a:cubicBezTo>
                  <a:cubicBezTo>
                    <a:pt x="69" y="286"/>
                    <a:pt x="71" y="291"/>
                    <a:pt x="72" y="292"/>
                  </a:cubicBezTo>
                  <a:cubicBezTo>
                    <a:pt x="131" y="292"/>
                    <a:pt x="131" y="292"/>
                    <a:pt x="131" y="292"/>
                  </a:cubicBezTo>
                  <a:cubicBezTo>
                    <a:pt x="129" y="287"/>
                    <a:pt x="126" y="284"/>
                    <a:pt x="124" y="282"/>
                  </a:cubicBezTo>
                  <a:lnTo>
                    <a:pt x="131" y="290"/>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24" name="Freeform 74">
              <a:extLst>
                <a:ext uri="{FF2B5EF4-FFF2-40B4-BE49-F238E27FC236}">
                  <a16:creationId xmlns:a16="http://schemas.microsoft.com/office/drawing/2014/main" id="{BC725406-4EBA-42C0-81E9-FFDEC8EB2257}"/>
                </a:ext>
              </a:extLst>
            </p:cNvPr>
            <p:cNvSpPr>
              <a:spLocks/>
            </p:cNvSpPr>
            <p:nvPr/>
          </p:nvSpPr>
          <p:spPr bwMode="auto">
            <a:xfrm>
              <a:off x="5590190" y="2530977"/>
              <a:ext cx="954994" cy="716239"/>
            </a:xfrm>
            <a:custGeom>
              <a:avLst/>
              <a:gdLst>
                <a:gd name="T0" fmla="*/ 813 w 834"/>
                <a:gd name="T1" fmla="*/ 420 h 625"/>
                <a:gd name="T2" fmla="*/ 807 w 834"/>
                <a:gd name="T3" fmla="*/ 493 h 625"/>
                <a:gd name="T4" fmla="*/ 735 w 834"/>
                <a:gd name="T5" fmla="*/ 494 h 625"/>
                <a:gd name="T6" fmla="*/ 690 w 834"/>
                <a:gd name="T7" fmla="*/ 510 h 625"/>
                <a:gd name="T8" fmla="*/ 693 w 834"/>
                <a:gd name="T9" fmla="*/ 546 h 625"/>
                <a:gd name="T10" fmla="*/ 710 w 834"/>
                <a:gd name="T11" fmla="*/ 580 h 625"/>
                <a:gd name="T12" fmla="*/ 688 w 834"/>
                <a:gd name="T13" fmla="*/ 574 h 625"/>
                <a:gd name="T14" fmla="*/ 682 w 834"/>
                <a:gd name="T15" fmla="*/ 606 h 625"/>
                <a:gd name="T16" fmla="*/ 657 w 834"/>
                <a:gd name="T17" fmla="*/ 568 h 625"/>
                <a:gd name="T18" fmla="*/ 615 w 834"/>
                <a:gd name="T19" fmla="*/ 501 h 625"/>
                <a:gd name="T20" fmla="*/ 565 w 834"/>
                <a:gd name="T21" fmla="*/ 429 h 625"/>
                <a:gd name="T22" fmla="*/ 496 w 834"/>
                <a:gd name="T23" fmla="*/ 384 h 625"/>
                <a:gd name="T24" fmla="*/ 465 w 834"/>
                <a:gd name="T25" fmla="*/ 381 h 625"/>
                <a:gd name="T26" fmla="*/ 498 w 834"/>
                <a:gd name="T27" fmla="*/ 440 h 625"/>
                <a:gd name="T28" fmla="*/ 541 w 834"/>
                <a:gd name="T29" fmla="*/ 475 h 625"/>
                <a:gd name="T30" fmla="*/ 567 w 834"/>
                <a:gd name="T31" fmla="*/ 510 h 625"/>
                <a:gd name="T32" fmla="*/ 554 w 834"/>
                <a:gd name="T33" fmla="*/ 550 h 625"/>
                <a:gd name="T34" fmla="*/ 543 w 834"/>
                <a:gd name="T35" fmla="*/ 547 h 625"/>
                <a:gd name="T36" fmla="*/ 500 w 834"/>
                <a:gd name="T37" fmla="*/ 493 h 625"/>
                <a:gd name="T38" fmla="*/ 393 w 834"/>
                <a:gd name="T39" fmla="*/ 401 h 625"/>
                <a:gd name="T40" fmla="*/ 289 w 834"/>
                <a:gd name="T41" fmla="*/ 427 h 625"/>
                <a:gd name="T42" fmla="*/ 232 w 834"/>
                <a:gd name="T43" fmla="*/ 490 h 625"/>
                <a:gd name="T44" fmla="*/ 174 w 834"/>
                <a:gd name="T45" fmla="*/ 587 h 625"/>
                <a:gd name="T46" fmla="*/ 125 w 834"/>
                <a:gd name="T47" fmla="*/ 609 h 625"/>
                <a:gd name="T48" fmla="*/ 18 w 834"/>
                <a:gd name="T49" fmla="*/ 602 h 625"/>
                <a:gd name="T50" fmla="*/ 0 w 834"/>
                <a:gd name="T51" fmla="*/ 552 h 625"/>
                <a:gd name="T52" fmla="*/ 7 w 834"/>
                <a:gd name="T53" fmla="*/ 442 h 625"/>
                <a:gd name="T54" fmla="*/ 83 w 834"/>
                <a:gd name="T55" fmla="*/ 424 h 625"/>
                <a:gd name="T56" fmla="*/ 153 w 834"/>
                <a:gd name="T57" fmla="*/ 432 h 625"/>
                <a:gd name="T58" fmla="*/ 181 w 834"/>
                <a:gd name="T59" fmla="*/ 370 h 625"/>
                <a:gd name="T60" fmla="*/ 178 w 834"/>
                <a:gd name="T61" fmla="*/ 348 h 625"/>
                <a:gd name="T62" fmla="*/ 104 w 834"/>
                <a:gd name="T63" fmla="*/ 293 h 625"/>
                <a:gd name="T64" fmla="*/ 152 w 834"/>
                <a:gd name="T65" fmla="*/ 284 h 625"/>
                <a:gd name="T66" fmla="*/ 166 w 834"/>
                <a:gd name="T67" fmla="*/ 258 h 625"/>
                <a:gd name="T68" fmla="*/ 196 w 834"/>
                <a:gd name="T69" fmla="*/ 262 h 625"/>
                <a:gd name="T70" fmla="*/ 253 w 834"/>
                <a:gd name="T71" fmla="*/ 212 h 625"/>
                <a:gd name="T72" fmla="*/ 302 w 834"/>
                <a:gd name="T73" fmla="*/ 160 h 625"/>
                <a:gd name="T74" fmla="*/ 357 w 834"/>
                <a:gd name="T75" fmla="*/ 131 h 625"/>
                <a:gd name="T76" fmla="*/ 388 w 834"/>
                <a:gd name="T77" fmla="*/ 97 h 625"/>
                <a:gd name="T78" fmla="*/ 421 w 834"/>
                <a:gd name="T79" fmla="*/ 9 h 625"/>
                <a:gd name="T80" fmla="*/ 431 w 834"/>
                <a:gd name="T81" fmla="*/ 45 h 625"/>
                <a:gd name="T82" fmla="*/ 413 w 834"/>
                <a:gd name="T83" fmla="*/ 97 h 625"/>
                <a:gd name="T84" fmla="*/ 437 w 834"/>
                <a:gd name="T85" fmla="*/ 118 h 625"/>
                <a:gd name="T86" fmla="*/ 498 w 834"/>
                <a:gd name="T87" fmla="*/ 122 h 625"/>
                <a:gd name="T88" fmla="*/ 573 w 834"/>
                <a:gd name="T89" fmla="*/ 90 h 625"/>
                <a:gd name="T90" fmla="*/ 650 w 834"/>
                <a:gd name="T91" fmla="*/ 98 h 625"/>
                <a:gd name="T92" fmla="*/ 701 w 834"/>
                <a:gd name="T93" fmla="*/ 171 h 625"/>
                <a:gd name="T94" fmla="*/ 686 w 834"/>
                <a:gd name="T95" fmla="*/ 276 h 625"/>
                <a:gd name="T96" fmla="*/ 807 w 834"/>
                <a:gd name="T97" fmla="*/ 325 h 625"/>
                <a:gd name="T98" fmla="*/ 815 w 834"/>
                <a:gd name="T99" fmla="*/ 368 h 625"/>
                <a:gd name="T100" fmla="*/ 818 w 834"/>
                <a:gd name="T101" fmla="*/ 388 h 6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34" h="625">
                  <a:moveTo>
                    <a:pt x="818" y="388"/>
                  </a:moveTo>
                  <a:cubicBezTo>
                    <a:pt x="815" y="401"/>
                    <a:pt x="816" y="395"/>
                    <a:pt x="813" y="400"/>
                  </a:cubicBezTo>
                  <a:cubicBezTo>
                    <a:pt x="813" y="420"/>
                    <a:pt x="813" y="420"/>
                    <a:pt x="813" y="420"/>
                  </a:cubicBezTo>
                  <a:cubicBezTo>
                    <a:pt x="806" y="428"/>
                    <a:pt x="792" y="444"/>
                    <a:pt x="792" y="455"/>
                  </a:cubicBezTo>
                  <a:cubicBezTo>
                    <a:pt x="792" y="471"/>
                    <a:pt x="813" y="482"/>
                    <a:pt x="817" y="489"/>
                  </a:cubicBezTo>
                  <a:cubicBezTo>
                    <a:pt x="814" y="493"/>
                    <a:pt x="811" y="492"/>
                    <a:pt x="807" y="493"/>
                  </a:cubicBezTo>
                  <a:cubicBezTo>
                    <a:pt x="801" y="495"/>
                    <a:pt x="795" y="492"/>
                    <a:pt x="788" y="495"/>
                  </a:cubicBezTo>
                  <a:cubicBezTo>
                    <a:pt x="779" y="500"/>
                    <a:pt x="776" y="510"/>
                    <a:pt x="766" y="510"/>
                  </a:cubicBezTo>
                  <a:cubicBezTo>
                    <a:pt x="755" y="510"/>
                    <a:pt x="748" y="494"/>
                    <a:pt x="735" y="494"/>
                  </a:cubicBezTo>
                  <a:cubicBezTo>
                    <a:pt x="722" y="494"/>
                    <a:pt x="720" y="501"/>
                    <a:pt x="710" y="505"/>
                  </a:cubicBezTo>
                  <a:cubicBezTo>
                    <a:pt x="711" y="511"/>
                    <a:pt x="711" y="516"/>
                    <a:pt x="710" y="522"/>
                  </a:cubicBezTo>
                  <a:cubicBezTo>
                    <a:pt x="698" y="522"/>
                    <a:pt x="697" y="510"/>
                    <a:pt x="690" y="510"/>
                  </a:cubicBezTo>
                  <a:cubicBezTo>
                    <a:pt x="686" y="510"/>
                    <a:pt x="682" y="515"/>
                    <a:pt x="682" y="519"/>
                  </a:cubicBezTo>
                  <a:cubicBezTo>
                    <a:pt x="696" y="536"/>
                    <a:pt x="696" y="536"/>
                    <a:pt x="696" y="536"/>
                  </a:cubicBezTo>
                  <a:cubicBezTo>
                    <a:pt x="695" y="541"/>
                    <a:pt x="693" y="543"/>
                    <a:pt x="693" y="546"/>
                  </a:cubicBezTo>
                  <a:cubicBezTo>
                    <a:pt x="693" y="548"/>
                    <a:pt x="713" y="568"/>
                    <a:pt x="720" y="568"/>
                  </a:cubicBezTo>
                  <a:cubicBezTo>
                    <a:pt x="720" y="571"/>
                    <a:pt x="721" y="574"/>
                    <a:pt x="722" y="575"/>
                  </a:cubicBezTo>
                  <a:cubicBezTo>
                    <a:pt x="719" y="578"/>
                    <a:pt x="711" y="574"/>
                    <a:pt x="710" y="580"/>
                  </a:cubicBezTo>
                  <a:cubicBezTo>
                    <a:pt x="708" y="580"/>
                    <a:pt x="708" y="580"/>
                    <a:pt x="708" y="580"/>
                  </a:cubicBezTo>
                  <a:cubicBezTo>
                    <a:pt x="700" y="578"/>
                    <a:pt x="692" y="572"/>
                    <a:pt x="688" y="568"/>
                  </a:cubicBezTo>
                  <a:cubicBezTo>
                    <a:pt x="688" y="574"/>
                    <a:pt x="688" y="574"/>
                    <a:pt x="688" y="574"/>
                  </a:cubicBezTo>
                  <a:cubicBezTo>
                    <a:pt x="691" y="579"/>
                    <a:pt x="693" y="582"/>
                    <a:pt x="693" y="588"/>
                  </a:cubicBezTo>
                  <a:cubicBezTo>
                    <a:pt x="693" y="593"/>
                    <a:pt x="685" y="602"/>
                    <a:pt x="693" y="606"/>
                  </a:cubicBezTo>
                  <a:cubicBezTo>
                    <a:pt x="689" y="606"/>
                    <a:pt x="683" y="606"/>
                    <a:pt x="682" y="606"/>
                  </a:cubicBezTo>
                  <a:cubicBezTo>
                    <a:pt x="670" y="606"/>
                    <a:pt x="660" y="594"/>
                    <a:pt x="660" y="580"/>
                  </a:cubicBezTo>
                  <a:cubicBezTo>
                    <a:pt x="660" y="574"/>
                    <a:pt x="667" y="572"/>
                    <a:pt x="670" y="568"/>
                  </a:cubicBezTo>
                  <a:cubicBezTo>
                    <a:pt x="665" y="568"/>
                    <a:pt x="661" y="568"/>
                    <a:pt x="657" y="568"/>
                  </a:cubicBezTo>
                  <a:cubicBezTo>
                    <a:pt x="654" y="568"/>
                    <a:pt x="652" y="561"/>
                    <a:pt x="652" y="559"/>
                  </a:cubicBezTo>
                  <a:cubicBezTo>
                    <a:pt x="649" y="548"/>
                    <a:pt x="643" y="541"/>
                    <a:pt x="636" y="534"/>
                  </a:cubicBezTo>
                  <a:cubicBezTo>
                    <a:pt x="627" y="524"/>
                    <a:pt x="615" y="517"/>
                    <a:pt x="615" y="501"/>
                  </a:cubicBezTo>
                  <a:cubicBezTo>
                    <a:pt x="615" y="491"/>
                    <a:pt x="615" y="486"/>
                    <a:pt x="615" y="480"/>
                  </a:cubicBezTo>
                  <a:cubicBezTo>
                    <a:pt x="615" y="469"/>
                    <a:pt x="598" y="452"/>
                    <a:pt x="588" y="447"/>
                  </a:cubicBezTo>
                  <a:cubicBezTo>
                    <a:pt x="577" y="441"/>
                    <a:pt x="565" y="440"/>
                    <a:pt x="565" y="429"/>
                  </a:cubicBezTo>
                  <a:cubicBezTo>
                    <a:pt x="560" y="429"/>
                    <a:pt x="558" y="429"/>
                    <a:pt x="554" y="429"/>
                  </a:cubicBezTo>
                  <a:cubicBezTo>
                    <a:pt x="538" y="429"/>
                    <a:pt x="519" y="402"/>
                    <a:pt x="519" y="384"/>
                  </a:cubicBezTo>
                  <a:cubicBezTo>
                    <a:pt x="510" y="384"/>
                    <a:pt x="504" y="384"/>
                    <a:pt x="496" y="384"/>
                  </a:cubicBezTo>
                  <a:cubicBezTo>
                    <a:pt x="486" y="384"/>
                    <a:pt x="491" y="367"/>
                    <a:pt x="486" y="362"/>
                  </a:cubicBezTo>
                  <a:cubicBezTo>
                    <a:pt x="478" y="368"/>
                    <a:pt x="461" y="368"/>
                    <a:pt x="461" y="377"/>
                  </a:cubicBezTo>
                  <a:cubicBezTo>
                    <a:pt x="461" y="378"/>
                    <a:pt x="463" y="381"/>
                    <a:pt x="465" y="381"/>
                  </a:cubicBezTo>
                  <a:cubicBezTo>
                    <a:pt x="463" y="386"/>
                    <a:pt x="462" y="391"/>
                    <a:pt x="462" y="396"/>
                  </a:cubicBezTo>
                  <a:cubicBezTo>
                    <a:pt x="462" y="408"/>
                    <a:pt x="469" y="412"/>
                    <a:pt x="478" y="416"/>
                  </a:cubicBezTo>
                  <a:cubicBezTo>
                    <a:pt x="489" y="419"/>
                    <a:pt x="495" y="433"/>
                    <a:pt x="498" y="440"/>
                  </a:cubicBezTo>
                  <a:cubicBezTo>
                    <a:pt x="501" y="451"/>
                    <a:pt x="506" y="464"/>
                    <a:pt x="512" y="467"/>
                  </a:cubicBezTo>
                  <a:cubicBezTo>
                    <a:pt x="523" y="473"/>
                    <a:pt x="531" y="469"/>
                    <a:pt x="542" y="469"/>
                  </a:cubicBezTo>
                  <a:cubicBezTo>
                    <a:pt x="542" y="471"/>
                    <a:pt x="542" y="473"/>
                    <a:pt x="541" y="475"/>
                  </a:cubicBezTo>
                  <a:cubicBezTo>
                    <a:pt x="538" y="485"/>
                    <a:pt x="556" y="489"/>
                    <a:pt x="560" y="491"/>
                  </a:cubicBezTo>
                  <a:cubicBezTo>
                    <a:pt x="576" y="499"/>
                    <a:pt x="594" y="505"/>
                    <a:pt x="592" y="522"/>
                  </a:cubicBezTo>
                  <a:cubicBezTo>
                    <a:pt x="584" y="520"/>
                    <a:pt x="579" y="510"/>
                    <a:pt x="567" y="510"/>
                  </a:cubicBezTo>
                  <a:cubicBezTo>
                    <a:pt x="558" y="510"/>
                    <a:pt x="551" y="515"/>
                    <a:pt x="551" y="523"/>
                  </a:cubicBezTo>
                  <a:cubicBezTo>
                    <a:pt x="551" y="533"/>
                    <a:pt x="564" y="536"/>
                    <a:pt x="564" y="546"/>
                  </a:cubicBezTo>
                  <a:cubicBezTo>
                    <a:pt x="564" y="550"/>
                    <a:pt x="554" y="550"/>
                    <a:pt x="554" y="550"/>
                  </a:cubicBezTo>
                  <a:cubicBezTo>
                    <a:pt x="548" y="557"/>
                    <a:pt x="549" y="574"/>
                    <a:pt x="538" y="574"/>
                  </a:cubicBezTo>
                  <a:cubicBezTo>
                    <a:pt x="533" y="574"/>
                    <a:pt x="530" y="571"/>
                    <a:pt x="530" y="568"/>
                  </a:cubicBezTo>
                  <a:cubicBezTo>
                    <a:pt x="539" y="568"/>
                    <a:pt x="543" y="556"/>
                    <a:pt x="543" y="547"/>
                  </a:cubicBezTo>
                  <a:cubicBezTo>
                    <a:pt x="543" y="535"/>
                    <a:pt x="537" y="532"/>
                    <a:pt x="535" y="524"/>
                  </a:cubicBezTo>
                  <a:cubicBezTo>
                    <a:pt x="533" y="524"/>
                    <a:pt x="515" y="505"/>
                    <a:pt x="514" y="501"/>
                  </a:cubicBezTo>
                  <a:cubicBezTo>
                    <a:pt x="511" y="501"/>
                    <a:pt x="500" y="497"/>
                    <a:pt x="500" y="493"/>
                  </a:cubicBezTo>
                  <a:cubicBezTo>
                    <a:pt x="476" y="487"/>
                    <a:pt x="471" y="480"/>
                    <a:pt x="458" y="466"/>
                  </a:cubicBezTo>
                  <a:cubicBezTo>
                    <a:pt x="453" y="461"/>
                    <a:pt x="442" y="458"/>
                    <a:pt x="440" y="452"/>
                  </a:cubicBezTo>
                  <a:cubicBezTo>
                    <a:pt x="426" y="434"/>
                    <a:pt x="422" y="401"/>
                    <a:pt x="393" y="401"/>
                  </a:cubicBezTo>
                  <a:cubicBezTo>
                    <a:pt x="379" y="401"/>
                    <a:pt x="379" y="412"/>
                    <a:pt x="372" y="415"/>
                  </a:cubicBezTo>
                  <a:cubicBezTo>
                    <a:pt x="357" y="422"/>
                    <a:pt x="348" y="436"/>
                    <a:pt x="331" y="436"/>
                  </a:cubicBezTo>
                  <a:cubicBezTo>
                    <a:pt x="314" y="436"/>
                    <a:pt x="304" y="427"/>
                    <a:pt x="289" y="427"/>
                  </a:cubicBezTo>
                  <a:cubicBezTo>
                    <a:pt x="277" y="427"/>
                    <a:pt x="265" y="435"/>
                    <a:pt x="265" y="447"/>
                  </a:cubicBezTo>
                  <a:cubicBezTo>
                    <a:pt x="270" y="465"/>
                    <a:pt x="270" y="465"/>
                    <a:pt x="270" y="465"/>
                  </a:cubicBezTo>
                  <a:cubicBezTo>
                    <a:pt x="265" y="481"/>
                    <a:pt x="248" y="486"/>
                    <a:pt x="232" y="490"/>
                  </a:cubicBezTo>
                  <a:cubicBezTo>
                    <a:pt x="219" y="493"/>
                    <a:pt x="197" y="526"/>
                    <a:pt x="197" y="543"/>
                  </a:cubicBezTo>
                  <a:cubicBezTo>
                    <a:pt x="197" y="550"/>
                    <a:pt x="201" y="552"/>
                    <a:pt x="204" y="554"/>
                  </a:cubicBezTo>
                  <a:cubicBezTo>
                    <a:pt x="195" y="570"/>
                    <a:pt x="190" y="579"/>
                    <a:pt x="174" y="587"/>
                  </a:cubicBezTo>
                  <a:cubicBezTo>
                    <a:pt x="165" y="592"/>
                    <a:pt x="164" y="612"/>
                    <a:pt x="148" y="607"/>
                  </a:cubicBezTo>
                  <a:cubicBezTo>
                    <a:pt x="148" y="608"/>
                    <a:pt x="148" y="608"/>
                    <a:pt x="148" y="608"/>
                  </a:cubicBezTo>
                  <a:cubicBezTo>
                    <a:pt x="142" y="605"/>
                    <a:pt x="129" y="609"/>
                    <a:pt x="125" y="609"/>
                  </a:cubicBezTo>
                  <a:cubicBezTo>
                    <a:pt x="107" y="609"/>
                    <a:pt x="97" y="625"/>
                    <a:pt x="80" y="625"/>
                  </a:cubicBezTo>
                  <a:cubicBezTo>
                    <a:pt x="69" y="625"/>
                    <a:pt x="68" y="596"/>
                    <a:pt x="51" y="596"/>
                  </a:cubicBezTo>
                  <a:cubicBezTo>
                    <a:pt x="38" y="596"/>
                    <a:pt x="30" y="602"/>
                    <a:pt x="18" y="602"/>
                  </a:cubicBezTo>
                  <a:cubicBezTo>
                    <a:pt x="14" y="602"/>
                    <a:pt x="12" y="598"/>
                    <a:pt x="12" y="595"/>
                  </a:cubicBezTo>
                  <a:cubicBezTo>
                    <a:pt x="12" y="578"/>
                    <a:pt x="12" y="573"/>
                    <a:pt x="12" y="563"/>
                  </a:cubicBezTo>
                  <a:cubicBezTo>
                    <a:pt x="6" y="563"/>
                    <a:pt x="0" y="559"/>
                    <a:pt x="0" y="552"/>
                  </a:cubicBezTo>
                  <a:cubicBezTo>
                    <a:pt x="0" y="542"/>
                    <a:pt x="8" y="540"/>
                    <a:pt x="8" y="534"/>
                  </a:cubicBezTo>
                  <a:cubicBezTo>
                    <a:pt x="8" y="514"/>
                    <a:pt x="15" y="493"/>
                    <a:pt x="15" y="473"/>
                  </a:cubicBezTo>
                  <a:cubicBezTo>
                    <a:pt x="15" y="461"/>
                    <a:pt x="7" y="450"/>
                    <a:pt x="7" y="442"/>
                  </a:cubicBezTo>
                  <a:cubicBezTo>
                    <a:pt x="7" y="438"/>
                    <a:pt x="33" y="421"/>
                    <a:pt x="37" y="421"/>
                  </a:cubicBezTo>
                  <a:cubicBezTo>
                    <a:pt x="40" y="421"/>
                    <a:pt x="44" y="426"/>
                    <a:pt x="48" y="424"/>
                  </a:cubicBezTo>
                  <a:cubicBezTo>
                    <a:pt x="83" y="424"/>
                    <a:pt x="83" y="424"/>
                    <a:pt x="83" y="424"/>
                  </a:cubicBezTo>
                  <a:cubicBezTo>
                    <a:pt x="86" y="427"/>
                    <a:pt x="92" y="428"/>
                    <a:pt x="95" y="429"/>
                  </a:cubicBezTo>
                  <a:cubicBezTo>
                    <a:pt x="132" y="429"/>
                    <a:pt x="132" y="429"/>
                    <a:pt x="132" y="429"/>
                  </a:cubicBezTo>
                  <a:cubicBezTo>
                    <a:pt x="141" y="427"/>
                    <a:pt x="145" y="432"/>
                    <a:pt x="153" y="432"/>
                  </a:cubicBezTo>
                  <a:cubicBezTo>
                    <a:pt x="158" y="432"/>
                    <a:pt x="170" y="428"/>
                    <a:pt x="172" y="428"/>
                  </a:cubicBezTo>
                  <a:cubicBezTo>
                    <a:pt x="172" y="412"/>
                    <a:pt x="182" y="408"/>
                    <a:pt x="182" y="392"/>
                  </a:cubicBezTo>
                  <a:cubicBezTo>
                    <a:pt x="182" y="389"/>
                    <a:pt x="181" y="375"/>
                    <a:pt x="181" y="370"/>
                  </a:cubicBezTo>
                  <a:cubicBezTo>
                    <a:pt x="179" y="372"/>
                    <a:pt x="179" y="372"/>
                    <a:pt x="179" y="372"/>
                  </a:cubicBezTo>
                  <a:cubicBezTo>
                    <a:pt x="181" y="369"/>
                    <a:pt x="183" y="363"/>
                    <a:pt x="183" y="360"/>
                  </a:cubicBezTo>
                  <a:cubicBezTo>
                    <a:pt x="183" y="353"/>
                    <a:pt x="178" y="354"/>
                    <a:pt x="178" y="348"/>
                  </a:cubicBezTo>
                  <a:cubicBezTo>
                    <a:pt x="163" y="348"/>
                    <a:pt x="158" y="334"/>
                    <a:pt x="158" y="321"/>
                  </a:cubicBezTo>
                  <a:cubicBezTo>
                    <a:pt x="154" y="320"/>
                    <a:pt x="153" y="316"/>
                    <a:pt x="149" y="315"/>
                  </a:cubicBezTo>
                  <a:cubicBezTo>
                    <a:pt x="137" y="311"/>
                    <a:pt x="104" y="305"/>
                    <a:pt x="104" y="293"/>
                  </a:cubicBezTo>
                  <a:cubicBezTo>
                    <a:pt x="103" y="293"/>
                    <a:pt x="103" y="291"/>
                    <a:pt x="103" y="290"/>
                  </a:cubicBezTo>
                  <a:cubicBezTo>
                    <a:pt x="103" y="283"/>
                    <a:pt x="124" y="278"/>
                    <a:pt x="132" y="276"/>
                  </a:cubicBezTo>
                  <a:cubicBezTo>
                    <a:pt x="134" y="280"/>
                    <a:pt x="146" y="284"/>
                    <a:pt x="152" y="284"/>
                  </a:cubicBezTo>
                  <a:cubicBezTo>
                    <a:pt x="158" y="284"/>
                    <a:pt x="167" y="280"/>
                    <a:pt x="170" y="280"/>
                  </a:cubicBezTo>
                  <a:cubicBezTo>
                    <a:pt x="170" y="274"/>
                    <a:pt x="170" y="274"/>
                    <a:pt x="170" y="274"/>
                  </a:cubicBezTo>
                  <a:cubicBezTo>
                    <a:pt x="164" y="272"/>
                    <a:pt x="167" y="261"/>
                    <a:pt x="166" y="258"/>
                  </a:cubicBezTo>
                  <a:cubicBezTo>
                    <a:pt x="166" y="252"/>
                    <a:pt x="166" y="252"/>
                    <a:pt x="166" y="252"/>
                  </a:cubicBezTo>
                  <a:cubicBezTo>
                    <a:pt x="173" y="252"/>
                    <a:pt x="173" y="252"/>
                    <a:pt x="173" y="252"/>
                  </a:cubicBezTo>
                  <a:cubicBezTo>
                    <a:pt x="179" y="258"/>
                    <a:pt x="187" y="262"/>
                    <a:pt x="196" y="262"/>
                  </a:cubicBezTo>
                  <a:cubicBezTo>
                    <a:pt x="202" y="262"/>
                    <a:pt x="208" y="256"/>
                    <a:pt x="209" y="250"/>
                  </a:cubicBezTo>
                  <a:cubicBezTo>
                    <a:pt x="232" y="250"/>
                    <a:pt x="238" y="233"/>
                    <a:pt x="242" y="214"/>
                  </a:cubicBezTo>
                  <a:cubicBezTo>
                    <a:pt x="247" y="214"/>
                    <a:pt x="249" y="213"/>
                    <a:pt x="253" y="212"/>
                  </a:cubicBezTo>
                  <a:cubicBezTo>
                    <a:pt x="257" y="210"/>
                    <a:pt x="288" y="198"/>
                    <a:pt x="291" y="194"/>
                  </a:cubicBezTo>
                  <a:cubicBezTo>
                    <a:pt x="297" y="188"/>
                    <a:pt x="295" y="179"/>
                    <a:pt x="295" y="169"/>
                  </a:cubicBezTo>
                  <a:cubicBezTo>
                    <a:pt x="295" y="166"/>
                    <a:pt x="301" y="161"/>
                    <a:pt x="302" y="160"/>
                  </a:cubicBezTo>
                  <a:cubicBezTo>
                    <a:pt x="313" y="149"/>
                    <a:pt x="323" y="136"/>
                    <a:pt x="341" y="136"/>
                  </a:cubicBezTo>
                  <a:cubicBezTo>
                    <a:pt x="351" y="136"/>
                    <a:pt x="346" y="139"/>
                    <a:pt x="351" y="136"/>
                  </a:cubicBezTo>
                  <a:cubicBezTo>
                    <a:pt x="354" y="139"/>
                    <a:pt x="356" y="133"/>
                    <a:pt x="357" y="131"/>
                  </a:cubicBezTo>
                  <a:cubicBezTo>
                    <a:pt x="363" y="125"/>
                    <a:pt x="370" y="130"/>
                    <a:pt x="376" y="130"/>
                  </a:cubicBezTo>
                  <a:cubicBezTo>
                    <a:pt x="381" y="130"/>
                    <a:pt x="393" y="123"/>
                    <a:pt x="393" y="117"/>
                  </a:cubicBezTo>
                  <a:cubicBezTo>
                    <a:pt x="393" y="113"/>
                    <a:pt x="388" y="97"/>
                    <a:pt x="388" y="97"/>
                  </a:cubicBezTo>
                  <a:cubicBezTo>
                    <a:pt x="385" y="75"/>
                    <a:pt x="373" y="69"/>
                    <a:pt x="373" y="50"/>
                  </a:cubicBezTo>
                  <a:cubicBezTo>
                    <a:pt x="373" y="16"/>
                    <a:pt x="402" y="14"/>
                    <a:pt x="421" y="0"/>
                  </a:cubicBezTo>
                  <a:cubicBezTo>
                    <a:pt x="421" y="9"/>
                    <a:pt x="421" y="9"/>
                    <a:pt x="421" y="9"/>
                  </a:cubicBezTo>
                  <a:cubicBezTo>
                    <a:pt x="417" y="17"/>
                    <a:pt x="417" y="22"/>
                    <a:pt x="417" y="30"/>
                  </a:cubicBezTo>
                  <a:cubicBezTo>
                    <a:pt x="417" y="38"/>
                    <a:pt x="425" y="39"/>
                    <a:pt x="431" y="39"/>
                  </a:cubicBezTo>
                  <a:cubicBezTo>
                    <a:pt x="431" y="41"/>
                    <a:pt x="431" y="43"/>
                    <a:pt x="431" y="45"/>
                  </a:cubicBezTo>
                  <a:cubicBezTo>
                    <a:pt x="431" y="49"/>
                    <a:pt x="424" y="51"/>
                    <a:pt x="422" y="53"/>
                  </a:cubicBezTo>
                  <a:cubicBezTo>
                    <a:pt x="414" y="61"/>
                    <a:pt x="405" y="68"/>
                    <a:pt x="405" y="82"/>
                  </a:cubicBezTo>
                  <a:cubicBezTo>
                    <a:pt x="405" y="90"/>
                    <a:pt x="409" y="96"/>
                    <a:pt x="413" y="97"/>
                  </a:cubicBezTo>
                  <a:cubicBezTo>
                    <a:pt x="413" y="101"/>
                    <a:pt x="414" y="103"/>
                    <a:pt x="413" y="105"/>
                  </a:cubicBezTo>
                  <a:cubicBezTo>
                    <a:pt x="422" y="105"/>
                    <a:pt x="425" y="109"/>
                    <a:pt x="432" y="109"/>
                  </a:cubicBezTo>
                  <a:cubicBezTo>
                    <a:pt x="433" y="113"/>
                    <a:pt x="435" y="118"/>
                    <a:pt x="437" y="118"/>
                  </a:cubicBezTo>
                  <a:cubicBezTo>
                    <a:pt x="457" y="118"/>
                    <a:pt x="472" y="100"/>
                    <a:pt x="489" y="102"/>
                  </a:cubicBezTo>
                  <a:cubicBezTo>
                    <a:pt x="488" y="106"/>
                    <a:pt x="485" y="109"/>
                    <a:pt x="485" y="111"/>
                  </a:cubicBezTo>
                  <a:cubicBezTo>
                    <a:pt x="485" y="113"/>
                    <a:pt x="498" y="122"/>
                    <a:pt x="498" y="122"/>
                  </a:cubicBezTo>
                  <a:cubicBezTo>
                    <a:pt x="506" y="122"/>
                    <a:pt x="507" y="117"/>
                    <a:pt x="510" y="115"/>
                  </a:cubicBezTo>
                  <a:cubicBezTo>
                    <a:pt x="523" y="109"/>
                    <a:pt x="533" y="111"/>
                    <a:pt x="545" y="105"/>
                  </a:cubicBezTo>
                  <a:cubicBezTo>
                    <a:pt x="551" y="102"/>
                    <a:pt x="563" y="90"/>
                    <a:pt x="573" y="90"/>
                  </a:cubicBezTo>
                  <a:cubicBezTo>
                    <a:pt x="582" y="90"/>
                    <a:pt x="593" y="91"/>
                    <a:pt x="598" y="94"/>
                  </a:cubicBezTo>
                  <a:cubicBezTo>
                    <a:pt x="597" y="97"/>
                    <a:pt x="595" y="101"/>
                    <a:pt x="595" y="102"/>
                  </a:cubicBezTo>
                  <a:cubicBezTo>
                    <a:pt x="615" y="102"/>
                    <a:pt x="635" y="98"/>
                    <a:pt x="650" y="98"/>
                  </a:cubicBezTo>
                  <a:cubicBezTo>
                    <a:pt x="664" y="98"/>
                    <a:pt x="673" y="97"/>
                    <a:pt x="688" y="97"/>
                  </a:cubicBezTo>
                  <a:cubicBezTo>
                    <a:pt x="704" y="97"/>
                    <a:pt x="712" y="127"/>
                    <a:pt x="712" y="144"/>
                  </a:cubicBezTo>
                  <a:cubicBezTo>
                    <a:pt x="712" y="155"/>
                    <a:pt x="701" y="160"/>
                    <a:pt x="701" y="171"/>
                  </a:cubicBezTo>
                  <a:cubicBezTo>
                    <a:pt x="701" y="187"/>
                    <a:pt x="716" y="198"/>
                    <a:pt x="716" y="213"/>
                  </a:cubicBezTo>
                  <a:cubicBezTo>
                    <a:pt x="716" y="222"/>
                    <a:pt x="701" y="225"/>
                    <a:pt x="698" y="230"/>
                  </a:cubicBezTo>
                  <a:cubicBezTo>
                    <a:pt x="689" y="245"/>
                    <a:pt x="686" y="257"/>
                    <a:pt x="686" y="276"/>
                  </a:cubicBezTo>
                  <a:cubicBezTo>
                    <a:pt x="686" y="299"/>
                    <a:pt x="701" y="294"/>
                    <a:pt x="719" y="294"/>
                  </a:cubicBezTo>
                  <a:cubicBezTo>
                    <a:pt x="743" y="294"/>
                    <a:pt x="754" y="284"/>
                    <a:pt x="773" y="284"/>
                  </a:cubicBezTo>
                  <a:cubicBezTo>
                    <a:pt x="793" y="284"/>
                    <a:pt x="788" y="325"/>
                    <a:pt x="807" y="325"/>
                  </a:cubicBezTo>
                  <a:cubicBezTo>
                    <a:pt x="807" y="357"/>
                    <a:pt x="807" y="357"/>
                    <a:pt x="807" y="357"/>
                  </a:cubicBezTo>
                  <a:cubicBezTo>
                    <a:pt x="807" y="360"/>
                    <a:pt x="810" y="361"/>
                    <a:pt x="811" y="363"/>
                  </a:cubicBezTo>
                  <a:cubicBezTo>
                    <a:pt x="815" y="368"/>
                    <a:pt x="815" y="368"/>
                    <a:pt x="815" y="368"/>
                  </a:cubicBezTo>
                  <a:cubicBezTo>
                    <a:pt x="819" y="368"/>
                    <a:pt x="828" y="364"/>
                    <a:pt x="833" y="363"/>
                  </a:cubicBezTo>
                  <a:cubicBezTo>
                    <a:pt x="834" y="367"/>
                    <a:pt x="833" y="371"/>
                    <a:pt x="834" y="375"/>
                  </a:cubicBezTo>
                  <a:cubicBezTo>
                    <a:pt x="826" y="377"/>
                    <a:pt x="818" y="380"/>
                    <a:pt x="818" y="388"/>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25" name="Freeform 75">
              <a:extLst>
                <a:ext uri="{FF2B5EF4-FFF2-40B4-BE49-F238E27FC236}">
                  <a16:creationId xmlns:a16="http://schemas.microsoft.com/office/drawing/2014/main" id="{D4A2D47A-BF2C-4E9C-8B49-F726CFC3F6B4}"/>
                </a:ext>
              </a:extLst>
            </p:cNvPr>
            <p:cNvSpPr>
              <a:spLocks/>
            </p:cNvSpPr>
            <p:nvPr/>
          </p:nvSpPr>
          <p:spPr bwMode="auto">
            <a:xfrm>
              <a:off x="5945252" y="1963190"/>
              <a:ext cx="642785" cy="655022"/>
            </a:xfrm>
            <a:custGeom>
              <a:avLst/>
              <a:gdLst>
                <a:gd name="T0" fmla="*/ 113 w 562"/>
                <a:gd name="T1" fmla="*/ 425 h 572"/>
                <a:gd name="T2" fmla="*/ 7 w 562"/>
                <a:gd name="T3" fmla="*/ 457 h 572"/>
                <a:gd name="T4" fmla="*/ 20 w 562"/>
                <a:gd name="T5" fmla="*/ 433 h 572"/>
                <a:gd name="T6" fmla="*/ 13 w 562"/>
                <a:gd name="T7" fmla="*/ 416 h 572"/>
                <a:gd name="T8" fmla="*/ 16 w 562"/>
                <a:gd name="T9" fmla="*/ 342 h 572"/>
                <a:gd name="T10" fmla="*/ 94 w 562"/>
                <a:gd name="T11" fmla="*/ 294 h 572"/>
                <a:gd name="T12" fmla="*/ 145 w 562"/>
                <a:gd name="T13" fmla="*/ 233 h 572"/>
                <a:gd name="T14" fmla="*/ 166 w 562"/>
                <a:gd name="T15" fmla="*/ 183 h 572"/>
                <a:gd name="T16" fmla="*/ 243 w 562"/>
                <a:gd name="T17" fmla="*/ 99 h 572"/>
                <a:gd name="T18" fmla="*/ 213 w 562"/>
                <a:gd name="T19" fmla="*/ 102 h 572"/>
                <a:gd name="T20" fmla="*/ 213 w 562"/>
                <a:gd name="T21" fmla="*/ 87 h 572"/>
                <a:gd name="T22" fmla="*/ 226 w 562"/>
                <a:gd name="T23" fmla="*/ 79 h 572"/>
                <a:gd name="T24" fmla="*/ 253 w 562"/>
                <a:gd name="T25" fmla="*/ 102 h 572"/>
                <a:gd name="T26" fmla="*/ 255 w 562"/>
                <a:gd name="T27" fmla="*/ 80 h 572"/>
                <a:gd name="T28" fmla="*/ 288 w 562"/>
                <a:gd name="T29" fmla="*/ 66 h 572"/>
                <a:gd name="T30" fmla="*/ 314 w 562"/>
                <a:gd name="T31" fmla="*/ 50 h 572"/>
                <a:gd name="T32" fmla="*/ 342 w 562"/>
                <a:gd name="T33" fmla="*/ 38 h 572"/>
                <a:gd name="T34" fmla="*/ 378 w 562"/>
                <a:gd name="T35" fmla="*/ 29 h 572"/>
                <a:gd name="T36" fmla="*/ 383 w 562"/>
                <a:gd name="T37" fmla="*/ 8 h 572"/>
                <a:gd name="T38" fmla="*/ 439 w 562"/>
                <a:gd name="T39" fmla="*/ 10 h 572"/>
                <a:gd name="T40" fmla="*/ 456 w 562"/>
                <a:gd name="T41" fmla="*/ 12 h 572"/>
                <a:gd name="T42" fmla="*/ 488 w 562"/>
                <a:gd name="T43" fmla="*/ 4 h 572"/>
                <a:gd name="T44" fmla="*/ 507 w 562"/>
                <a:gd name="T45" fmla="*/ 10 h 572"/>
                <a:gd name="T46" fmla="*/ 503 w 562"/>
                <a:gd name="T47" fmla="*/ 42 h 572"/>
                <a:gd name="T48" fmla="*/ 541 w 562"/>
                <a:gd name="T49" fmla="*/ 57 h 572"/>
                <a:gd name="T50" fmla="*/ 530 w 562"/>
                <a:gd name="T51" fmla="*/ 129 h 572"/>
                <a:gd name="T52" fmla="*/ 531 w 562"/>
                <a:gd name="T53" fmla="*/ 203 h 572"/>
                <a:gd name="T54" fmla="*/ 547 w 562"/>
                <a:gd name="T55" fmla="*/ 266 h 572"/>
                <a:gd name="T56" fmla="*/ 562 w 562"/>
                <a:gd name="T57" fmla="*/ 310 h 572"/>
                <a:gd name="T58" fmla="*/ 437 w 562"/>
                <a:gd name="T59" fmla="*/ 404 h 572"/>
                <a:gd name="T60" fmla="*/ 375 w 562"/>
                <a:gd name="T61" fmla="*/ 405 h 572"/>
                <a:gd name="T62" fmla="*/ 353 w 562"/>
                <a:gd name="T63" fmla="*/ 360 h 572"/>
                <a:gd name="T64" fmla="*/ 338 w 562"/>
                <a:gd name="T65" fmla="*/ 314 h 572"/>
                <a:gd name="T66" fmla="*/ 435 w 562"/>
                <a:gd name="T67" fmla="*/ 234 h 572"/>
                <a:gd name="T68" fmla="*/ 346 w 562"/>
                <a:gd name="T69" fmla="*/ 242 h 572"/>
                <a:gd name="T70" fmla="*/ 295 w 562"/>
                <a:gd name="T71" fmla="*/ 304 h 572"/>
                <a:gd name="T72" fmla="*/ 251 w 562"/>
                <a:gd name="T73" fmla="*/ 362 h 572"/>
                <a:gd name="T74" fmla="*/ 257 w 562"/>
                <a:gd name="T75" fmla="*/ 392 h 572"/>
                <a:gd name="T76" fmla="*/ 261 w 562"/>
                <a:gd name="T77" fmla="*/ 455 h 572"/>
                <a:gd name="T78" fmla="*/ 251 w 562"/>
                <a:gd name="T79" fmla="*/ 509 h 572"/>
                <a:gd name="T80" fmla="*/ 208 w 562"/>
                <a:gd name="T81" fmla="*/ 547 h 572"/>
                <a:gd name="T82" fmla="*/ 155 w 562"/>
                <a:gd name="T83" fmla="*/ 535 h 572"/>
                <a:gd name="T84" fmla="*/ 140 w 562"/>
                <a:gd name="T85" fmla="*/ 485 h 572"/>
                <a:gd name="T86" fmla="*/ 130 w 562"/>
                <a:gd name="T87" fmla="*/ 441 h 5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62" h="572">
                  <a:moveTo>
                    <a:pt x="130" y="445"/>
                  </a:moveTo>
                  <a:cubicBezTo>
                    <a:pt x="120" y="440"/>
                    <a:pt x="119" y="433"/>
                    <a:pt x="113" y="425"/>
                  </a:cubicBezTo>
                  <a:cubicBezTo>
                    <a:pt x="97" y="449"/>
                    <a:pt x="73" y="479"/>
                    <a:pt x="41" y="479"/>
                  </a:cubicBezTo>
                  <a:cubicBezTo>
                    <a:pt x="37" y="479"/>
                    <a:pt x="7" y="460"/>
                    <a:pt x="7" y="457"/>
                  </a:cubicBezTo>
                  <a:cubicBezTo>
                    <a:pt x="7" y="451"/>
                    <a:pt x="17" y="447"/>
                    <a:pt x="20" y="445"/>
                  </a:cubicBezTo>
                  <a:cubicBezTo>
                    <a:pt x="20" y="433"/>
                    <a:pt x="20" y="433"/>
                    <a:pt x="20" y="433"/>
                  </a:cubicBezTo>
                  <a:cubicBezTo>
                    <a:pt x="10" y="433"/>
                    <a:pt x="10" y="433"/>
                    <a:pt x="1" y="437"/>
                  </a:cubicBezTo>
                  <a:cubicBezTo>
                    <a:pt x="1" y="432"/>
                    <a:pt x="9" y="422"/>
                    <a:pt x="13" y="416"/>
                  </a:cubicBezTo>
                  <a:cubicBezTo>
                    <a:pt x="1" y="402"/>
                    <a:pt x="0" y="382"/>
                    <a:pt x="0" y="360"/>
                  </a:cubicBezTo>
                  <a:cubicBezTo>
                    <a:pt x="0" y="348"/>
                    <a:pt x="12" y="349"/>
                    <a:pt x="16" y="342"/>
                  </a:cubicBezTo>
                  <a:cubicBezTo>
                    <a:pt x="25" y="328"/>
                    <a:pt x="34" y="319"/>
                    <a:pt x="50" y="314"/>
                  </a:cubicBezTo>
                  <a:cubicBezTo>
                    <a:pt x="64" y="310"/>
                    <a:pt x="67" y="291"/>
                    <a:pt x="94" y="294"/>
                  </a:cubicBezTo>
                  <a:cubicBezTo>
                    <a:pt x="86" y="292"/>
                    <a:pt x="83" y="290"/>
                    <a:pt x="76" y="288"/>
                  </a:cubicBezTo>
                  <a:cubicBezTo>
                    <a:pt x="110" y="280"/>
                    <a:pt x="122" y="252"/>
                    <a:pt x="145" y="233"/>
                  </a:cubicBezTo>
                  <a:cubicBezTo>
                    <a:pt x="154" y="226"/>
                    <a:pt x="153" y="201"/>
                    <a:pt x="159" y="201"/>
                  </a:cubicBezTo>
                  <a:cubicBezTo>
                    <a:pt x="159" y="201"/>
                    <a:pt x="166" y="183"/>
                    <a:pt x="166" y="183"/>
                  </a:cubicBezTo>
                  <a:cubicBezTo>
                    <a:pt x="175" y="167"/>
                    <a:pt x="186" y="156"/>
                    <a:pt x="202" y="149"/>
                  </a:cubicBezTo>
                  <a:cubicBezTo>
                    <a:pt x="218" y="143"/>
                    <a:pt x="239" y="116"/>
                    <a:pt x="243" y="99"/>
                  </a:cubicBezTo>
                  <a:cubicBezTo>
                    <a:pt x="224" y="103"/>
                    <a:pt x="216" y="114"/>
                    <a:pt x="198" y="114"/>
                  </a:cubicBezTo>
                  <a:cubicBezTo>
                    <a:pt x="202" y="108"/>
                    <a:pt x="210" y="104"/>
                    <a:pt x="213" y="102"/>
                  </a:cubicBezTo>
                  <a:cubicBezTo>
                    <a:pt x="210" y="102"/>
                    <a:pt x="202" y="100"/>
                    <a:pt x="202" y="100"/>
                  </a:cubicBezTo>
                  <a:cubicBezTo>
                    <a:pt x="203" y="92"/>
                    <a:pt x="207" y="87"/>
                    <a:pt x="213" y="87"/>
                  </a:cubicBezTo>
                  <a:cubicBezTo>
                    <a:pt x="216" y="87"/>
                    <a:pt x="217" y="90"/>
                    <a:pt x="219" y="90"/>
                  </a:cubicBezTo>
                  <a:cubicBezTo>
                    <a:pt x="222" y="85"/>
                    <a:pt x="224" y="82"/>
                    <a:pt x="226" y="79"/>
                  </a:cubicBezTo>
                  <a:cubicBezTo>
                    <a:pt x="230" y="84"/>
                    <a:pt x="231" y="88"/>
                    <a:pt x="228" y="94"/>
                  </a:cubicBezTo>
                  <a:cubicBezTo>
                    <a:pt x="241" y="94"/>
                    <a:pt x="244" y="102"/>
                    <a:pt x="253" y="102"/>
                  </a:cubicBezTo>
                  <a:cubicBezTo>
                    <a:pt x="257" y="102"/>
                    <a:pt x="266" y="83"/>
                    <a:pt x="267" y="82"/>
                  </a:cubicBezTo>
                  <a:cubicBezTo>
                    <a:pt x="262" y="80"/>
                    <a:pt x="262" y="79"/>
                    <a:pt x="255" y="80"/>
                  </a:cubicBezTo>
                  <a:cubicBezTo>
                    <a:pt x="259" y="74"/>
                    <a:pt x="265" y="67"/>
                    <a:pt x="272" y="67"/>
                  </a:cubicBezTo>
                  <a:cubicBezTo>
                    <a:pt x="278" y="67"/>
                    <a:pt x="282" y="69"/>
                    <a:pt x="288" y="66"/>
                  </a:cubicBezTo>
                  <a:cubicBezTo>
                    <a:pt x="284" y="62"/>
                    <a:pt x="285" y="63"/>
                    <a:pt x="282" y="59"/>
                  </a:cubicBezTo>
                  <a:cubicBezTo>
                    <a:pt x="289" y="52"/>
                    <a:pt x="303" y="52"/>
                    <a:pt x="314" y="50"/>
                  </a:cubicBezTo>
                  <a:cubicBezTo>
                    <a:pt x="314" y="59"/>
                    <a:pt x="314" y="59"/>
                    <a:pt x="314" y="59"/>
                  </a:cubicBezTo>
                  <a:cubicBezTo>
                    <a:pt x="324" y="57"/>
                    <a:pt x="326" y="39"/>
                    <a:pt x="342" y="38"/>
                  </a:cubicBezTo>
                  <a:cubicBezTo>
                    <a:pt x="342" y="52"/>
                    <a:pt x="342" y="52"/>
                    <a:pt x="342" y="52"/>
                  </a:cubicBezTo>
                  <a:cubicBezTo>
                    <a:pt x="352" y="32"/>
                    <a:pt x="365" y="37"/>
                    <a:pt x="378" y="29"/>
                  </a:cubicBezTo>
                  <a:cubicBezTo>
                    <a:pt x="372" y="27"/>
                    <a:pt x="367" y="25"/>
                    <a:pt x="367" y="20"/>
                  </a:cubicBezTo>
                  <a:cubicBezTo>
                    <a:pt x="367" y="16"/>
                    <a:pt x="381" y="13"/>
                    <a:pt x="383" y="8"/>
                  </a:cubicBezTo>
                  <a:cubicBezTo>
                    <a:pt x="388" y="13"/>
                    <a:pt x="392" y="20"/>
                    <a:pt x="399" y="20"/>
                  </a:cubicBezTo>
                  <a:cubicBezTo>
                    <a:pt x="410" y="20"/>
                    <a:pt x="439" y="0"/>
                    <a:pt x="439" y="10"/>
                  </a:cubicBezTo>
                  <a:cubicBezTo>
                    <a:pt x="439" y="21"/>
                    <a:pt x="426" y="25"/>
                    <a:pt x="423" y="36"/>
                  </a:cubicBezTo>
                  <a:cubicBezTo>
                    <a:pt x="438" y="37"/>
                    <a:pt x="443" y="19"/>
                    <a:pt x="456" y="12"/>
                  </a:cubicBezTo>
                  <a:cubicBezTo>
                    <a:pt x="459" y="17"/>
                    <a:pt x="459" y="21"/>
                    <a:pt x="459" y="26"/>
                  </a:cubicBezTo>
                  <a:cubicBezTo>
                    <a:pt x="470" y="15"/>
                    <a:pt x="476" y="12"/>
                    <a:pt x="488" y="4"/>
                  </a:cubicBezTo>
                  <a:cubicBezTo>
                    <a:pt x="489" y="14"/>
                    <a:pt x="487" y="21"/>
                    <a:pt x="496" y="22"/>
                  </a:cubicBezTo>
                  <a:cubicBezTo>
                    <a:pt x="498" y="16"/>
                    <a:pt x="501" y="10"/>
                    <a:pt x="507" y="10"/>
                  </a:cubicBezTo>
                  <a:cubicBezTo>
                    <a:pt x="511" y="10"/>
                    <a:pt x="528" y="20"/>
                    <a:pt x="534" y="23"/>
                  </a:cubicBezTo>
                  <a:cubicBezTo>
                    <a:pt x="527" y="42"/>
                    <a:pt x="521" y="36"/>
                    <a:pt x="503" y="42"/>
                  </a:cubicBezTo>
                  <a:cubicBezTo>
                    <a:pt x="511" y="48"/>
                    <a:pt x="516" y="49"/>
                    <a:pt x="516" y="54"/>
                  </a:cubicBezTo>
                  <a:cubicBezTo>
                    <a:pt x="523" y="55"/>
                    <a:pt x="539" y="57"/>
                    <a:pt x="541" y="57"/>
                  </a:cubicBezTo>
                  <a:cubicBezTo>
                    <a:pt x="531" y="65"/>
                    <a:pt x="503" y="79"/>
                    <a:pt x="503" y="98"/>
                  </a:cubicBezTo>
                  <a:cubicBezTo>
                    <a:pt x="503" y="113"/>
                    <a:pt x="530" y="112"/>
                    <a:pt x="530" y="129"/>
                  </a:cubicBezTo>
                  <a:cubicBezTo>
                    <a:pt x="530" y="143"/>
                    <a:pt x="516" y="149"/>
                    <a:pt x="516" y="163"/>
                  </a:cubicBezTo>
                  <a:cubicBezTo>
                    <a:pt x="516" y="178"/>
                    <a:pt x="531" y="187"/>
                    <a:pt x="531" y="203"/>
                  </a:cubicBezTo>
                  <a:cubicBezTo>
                    <a:pt x="531" y="212"/>
                    <a:pt x="524" y="217"/>
                    <a:pt x="524" y="226"/>
                  </a:cubicBezTo>
                  <a:cubicBezTo>
                    <a:pt x="524" y="244"/>
                    <a:pt x="547" y="249"/>
                    <a:pt x="547" y="266"/>
                  </a:cubicBezTo>
                  <a:cubicBezTo>
                    <a:pt x="547" y="271"/>
                    <a:pt x="540" y="275"/>
                    <a:pt x="538" y="277"/>
                  </a:cubicBezTo>
                  <a:cubicBezTo>
                    <a:pt x="544" y="289"/>
                    <a:pt x="562" y="292"/>
                    <a:pt x="562" y="310"/>
                  </a:cubicBezTo>
                  <a:cubicBezTo>
                    <a:pt x="562" y="336"/>
                    <a:pt x="509" y="366"/>
                    <a:pt x="494" y="388"/>
                  </a:cubicBezTo>
                  <a:cubicBezTo>
                    <a:pt x="486" y="404"/>
                    <a:pt x="451" y="406"/>
                    <a:pt x="437" y="404"/>
                  </a:cubicBezTo>
                  <a:cubicBezTo>
                    <a:pt x="422" y="408"/>
                    <a:pt x="404" y="416"/>
                    <a:pt x="391" y="416"/>
                  </a:cubicBezTo>
                  <a:cubicBezTo>
                    <a:pt x="381" y="416"/>
                    <a:pt x="375" y="414"/>
                    <a:pt x="375" y="405"/>
                  </a:cubicBezTo>
                  <a:cubicBezTo>
                    <a:pt x="359" y="405"/>
                    <a:pt x="342" y="394"/>
                    <a:pt x="342" y="377"/>
                  </a:cubicBezTo>
                  <a:cubicBezTo>
                    <a:pt x="342" y="370"/>
                    <a:pt x="350" y="364"/>
                    <a:pt x="353" y="360"/>
                  </a:cubicBezTo>
                  <a:cubicBezTo>
                    <a:pt x="345" y="357"/>
                    <a:pt x="338" y="339"/>
                    <a:pt x="338" y="330"/>
                  </a:cubicBezTo>
                  <a:cubicBezTo>
                    <a:pt x="338" y="324"/>
                    <a:pt x="340" y="319"/>
                    <a:pt x="338" y="314"/>
                  </a:cubicBezTo>
                  <a:cubicBezTo>
                    <a:pt x="370" y="314"/>
                    <a:pt x="387" y="270"/>
                    <a:pt x="406" y="258"/>
                  </a:cubicBezTo>
                  <a:cubicBezTo>
                    <a:pt x="417" y="252"/>
                    <a:pt x="435" y="248"/>
                    <a:pt x="435" y="234"/>
                  </a:cubicBezTo>
                  <a:cubicBezTo>
                    <a:pt x="435" y="214"/>
                    <a:pt x="410" y="211"/>
                    <a:pt x="391" y="211"/>
                  </a:cubicBezTo>
                  <a:cubicBezTo>
                    <a:pt x="366" y="211"/>
                    <a:pt x="346" y="220"/>
                    <a:pt x="346" y="242"/>
                  </a:cubicBezTo>
                  <a:cubicBezTo>
                    <a:pt x="346" y="252"/>
                    <a:pt x="348" y="256"/>
                    <a:pt x="346" y="261"/>
                  </a:cubicBezTo>
                  <a:cubicBezTo>
                    <a:pt x="346" y="279"/>
                    <a:pt x="311" y="295"/>
                    <a:pt x="295" y="304"/>
                  </a:cubicBezTo>
                  <a:cubicBezTo>
                    <a:pt x="282" y="312"/>
                    <a:pt x="269" y="315"/>
                    <a:pt x="261" y="330"/>
                  </a:cubicBezTo>
                  <a:cubicBezTo>
                    <a:pt x="255" y="341"/>
                    <a:pt x="263" y="356"/>
                    <a:pt x="251" y="362"/>
                  </a:cubicBezTo>
                  <a:cubicBezTo>
                    <a:pt x="251" y="377"/>
                    <a:pt x="251" y="377"/>
                    <a:pt x="251" y="377"/>
                  </a:cubicBezTo>
                  <a:cubicBezTo>
                    <a:pt x="255" y="381"/>
                    <a:pt x="257" y="386"/>
                    <a:pt x="257" y="392"/>
                  </a:cubicBezTo>
                  <a:cubicBezTo>
                    <a:pt x="271" y="394"/>
                    <a:pt x="291" y="408"/>
                    <a:pt x="291" y="424"/>
                  </a:cubicBezTo>
                  <a:cubicBezTo>
                    <a:pt x="291" y="436"/>
                    <a:pt x="269" y="455"/>
                    <a:pt x="261" y="455"/>
                  </a:cubicBezTo>
                  <a:cubicBezTo>
                    <a:pt x="246" y="455"/>
                    <a:pt x="240" y="478"/>
                    <a:pt x="240" y="495"/>
                  </a:cubicBezTo>
                  <a:cubicBezTo>
                    <a:pt x="240" y="505"/>
                    <a:pt x="247" y="508"/>
                    <a:pt x="251" y="509"/>
                  </a:cubicBezTo>
                  <a:cubicBezTo>
                    <a:pt x="249" y="530"/>
                    <a:pt x="231" y="532"/>
                    <a:pt x="228" y="547"/>
                  </a:cubicBezTo>
                  <a:cubicBezTo>
                    <a:pt x="218" y="547"/>
                    <a:pt x="214" y="547"/>
                    <a:pt x="208" y="547"/>
                  </a:cubicBezTo>
                  <a:cubicBezTo>
                    <a:pt x="195" y="547"/>
                    <a:pt x="191" y="572"/>
                    <a:pt x="172" y="572"/>
                  </a:cubicBezTo>
                  <a:cubicBezTo>
                    <a:pt x="166" y="572"/>
                    <a:pt x="155" y="539"/>
                    <a:pt x="155" y="535"/>
                  </a:cubicBezTo>
                  <a:cubicBezTo>
                    <a:pt x="155" y="532"/>
                    <a:pt x="157" y="529"/>
                    <a:pt x="157" y="527"/>
                  </a:cubicBezTo>
                  <a:cubicBezTo>
                    <a:pt x="144" y="513"/>
                    <a:pt x="145" y="502"/>
                    <a:pt x="140" y="485"/>
                  </a:cubicBezTo>
                  <a:cubicBezTo>
                    <a:pt x="136" y="473"/>
                    <a:pt x="125" y="470"/>
                    <a:pt x="125" y="455"/>
                  </a:cubicBezTo>
                  <a:cubicBezTo>
                    <a:pt x="125" y="450"/>
                    <a:pt x="129" y="443"/>
                    <a:pt x="130" y="441"/>
                  </a:cubicBezTo>
                  <a:lnTo>
                    <a:pt x="130" y="445"/>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26" name="Freeform 76">
              <a:extLst>
                <a:ext uri="{FF2B5EF4-FFF2-40B4-BE49-F238E27FC236}">
                  <a16:creationId xmlns:a16="http://schemas.microsoft.com/office/drawing/2014/main" id="{2DBCA5F4-3F03-43F3-BDAF-700DAC625A4F}"/>
                </a:ext>
              </a:extLst>
            </p:cNvPr>
            <p:cNvSpPr>
              <a:spLocks/>
            </p:cNvSpPr>
            <p:nvPr/>
          </p:nvSpPr>
          <p:spPr bwMode="auto">
            <a:xfrm>
              <a:off x="6303375" y="1624966"/>
              <a:ext cx="4199525" cy="1639085"/>
            </a:xfrm>
            <a:custGeom>
              <a:avLst/>
              <a:gdLst>
                <a:gd name="T0" fmla="*/ 2600 w 3672"/>
                <a:gd name="T1" fmla="*/ 1054 h 1433"/>
                <a:gd name="T2" fmla="*/ 2506 w 3672"/>
                <a:gd name="T3" fmla="*/ 875 h 1433"/>
                <a:gd name="T4" fmla="*/ 2858 w 3672"/>
                <a:gd name="T5" fmla="*/ 735 h 1433"/>
                <a:gd name="T6" fmla="*/ 3096 w 3672"/>
                <a:gd name="T7" fmla="*/ 624 h 1433"/>
                <a:gd name="T8" fmla="*/ 2934 w 3672"/>
                <a:gd name="T9" fmla="*/ 839 h 1433"/>
                <a:gd name="T10" fmla="*/ 3077 w 3672"/>
                <a:gd name="T11" fmla="*/ 815 h 1433"/>
                <a:gd name="T12" fmla="*/ 3414 w 3672"/>
                <a:gd name="T13" fmla="*/ 565 h 1433"/>
                <a:gd name="T14" fmla="*/ 3626 w 3672"/>
                <a:gd name="T15" fmla="*/ 517 h 1433"/>
                <a:gd name="T16" fmla="*/ 3248 w 3672"/>
                <a:gd name="T17" fmla="*/ 350 h 1433"/>
                <a:gd name="T18" fmla="*/ 2850 w 3672"/>
                <a:gd name="T19" fmla="*/ 286 h 1433"/>
                <a:gd name="T20" fmla="*/ 2464 w 3672"/>
                <a:gd name="T21" fmla="*/ 282 h 1433"/>
                <a:gd name="T22" fmla="*/ 2256 w 3672"/>
                <a:gd name="T23" fmla="*/ 175 h 1433"/>
                <a:gd name="T24" fmla="*/ 1892 w 3672"/>
                <a:gd name="T25" fmla="*/ 187 h 1433"/>
                <a:gd name="T26" fmla="*/ 1744 w 3672"/>
                <a:gd name="T27" fmla="*/ 48 h 1433"/>
                <a:gd name="T28" fmla="*/ 1301 w 3672"/>
                <a:gd name="T29" fmla="*/ 211 h 1433"/>
                <a:gd name="T30" fmla="*/ 1146 w 3672"/>
                <a:gd name="T31" fmla="*/ 266 h 1433"/>
                <a:gd name="T32" fmla="*/ 1105 w 3672"/>
                <a:gd name="T33" fmla="*/ 219 h 1433"/>
                <a:gd name="T34" fmla="*/ 877 w 3672"/>
                <a:gd name="T35" fmla="*/ 374 h 1433"/>
                <a:gd name="T36" fmla="*/ 552 w 3672"/>
                <a:gd name="T37" fmla="*/ 445 h 1433"/>
                <a:gd name="T38" fmla="*/ 366 w 3672"/>
                <a:gd name="T39" fmla="*/ 533 h 1433"/>
                <a:gd name="T40" fmla="*/ 393 w 3672"/>
                <a:gd name="T41" fmla="*/ 410 h 1433"/>
                <a:gd name="T42" fmla="*/ 217 w 3672"/>
                <a:gd name="T43" fmla="*/ 425 h 1433"/>
                <a:gd name="T44" fmla="*/ 234 w 3672"/>
                <a:gd name="T45" fmla="*/ 562 h 1433"/>
                <a:gd name="T46" fmla="*/ 199 w 3672"/>
                <a:gd name="T47" fmla="*/ 712 h 1433"/>
                <a:gd name="T48" fmla="*/ 86 w 3672"/>
                <a:gd name="T49" fmla="*/ 803 h 1433"/>
                <a:gd name="T50" fmla="*/ 27 w 3672"/>
                <a:gd name="T51" fmla="*/ 891 h 1433"/>
                <a:gd name="T52" fmla="*/ 93 w 3672"/>
                <a:gd name="T53" fmla="*/ 1006 h 1433"/>
                <a:gd name="T54" fmla="*/ 150 w 3672"/>
                <a:gd name="T55" fmla="*/ 1077 h 1433"/>
                <a:gd name="T56" fmla="*/ 192 w 3672"/>
                <a:gd name="T57" fmla="*/ 1161 h 1433"/>
                <a:gd name="T58" fmla="*/ 357 w 3672"/>
                <a:gd name="T59" fmla="*/ 1166 h 1433"/>
                <a:gd name="T60" fmla="*/ 385 w 3672"/>
                <a:gd name="T61" fmla="*/ 1128 h 1433"/>
                <a:gd name="T62" fmla="*/ 487 w 3672"/>
                <a:gd name="T63" fmla="*/ 1264 h 1433"/>
                <a:gd name="T64" fmla="*/ 601 w 3672"/>
                <a:gd name="T65" fmla="*/ 1319 h 1433"/>
                <a:gd name="T66" fmla="*/ 627 w 3672"/>
                <a:gd name="T67" fmla="*/ 1337 h 1433"/>
                <a:gd name="T68" fmla="*/ 599 w 3672"/>
                <a:gd name="T69" fmla="*/ 1142 h 1433"/>
                <a:gd name="T70" fmla="*/ 707 w 3672"/>
                <a:gd name="T71" fmla="*/ 1162 h 1433"/>
                <a:gd name="T72" fmla="*/ 732 w 3672"/>
                <a:gd name="T73" fmla="*/ 1262 h 1433"/>
                <a:gd name="T74" fmla="*/ 733 w 3672"/>
                <a:gd name="T75" fmla="*/ 1345 h 1433"/>
                <a:gd name="T76" fmla="*/ 766 w 3672"/>
                <a:gd name="T77" fmla="*/ 1361 h 1433"/>
                <a:gd name="T78" fmla="*/ 895 w 3672"/>
                <a:gd name="T79" fmla="*/ 1400 h 1433"/>
                <a:gd name="T80" fmla="*/ 960 w 3672"/>
                <a:gd name="T81" fmla="*/ 1407 h 1433"/>
                <a:gd name="T82" fmla="*/ 1044 w 3672"/>
                <a:gd name="T83" fmla="*/ 1388 h 1433"/>
                <a:gd name="T84" fmla="*/ 1123 w 3672"/>
                <a:gd name="T85" fmla="*/ 1391 h 1433"/>
                <a:gd name="T86" fmla="*/ 1161 w 3672"/>
                <a:gd name="T87" fmla="*/ 1348 h 1433"/>
                <a:gd name="T88" fmla="*/ 1423 w 3672"/>
                <a:gd name="T89" fmla="*/ 1069 h 1433"/>
                <a:gd name="T90" fmla="*/ 1707 w 3672"/>
                <a:gd name="T91" fmla="*/ 962 h 1433"/>
                <a:gd name="T92" fmla="*/ 2100 w 3672"/>
                <a:gd name="T93" fmla="*/ 1026 h 1433"/>
                <a:gd name="T94" fmla="*/ 2422 w 3672"/>
                <a:gd name="T95" fmla="*/ 1093 h 1433"/>
                <a:gd name="T96" fmla="*/ 2403 w 3672"/>
                <a:gd name="T97" fmla="*/ 1181 h 1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72" h="1433">
                  <a:moveTo>
                    <a:pt x="2400" y="1232"/>
                  </a:moveTo>
                  <a:cubicBezTo>
                    <a:pt x="2400" y="1232"/>
                    <a:pt x="2429" y="1240"/>
                    <a:pt x="2453" y="1240"/>
                  </a:cubicBezTo>
                  <a:cubicBezTo>
                    <a:pt x="2496" y="1240"/>
                    <a:pt x="2536" y="1145"/>
                    <a:pt x="2567" y="1113"/>
                  </a:cubicBezTo>
                  <a:cubicBezTo>
                    <a:pt x="2579" y="1100"/>
                    <a:pt x="2596" y="1074"/>
                    <a:pt x="2600" y="1054"/>
                  </a:cubicBezTo>
                  <a:cubicBezTo>
                    <a:pt x="2606" y="1030"/>
                    <a:pt x="2597" y="1016"/>
                    <a:pt x="2608" y="994"/>
                  </a:cubicBezTo>
                  <a:cubicBezTo>
                    <a:pt x="2613" y="985"/>
                    <a:pt x="2622" y="967"/>
                    <a:pt x="2622" y="950"/>
                  </a:cubicBezTo>
                  <a:cubicBezTo>
                    <a:pt x="2622" y="928"/>
                    <a:pt x="2589" y="886"/>
                    <a:pt x="2574" y="898"/>
                  </a:cubicBezTo>
                  <a:cubicBezTo>
                    <a:pt x="2529" y="934"/>
                    <a:pt x="2506" y="879"/>
                    <a:pt x="2506" y="875"/>
                  </a:cubicBezTo>
                  <a:cubicBezTo>
                    <a:pt x="2506" y="852"/>
                    <a:pt x="2546" y="828"/>
                    <a:pt x="2562" y="811"/>
                  </a:cubicBezTo>
                  <a:cubicBezTo>
                    <a:pt x="2586" y="786"/>
                    <a:pt x="2617" y="745"/>
                    <a:pt x="2650" y="735"/>
                  </a:cubicBezTo>
                  <a:cubicBezTo>
                    <a:pt x="2678" y="728"/>
                    <a:pt x="2768" y="720"/>
                    <a:pt x="2793" y="720"/>
                  </a:cubicBezTo>
                  <a:cubicBezTo>
                    <a:pt x="2824" y="720"/>
                    <a:pt x="2839" y="735"/>
                    <a:pt x="2858" y="735"/>
                  </a:cubicBezTo>
                  <a:cubicBezTo>
                    <a:pt x="2868" y="735"/>
                    <a:pt x="2875" y="735"/>
                    <a:pt x="2899" y="735"/>
                  </a:cubicBezTo>
                  <a:cubicBezTo>
                    <a:pt x="2912" y="683"/>
                    <a:pt x="2934" y="652"/>
                    <a:pt x="2987" y="652"/>
                  </a:cubicBezTo>
                  <a:cubicBezTo>
                    <a:pt x="3000" y="652"/>
                    <a:pt x="3006" y="648"/>
                    <a:pt x="3032" y="652"/>
                  </a:cubicBezTo>
                  <a:cubicBezTo>
                    <a:pt x="3019" y="662"/>
                    <a:pt x="3014" y="731"/>
                    <a:pt x="3096" y="624"/>
                  </a:cubicBezTo>
                  <a:cubicBezTo>
                    <a:pt x="3105" y="623"/>
                    <a:pt x="3144" y="640"/>
                    <a:pt x="3085" y="680"/>
                  </a:cubicBezTo>
                  <a:cubicBezTo>
                    <a:pt x="3064" y="694"/>
                    <a:pt x="3046" y="687"/>
                    <a:pt x="3032" y="708"/>
                  </a:cubicBezTo>
                  <a:cubicBezTo>
                    <a:pt x="3016" y="732"/>
                    <a:pt x="3002" y="762"/>
                    <a:pt x="2979" y="775"/>
                  </a:cubicBezTo>
                  <a:cubicBezTo>
                    <a:pt x="2960" y="786"/>
                    <a:pt x="2934" y="805"/>
                    <a:pt x="2934" y="839"/>
                  </a:cubicBezTo>
                  <a:cubicBezTo>
                    <a:pt x="2934" y="868"/>
                    <a:pt x="2943" y="964"/>
                    <a:pt x="2964" y="982"/>
                  </a:cubicBezTo>
                  <a:cubicBezTo>
                    <a:pt x="2979" y="958"/>
                    <a:pt x="2990" y="914"/>
                    <a:pt x="3021" y="906"/>
                  </a:cubicBezTo>
                  <a:cubicBezTo>
                    <a:pt x="3017" y="884"/>
                    <a:pt x="3051" y="879"/>
                    <a:pt x="3051" y="863"/>
                  </a:cubicBezTo>
                  <a:cubicBezTo>
                    <a:pt x="3051" y="836"/>
                    <a:pt x="3077" y="829"/>
                    <a:pt x="3077" y="815"/>
                  </a:cubicBezTo>
                  <a:cubicBezTo>
                    <a:pt x="3077" y="805"/>
                    <a:pt x="3070" y="796"/>
                    <a:pt x="3077" y="779"/>
                  </a:cubicBezTo>
                  <a:cubicBezTo>
                    <a:pt x="3139" y="642"/>
                    <a:pt x="3195" y="716"/>
                    <a:pt x="3217" y="716"/>
                  </a:cubicBezTo>
                  <a:cubicBezTo>
                    <a:pt x="3285" y="716"/>
                    <a:pt x="3333" y="625"/>
                    <a:pt x="3392" y="624"/>
                  </a:cubicBezTo>
                  <a:cubicBezTo>
                    <a:pt x="3504" y="622"/>
                    <a:pt x="3414" y="577"/>
                    <a:pt x="3414" y="565"/>
                  </a:cubicBezTo>
                  <a:cubicBezTo>
                    <a:pt x="3414" y="530"/>
                    <a:pt x="3458" y="536"/>
                    <a:pt x="3467" y="517"/>
                  </a:cubicBezTo>
                  <a:cubicBezTo>
                    <a:pt x="3471" y="509"/>
                    <a:pt x="3464" y="489"/>
                    <a:pt x="3479" y="489"/>
                  </a:cubicBezTo>
                  <a:cubicBezTo>
                    <a:pt x="3526" y="489"/>
                    <a:pt x="3566" y="557"/>
                    <a:pt x="3600" y="557"/>
                  </a:cubicBezTo>
                  <a:cubicBezTo>
                    <a:pt x="3615" y="557"/>
                    <a:pt x="3618" y="527"/>
                    <a:pt x="3626" y="517"/>
                  </a:cubicBezTo>
                  <a:cubicBezTo>
                    <a:pt x="3639" y="501"/>
                    <a:pt x="3651" y="503"/>
                    <a:pt x="3672" y="495"/>
                  </a:cubicBezTo>
                  <a:cubicBezTo>
                    <a:pt x="3645" y="457"/>
                    <a:pt x="3556" y="436"/>
                    <a:pt x="3513" y="410"/>
                  </a:cubicBezTo>
                  <a:cubicBezTo>
                    <a:pt x="3453" y="373"/>
                    <a:pt x="3374" y="334"/>
                    <a:pt x="3286" y="334"/>
                  </a:cubicBezTo>
                  <a:cubicBezTo>
                    <a:pt x="3261" y="334"/>
                    <a:pt x="3245" y="339"/>
                    <a:pt x="3248" y="350"/>
                  </a:cubicBezTo>
                  <a:cubicBezTo>
                    <a:pt x="3271" y="427"/>
                    <a:pt x="3213" y="349"/>
                    <a:pt x="3199" y="350"/>
                  </a:cubicBezTo>
                  <a:cubicBezTo>
                    <a:pt x="3024" y="346"/>
                    <a:pt x="3024" y="346"/>
                    <a:pt x="3024" y="346"/>
                  </a:cubicBezTo>
                  <a:cubicBezTo>
                    <a:pt x="3015" y="305"/>
                    <a:pt x="2989" y="290"/>
                    <a:pt x="2937" y="290"/>
                  </a:cubicBezTo>
                  <a:cubicBezTo>
                    <a:pt x="2909" y="290"/>
                    <a:pt x="2867" y="301"/>
                    <a:pt x="2850" y="286"/>
                  </a:cubicBezTo>
                  <a:cubicBezTo>
                    <a:pt x="2835" y="273"/>
                    <a:pt x="2834" y="254"/>
                    <a:pt x="2812" y="247"/>
                  </a:cubicBezTo>
                  <a:cubicBezTo>
                    <a:pt x="2766" y="231"/>
                    <a:pt x="2716" y="219"/>
                    <a:pt x="2657" y="219"/>
                  </a:cubicBezTo>
                  <a:cubicBezTo>
                    <a:pt x="2598" y="219"/>
                    <a:pt x="2590" y="251"/>
                    <a:pt x="2585" y="282"/>
                  </a:cubicBezTo>
                  <a:cubicBezTo>
                    <a:pt x="2529" y="282"/>
                    <a:pt x="2502" y="282"/>
                    <a:pt x="2464" y="282"/>
                  </a:cubicBezTo>
                  <a:cubicBezTo>
                    <a:pt x="2443" y="282"/>
                    <a:pt x="2440" y="264"/>
                    <a:pt x="2415" y="262"/>
                  </a:cubicBezTo>
                  <a:cubicBezTo>
                    <a:pt x="2412" y="274"/>
                    <a:pt x="2408" y="298"/>
                    <a:pt x="2396" y="298"/>
                  </a:cubicBezTo>
                  <a:cubicBezTo>
                    <a:pt x="2364" y="298"/>
                    <a:pt x="2350" y="257"/>
                    <a:pt x="2350" y="235"/>
                  </a:cubicBezTo>
                  <a:cubicBezTo>
                    <a:pt x="2350" y="229"/>
                    <a:pt x="2412" y="189"/>
                    <a:pt x="2256" y="175"/>
                  </a:cubicBezTo>
                  <a:cubicBezTo>
                    <a:pt x="2236" y="173"/>
                    <a:pt x="2225" y="182"/>
                    <a:pt x="2225" y="207"/>
                  </a:cubicBezTo>
                  <a:cubicBezTo>
                    <a:pt x="2142" y="207"/>
                    <a:pt x="2142" y="207"/>
                    <a:pt x="2142" y="207"/>
                  </a:cubicBezTo>
                  <a:cubicBezTo>
                    <a:pt x="2117" y="200"/>
                    <a:pt x="1986" y="184"/>
                    <a:pt x="1969" y="155"/>
                  </a:cubicBezTo>
                  <a:cubicBezTo>
                    <a:pt x="1870" y="240"/>
                    <a:pt x="1892" y="187"/>
                    <a:pt x="1892" y="187"/>
                  </a:cubicBezTo>
                  <a:cubicBezTo>
                    <a:pt x="1916" y="156"/>
                    <a:pt x="2145" y="91"/>
                    <a:pt x="1956" y="44"/>
                  </a:cubicBezTo>
                  <a:cubicBezTo>
                    <a:pt x="1877" y="44"/>
                    <a:pt x="1877" y="44"/>
                    <a:pt x="1877" y="44"/>
                  </a:cubicBezTo>
                  <a:cubicBezTo>
                    <a:pt x="1869" y="22"/>
                    <a:pt x="1853" y="0"/>
                    <a:pt x="1820" y="0"/>
                  </a:cubicBezTo>
                  <a:cubicBezTo>
                    <a:pt x="1781" y="0"/>
                    <a:pt x="1765" y="31"/>
                    <a:pt x="1744" y="48"/>
                  </a:cubicBezTo>
                  <a:cubicBezTo>
                    <a:pt x="1729" y="60"/>
                    <a:pt x="1631" y="101"/>
                    <a:pt x="1640" y="64"/>
                  </a:cubicBezTo>
                  <a:cubicBezTo>
                    <a:pt x="1615" y="72"/>
                    <a:pt x="1508" y="79"/>
                    <a:pt x="1453" y="131"/>
                  </a:cubicBezTo>
                  <a:cubicBezTo>
                    <a:pt x="1441" y="142"/>
                    <a:pt x="1438" y="175"/>
                    <a:pt x="1420" y="175"/>
                  </a:cubicBezTo>
                  <a:cubicBezTo>
                    <a:pt x="1395" y="175"/>
                    <a:pt x="1301" y="165"/>
                    <a:pt x="1301" y="211"/>
                  </a:cubicBezTo>
                  <a:cubicBezTo>
                    <a:pt x="1301" y="220"/>
                    <a:pt x="1310" y="230"/>
                    <a:pt x="1313" y="243"/>
                  </a:cubicBezTo>
                  <a:cubicBezTo>
                    <a:pt x="1296" y="254"/>
                    <a:pt x="1290" y="243"/>
                    <a:pt x="1237" y="243"/>
                  </a:cubicBezTo>
                  <a:cubicBezTo>
                    <a:pt x="1192" y="306"/>
                    <a:pt x="1196" y="233"/>
                    <a:pt x="1186" y="219"/>
                  </a:cubicBezTo>
                  <a:cubicBezTo>
                    <a:pt x="1182" y="244"/>
                    <a:pt x="1166" y="255"/>
                    <a:pt x="1146" y="266"/>
                  </a:cubicBezTo>
                  <a:cubicBezTo>
                    <a:pt x="1152" y="289"/>
                    <a:pt x="1185" y="312"/>
                    <a:pt x="1161" y="338"/>
                  </a:cubicBezTo>
                  <a:cubicBezTo>
                    <a:pt x="1145" y="356"/>
                    <a:pt x="1192" y="415"/>
                    <a:pt x="1167" y="415"/>
                  </a:cubicBezTo>
                  <a:cubicBezTo>
                    <a:pt x="1136" y="415"/>
                    <a:pt x="1127" y="295"/>
                    <a:pt x="1127" y="270"/>
                  </a:cubicBezTo>
                  <a:cubicBezTo>
                    <a:pt x="1127" y="243"/>
                    <a:pt x="1169" y="232"/>
                    <a:pt x="1105" y="219"/>
                  </a:cubicBezTo>
                  <a:cubicBezTo>
                    <a:pt x="1072" y="212"/>
                    <a:pt x="1010" y="268"/>
                    <a:pt x="1010" y="298"/>
                  </a:cubicBezTo>
                  <a:cubicBezTo>
                    <a:pt x="1010" y="335"/>
                    <a:pt x="1026" y="359"/>
                    <a:pt x="1044" y="378"/>
                  </a:cubicBezTo>
                  <a:cubicBezTo>
                    <a:pt x="1086" y="447"/>
                    <a:pt x="985" y="370"/>
                    <a:pt x="948" y="360"/>
                  </a:cubicBezTo>
                  <a:cubicBezTo>
                    <a:pt x="844" y="331"/>
                    <a:pt x="878" y="368"/>
                    <a:pt x="877" y="374"/>
                  </a:cubicBezTo>
                  <a:cubicBezTo>
                    <a:pt x="874" y="435"/>
                    <a:pt x="849" y="386"/>
                    <a:pt x="836" y="386"/>
                  </a:cubicBezTo>
                  <a:cubicBezTo>
                    <a:pt x="812" y="386"/>
                    <a:pt x="764" y="419"/>
                    <a:pt x="730" y="402"/>
                  </a:cubicBezTo>
                  <a:cubicBezTo>
                    <a:pt x="712" y="355"/>
                    <a:pt x="599" y="461"/>
                    <a:pt x="571" y="461"/>
                  </a:cubicBezTo>
                  <a:cubicBezTo>
                    <a:pt x="561" y="461"/>
                    <a:pt x="548" y="454"/>
                    <a:pt x="552" y="445"/>
                  </a:cubicBezTo>
                  <a:cubicBezTo>
                    <a:pt x="563" y="413"/>
                    <a:pt x="546" y="344"/>
                    <a:pt x="514" y="449"/>
                  </a:cubicBezTo>
                  <a:cubicBezTo>
                    <a:pt x="512" y="456"/>
                    <a:pt x="525" y="459"/>
                    <a:pt x="525" y="473"/>
                  </a:cubicBezTo>
                  <a:cubicBezTo>
                    <a:pt x="525" y="501"/>
                    <a:pt x="486" y="482"/>
                    <a:pt x="465" y="489"/>
                  </a:cubicBezTo>
                  <a:cubicBezTo>
                    <a:pt x="443" y="496"/>
                    <a:pt x="454" y="572"/>
                    <a:pt x="366" y="533"/>
                  </a:cubicBezTo>
                  <a:cubicBezTo>
                    <a:pt x="366" y="565"/>
                    <a:pt x="366" y="565"/>
                    <a:pt x="366" y="565"/>
                  </a:cubicBezTo>
                  <a:cubicBezTo>
                    <a:pt x="323" y="561"/>
                    <a:pt x="328" y="512"/>
                    <a:pt x="313" y="489"/>
                  </a:cubicBezTo>
                  <a:cubicBezTo>
                    <a:pt x="346" y="489"/>
                    <a:pt x="363" y="488"/>
                    <a:pt x="395" y="497"/>
                  </a:cubicBezTo>
                  <a:cubicBezTo>
                    <a:pt x="437" y="508"/>
                    <a:pt x="522" y="453"/>
                    <a:pt x="393" y="410"/>
                  </a:cubicBezTo>
                  <a:cubicBezTo>
                    <a:pt x="356" y="397"/>
                    <a:pt x="274" y="354"/>
                    <a:pt x="249" y="354"/>
                  </a:cubicBezTo>
                  <a:cubicBezTo>
                    <a:pt x="246" y="354"/>
                    <a:pt x="246" y="351"/>
                    <a:pt x="228" y="353"/>
                  </a:cubicBezTo>
                  <a:cubicBezTo>
                    <a:pt x="218" y="361"/>
                    <a:pt x="190" y="375"/>
                    <a:pt x="190" y="394"/>
                  </a:cubicBezTo>
                  <a:cubicBezTo>
                    <a:pt x="190" y="409"/>
                    <a:pt x="217" y="408"/>
                    <a:pt x="217" y="425"/>
                  </a:cubicBezTo>
                  <a:cubicBezTo>
                    <a:pt x="217" y="439"/>
                    <a:pt x="203" y="445"/>
                    <a:pt x="203" y="459"/>
                  </a:cubicBezTo>
                  <a:cubicBezTo>
                    <a:pt x="203" y="474"/>
                    <a:pt x="218" y="483"/>
                    <a:pt x="218" y="499"/>
                  </a:cubicBezTo>
                  <a:cubicBezTo>
                    <a:pt x="218" y="508"/>
                    <a:pt x="211" y="513"/>
                    <a:pt x="211" y="522"/>
                  </a:cubicBezTo>
                  <a:cubicBezTo>
                    <a:pt x="211" y="540"/>
                    <a:pt x="234" y="545"/>
                    <a:pt x="234" y="562"/>
                  </a:cubicBezTo>
                  <a:cubicBezTo>
                    <a:pt x="234" y="567"/>
                    <a:pt x="227" y="571"/>
                    <a:pt x="225" y="573"/>
                  </a:cubicBezTo>
                  <a:cubicBezTo>
                    <a:pt x="231" y="585"/>
                    <a:pt x="249" y="588"/>
                    <a:pt x="249" y="606"/>
                  </a:cubicBezTo>
                  <a:cubicBezTo>
                    <a:pt x="249" y="632"/>
                    <a:pt x="196" y="662"/>
                    <a:pt x="181" y="684"/>
                  </a:cubicBezTo>
                  <a:cubicBezTo>
                    <a:pt x="187" y="693"/>
                    <a:pt x="194" y="697"/>
                    <a:pt x="199" y="712"/>
                  </a:cubicBezTo>
                  <a:cubicBezTo>
                    <a:pt x="190" y="718"/>
                    <a:pt x="168" y="729"/>
                    <a:pt x="158" y="729"/>
                  </a:cubicBezTo>
                  <a:cubicBezTo>
                    <a:pt x="145" y="729"/>
                    <a:pt x="137" y="724"/>
                    <a:pt x="120" y="724"/>
                  </a:cubicBezTo>
                  <a:cubicBezTo>
                    <a:pt x="103" y="724"/>
                    <a:pt x="65" y="740"/>
                    <a:pt x="77" y="751"/>
                  </a:cubicBezTo>
                  <a:cubicBezTo>
                    <a:pt x="115" y="789"/>
                    <a:pt x="95" y="803"/>
                    <a:pt x="86" y="803"/>
                  </a:cubicBezTo>
                  <a:cubicBezTo>
                    <a:pt x="71" y="803"/>
                    <a:pt x="68" y="783"/>
                    <a:pt x="56" y="783"/>
                  </a:cubicBezTo>
                  <a:cubicBezTo>
                    <a:pt x="42" y="783"/>
                    <a:pt x="25" y="820"/>
                    <a:pt x="25" y="839"/>
                  </a:cubicBezTo>
                  <a:cubicBezTo>
                    <a:pt x="25" y="870"/>
                    <a:pt x="1" y="866"/>
                    <a:pt x="0" y="893"/>
                  </a:cubicBezTo>
                  <a:cubicBezTo>
                    <a:pt x="10" y="892"/>
                    <a:pt x="19" y="891"/>
                    <a:pt x="27" y="891"/>
                  </a:cubicBezTo>
                  <a:cubicBezTo>
                    <a:pt x="41" y="891"/>
                    <a:pt x="50" y="890"/>
                    <a:pt x="65" y="890"/>
                  </a:cubicBezTo>
                  <a:cubicBezTo>
                    <a:pt x="81" y="890"/>
                    <a:pt x="89" y="920"/>
                    <a:pt x="89" y="937"/>
                  </a:cubicBezTo>
                  <a:cubicBezTo>
                    <a:pt x="89" y="948"/>
                    <a:pt x="78" y="953"/>
                    <a:pt x="78" y="964"/>
                  </a:cubicBezTo>
                  <a:cubicBezTo>
                    <a:pt x="78" y="980"/>
                    <a:pt x="93" y="991"/>
                    <a:pt x="93" y="1006"/>
                  </a:cubicBezTo>
                  <a:cubicBezTo>
                    <a:pt x="93" y="1015"/>
                    <a:pt x="78" y="1018"/>
                    <a:pt x="75" y="1023"/>
                  </a:cubicBezTo>
                  <a:cubicBezTo>
                    <a:pt x="66" y="1038"/>
                    <a:pt x="63" y="1050"/>
                    <a:pt x="63" y="1069"/>
                  </a:cubicBezTo>
                  <a:cubicBezTo>
                    <a:pt x="63" y="1092"/>
                    <a:pt x="78" y="1087"/>
                    <a:pt x="96" y="1087"/>
                  </a:cubicBezTo>
                  <a:cubicBezTo>
                    <a:pt x="120" y="1087"/>
                    <a:pt x="131" y="1077"/>
                    <a:pt x="150" y="1077"/>
                  </a:cubicBezTo>
                  <a:cubicBezTo>
                    <a:pt x="170" y="1077"/>
                    <a:pt x="165" y="1118"/>
                    <a:pt x="184" y="1118"/>
                  </a:cubicBezTo>
                  <a:cubicBezTo>
                    <a:pt x="184" y="1150"/>
                    <a:pt x="184" y="1150"/>
                    <a:pt x="184" y="1150"/>
                  </a:cubicBezTo>
                  <a:cubicBezTo>
                    <a:pt x="184" y="1153"/>
                    <a:pt x="187" y="1154"/>
                    <a:pt x="188" y="1156"/>
                  </a:cubicBezTo>
                  <a:cubicBezTo>
                    <a:pt x="192" y="1161"/>
                    <a:pt x="192" y="1161"/>
                    <a:pt x="192" y="1161"/>
                  </a:cubicBezTo>
                  <a:cubicBezTo>
                    <a:pt x="196" y="1161"/>
                    <a:pt x="205" y="1157"/>
                    <a:pt x="210" y="1156"/>
                  </a:cubicBezTo>
                  <a:cubicBezTo>
                    <a:pt x="227" y="1151"/>
                    <a:pt x="228" y="1131"/>
                    <a:pt x="245" y="1131"/>
                  </a:cubicBezTo>
                  <a:cubicBezTo>
                    <a:pt x="259" y="1131"/>
                    <a:pt x="293" y="1190"/>
                    <a:pt x="304" y="1190"/>
                  </a:cubicBezTo>
                  <a:cubicBezTo>
                    <a:pt x="315" y="1190"/>
                    <a:pt x="351" y="1173"/>
                    <a:pt x="357" y="1166"/>
                  </a:cubicBezTo>
                  <a:cubicBezTo>
                    <a:pt x="355" y="1166"/>
                    <a:pt x="336" y="1162"/>
                    <a:pt x="336" y="1162"/>
                  </a:cubicBezTo>
                  <a:cubicBezTo>
                    <a:pt x="333" y="1162"/>
                    <a:pt x="323" y="1160"/>
                    <a:pt x="323" y="1150"/>
                  </a:cubicBezTo>
                  <a:cubicBezTo>
                    <a:pt x="323" y="1144"/>
                    <a:pt x="378" y="1123"/>
                    <a:pt x="399" y="1115"/>
                  </a:cubicBezTo>
                  <a:cubicBezTo>
                    <a:pt x="399" y="1115"/>
                    <a:pt x="389" y="1127"/>
                    <a:pt x="385" y="1128"/>
                  </a:cubicBezTo>
                  <a:cubicBezTo>
                    <a:pt x="387" y="1133"/>
                    <a:pt x="406" y="1155"/>
                    <a:pt x="362" y="1166"/>
                  </a:cubicBezTo>
                  <a:cubicBezTo>
                    <a:pt x="381" y="1213"/>
                    <a:pt x="468" y="1205"/>
                    <a:pt x="468" y="1268"/>
                  </a:cubicBezTo>
                  <a:cubicBezTo>
                    <a:pt x="471" y="1268"/>
                    <a:pt x="471" y="1268"/>
                    <a:pt x="471" y="1268"/>
                  </a:cubicBezTo>
                  <a:cubicBezTo>
                    <a:pt x="476" y="1266"/>
                    <a:pt x="481" y="1264"/>
                    <a:pt x="487" y="1264"/>
                  </a:cubicBezTo>
                  <a:cubicBezTo>
                    <a:pt x="511" y="1264"/>
                    <a:pt x="510" y="1279"/>
                    <a:pt x="518" y="1296"/>
                  </a:cubicBezTo>
                  <a:cubicBezTo>
                    <a:pt x="519" y="1299"/>
                    <a:pt x="534" y="1309"/>
                    <a:pt x="536" y="1309"/>
                  </a:cubicBezTo>
                  <a:cubicBezTo>
                    <a:pt x="549" y="1313"/>
                    <a:pt x="552" y="1337"/>
                    <a:pt x="574" y="1337"/>
                  </a:cubicBezTo>
                  <a:cubicBezTo>
                    <a:pt x="590" y="1337"/>
                    <a:pt x="590" y="1323"/>
                    <a:pt x="601" y="1319"/>
                  </a:cubicBezTo>
                  <a:cubicBezTo>
                    <a:pt x="607" y="1317"/>
                    <a:pt x="606" y="1317"/>
                    <a:pt x="611" y="1317"/>
                  </a:cubicBezTo>
                  <a:cubicBezTo>
                    <a:pt x="614" y="1321"/>
                    <a:pt x="614" y="1328"/>
                    <a:pt x="617" y="1331"/>
                  </a:cubicBezTo>
                  <a:cubicBezTo>
                    <a:pt x="616" y="1333"/>
                    <a:pt x="617" y="1334"/>
                    <a:pt x="617" y="1336"/>
                  </a:cubicBezTo>
                  <a:cubicBezTo>
                    <a:pt x="627" y="1337"/>
                    <a:pt x="627" y="1337"/>
                    <a:pt x="627" y="1337"/>
                  </a:cubicBezTo>
                  <a:cubicBezTo>
                    <a:pt x="636" y="1325"/>
                    <a:pt x="636" y="1305"/>
                    <a:pt x="649" y="1299"/>
                  </a:cubicBezTo>
                  <a:cubicBezTo>
                    <a:pt x="628" y="1287"/>
                    <a:pt x="597" y="1240"/>
                    <a:pt x="597" y="1212"/>
                  </a:cubicBezTo>
                  <a:cubicBezTo>
                    <a:pt x="597" y="1205"/>
                    <a:pt x="580" y="1193"/>
                    <a:pt x="580" y="1181"/>
                  </a:cubicBezTo>
                  <a:cubicBezTo>
                    <a:pt x="580" y="1177"/>
                    <a:pt x="595" y="1147"/>
                    <a:pt x="599" y="1142"/>
                  </a:cubicBezTo>
                  <a:cubicBezTo>
                    <a:pt x="602" y="1145"/>
                    <a:pt x="625" y="1131"/>
                    <a:pt x="627" y="1131"/>
                  </a:cubicBezTo>
                  <a:cubicBezTo>
                    <a:pt x="647" y="1123"/>
                    <a:pt x="659" y="1117"/>
                    <a:pt x="684" y="1117"/>
                  </a:cubicBezTo>
                  <a:cubicBezTo>
                    <a:pt x="725" y="1117"/>
                    <a:pt x="732" y="1138"/>
                    <a:pt x="747" y="1162"/>
                  </a:cubicBezTo>
                  <a:cubicBezTo>
                    <a:pt x="736" y="1171"/>
                    <a:pt x="721" y="1162"/>
                    <a:pt x="707" y="1162"/>
                  </a:cubicBezTo>
                  <a:cubicBezTo>
                    <a:pt x="686" y="1162"/>
                    <a:pt x="656" y="1183"/>
                    <a:pt x="654" y="1182"/>
                  </a:cubicBezTo>
                  <a:cubicBezTo>
                    <a:pt x="655" y="1198"/>
                    <a:pt x="667" y="1197"/>
                    <a:pt x="671" y="1206"/>
                  </a:cubicBezTo>
                  <a:cubicBezTo>
                    <a:pt x="686" y="1232"/>
                    <a:pt x="706" y="1243"/>
                    <a:pt x="706" y="1274"/>
                  </a:cubicBezTo>
                  <a:cubicBezTo>
                    <a:pt x="712" y="1271"/>
                    <a:pt x="727" y="1263"/>
                    <a:pt x="732" y="1262"/>
                  </a:cubicBezTo>
                  <a:cubicBezTo>
                    <a:pt x="733" y="1274"/>
                    <a:pt x="745" y="1280"/>
                    <a:pt x="745" y="1292"/>
                  </a:cubicBezTo>
                  <a:cubicBezTo>
                    <a:pt x="722" y="1292"/>
                    <a:pt x="722" y="1292"/>
                    <a:pt x="722" y="1292"/>
                  </a:cubicBezTo>
                  <a:cubicBezTo>
                    <a:pt x="715" y="1292"/>
                    <a:pt x="708" y="1300"/>
                    <a:pt x="707" y="1312"/>
                  </a:cubicBezTo>
                  <a:cubicBezTo>
                    <a:pt x="723" y="1314"/>
                    <a:pt x="733" y="1330"/>
                    <a:pt x="733" y="1345"/>
                  </a:cubicBezTo>
                  <a:cubicBezTo>
                    <a:pt x="733" y="1354"/>
                    <a:pt x="728" y="1356"/>
                    <a:pt x="728" y="1364"/>
                  </a:cubicBezTo>
                  <a:cubicBezTo>
                    <a:pt x="728" y="1371"/>
                    <a:pt x="735" y="1379"/>
                    <a:pt x="736" y="1380"/>
                  </a:cubicBezTo>
                  <a:cubicBezTo>
                    <a:pt x="736" y="1373"/>
                    <a:pt x="745" y="1373"/>
                    <a:pt x="752" y="1371"/>
                  </a:cubicBezTo>
                  <a:cubicBezTo>
                    <a:pt x="761" y="1367"/>
                    <a:pt x="758" y="1364"/>
                    <a:pt x="766" y="1361"/>
                  </a:cubicBezTo>
                  <a:cubicBezTo>
                    <a:pt x="780" y="1356"/>
                    <a:pt x="789" y="1359"/>
                    <a:pt x="800" y="1350"/>
                  </a:cubicBezTo>
                  <a:cubicBezTo>
                    <a:pt x="817" y="1360"/>
                    <a:pt x="827" y="1361"/>
                    <a:pt x="842" y="1367"/>
                  </a:cubicBezTo>
                  <a:cubicBezTo>
                    <a:pt x="861" y="1373"/>
                    <a:pt x="867" y="1391"/>
                    <a:pt x="889" y="1391"/>
                  </a:cubicBezTo>
                  <a:cubicBezTo>
                    <a:pt x="889" y="1395"/>
                    <a:pt x="894" y="1397"/>
                    <a:pt x="895" y="1400"/>
                  </a:cubicBezTo>
                  <a:cubicBezTo>
                    <a:pt x="897" y="1408"/>
                    <a:pt x="895" y="1418"/>
                    <a:pt x="899" y="1429"/>
                  </a:cubicBezTo>
                  <a:cubicBezTo>
                    <a:pt x="907" y="1419"/>
                    <a:pt x="914" y="1433"/>
                    <a:pt x="921" y="1433"/>
                  </a:cubicBezTo>
                  <a:cubicBezTo>
                    <a:pt x="930" y="1433"/>
                    <a:pt x="934" y="1425"/>
                    <a:pt x="939" y="1420"/>
                  </a:cubicBezTo>
                  <a:cubicBezTo>
                    <a:pt x="945" y="1414"/>
                    <a:pt x="954" y="1414"/>
                    <a:pt x="960" y="1407"/>
                  </a:cubicBezTo>
                  <a:cubicBezTo>
                    <a:pt x="973" y="1394"/>
                    <a:pt x="974" y="1373"/>
                    <a:pt x="993" y="1373"/>
                  </a:cubicBezTo>
                  <a:cubicBezTo>
                    <a:pt x="1001" y="1373"/>
                    <a:pt x="998" y="1376"/>
                    <a:pt x="1005" y="1376"/>
                  </a:cubicBezTo>
                  <a:cubicBezTo>
                    <a:pt x="1007" y="1386"/>
                    <a:pt x="1025" y="1379"/>
                    <a:pt x="1030" y="1379"/>
                  </a:cubicBezTo>
                  <a:cubicBezTo>
                    <a:pt x="1036" y="1379"/>
                    <a:pt x="1038" y="1388"/>
                    <a:pt x="1044" y="1388"/>
                  </a:cubicBezTo>
                  <a:cubicBezTo>
                    <a:pt x="1058" y="1388"/>
                    <a:pt x="1070" y="1379"/>
                    <a:pt x="1076" y="1368"/>
                  </a:cubicBezTo>
                  <a:cubicBezTo>
                    <a:pt x="1078" y="1369"/>
                    <a:pt x="1080" y="1368"/>
                    <a:pt x="1081" y="1368"/>
                  </a:cubicBezTo>
                  <a:cubicBezTo>
                    <a:pt x="1088" y="1368"/>
                    <a:pt x="1091" y="1349"/>
                    <a:pt x="1107" y="1349"/>
                  </a:cubicBezTo>
                  <a:cubicBezTo>
                    <a:pt x="1122" y="1349"/>
                    <a:pt x="1105" y="1391"/>
                    <a:pt x="1123" y="1391"/>
                  </a:cubicBezTo>
                  <a:cubicBezTo>
                    <a:pt x="1140" y="1391"/>
                    <a:pt x="1146" y="1377"/>
                    <a:pt x="1161" y="1377"/>
                  </a:cubicBezTo>
                  <a:cubicBezTo>
                    <a:pt x="1171" y="1377"/>
                    <a:pt x="1177" y="1377"/>
                    <a:pt x="1187" y="1379"/>
                  </a:cubicBezTo>
                  <a:cubicBezTo>
                    <a:pt x="1188" y="1375"/>
                    <a:pt x="1188" y="1375"/>
                    <a:pt x="1188" y="1375"/>
                  </a:cubicBezTo>
                  <a:cubicBezTo>
                    <a:pt x="1185" y="1356"/>
                    <a:pt x="1180" y="1352"/>
                    <a:pt x="1161" y="1348"/>
                  </a:cubicBezTo>
                  <a:cubicBezTo>
                    <a:pt x="1164" y="1332"/>
                    <a:pt x="1179" y="1296"/>
                    <a:pt x="1192" y="1296"/>
                  </a:cubicBezTo>
                  <a:cubicBezTo>
                    <a:pt x="1261" y="1296"/>
                    <a:pt x="1309" y="1258"/>
                    <a:pt x="1309" y="1169"/>
                  </a:cubicBezTo>
                  <a:cubicBezTo>
                    <a:pt x="1348" y="1163"/>
                    <a:pt x="1350" y="1114"/>
                    <a:pt x="1373" y="1117"/>
                  </a:cubicBezTo>
                  <a:cubicBezTo>
                    <a:pt x="1434" y="1125"/>
                    <a:pt x="1410" y="1080"/>
                    <a:pt x="1423" y="1069"/>
                  </a:cubicBezTo>
                  <a:cubicBezTo>
                    <a:pt x="1453" y="1042"/>
                    <a:pt x="1499" y="1041"/>
                    <a:pt x="1536" y="1018"/>
                  </a:cubicBezTo>
                  <a:cubicBezTo>
                    <a:pt x="1542" y="1015"/>
                    <a:pt x="1554" y="998"/>
                    <a:pt x="1566" y="998"/>
                  </a:cubicBezTo>
                  <a:cubicBezTo>
                    <a:pt x="1586" y="998"/>
                    <a:pt x="1618" y="1022"/>
                    <a:pt x="1650" y="1022"/>
                  </a:cubicBezTo>
                  <a:cubicBezTo>
                    <a:pt x="1691" y="1022"/>
                    <a:pt x="1683" y="962"/>
                    <a:pt x="1707" y="962"/>
                  </a:cubicBezTo>
                  <a:cubicBezTo>
                    <a:pt x="1720" y="962"/>
                    <a:pt x="1767" y="970"/>
                    <a:pt x="1771" y="982"/>
                  </a:cubicBezTo>
                  <a:cubicBezTo>
                    <a:pt x="1789" y="1033"/>
                    <a:pt x="1820" y="1006"/>
                    <a:pt x="1839" y="1006"/>
                  </a:cubicBezTo>
                  <a:cubicBezTo>
                    <a:pt x="1886" y="1006"/>
                    <a:pt x="1900" y="1046"/>
                    <a:pt x="1949" y="1046"/>
                  </a:cubicBezTo>
                  <a:cubicBezTo>
                    <a:pt x="1991" y="1046"/>
                    <a:pt x="2046" y="1004"/>
                    <a:pt x="2100" y="1026"/>
                  </a:cubicBezTo>
                  <a:cubicBezTo>
                    <a:pt x="2173" y="1055"/>
                    <a:pt x="2138" y="922"/>
                    <a:pt x="2233" y="922"/>
                  </a:cubicBezTo>
                  <a:cubicBezTo>
                    <a:pt x="2300" y="922"/>
                    <a:pt x="2298" y="979"/>
                    <a:pt x="2324" y="1022"/>
                  </a:cubicBezTo>
                  <a:cubicBezTo>
                    <a:pt x="2334" y="1038"/>
                    <a:pt x="2368" y="1040"/>
                    <a:pt x="2381" y="1054"/>
                  </a:cubicBezTo>
                  <a:cubicBezTo>
                    <a:pt x="2390" y="1064"/>
                    <a:pt x="2400" y="1093"/>
                    <a:pt x="2422" y="1093"/>
                  </a:cubicBezTo>
                  <a:cubicBezTo>
                    <a:pt x="2447" y="1093"/>
                    <a:pt x="2452" y="1069"/>
                    <a:pt x="2483" y="1069"/>
                  </a:cubicBezTo>
                  <a:cubicBezTo>
                    <a:pt x="2483" y="1089"/>
                    <a:pt x="2483" y="1089"/>
                    <a:pt x="2483" y="1089"/>
                  </a:cubicBezTo>
                  <a:cubicBezTo>
                    <a:pt x="2466" y="1107"/>
                    <a:pt x="2460" y="1149"/>
                    <a:pt x="2441" y="1161"/>
                  </a:cubicBezTo>
                  <a:cubicBezTo>
                    <a:pt x="2424" y="1171"/>
                    <a:pt x="2393" y="1174"/>
                    <a:pt x="2403" y="1181"/>
                  </a:cubicBezTo>
                  <a:cubicBezTo>
                    <a:pt x="2429" y="1198"/>
                    <a:pt x="2400" y="1232"/>
                    <a:pt x="2400" y="1232"/>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27" name="Freeform 77">
              <a:extLst>
                <a:ext uri="{FF2B5EF4-FFF2-40B4-BE49-F238E27FC236}">
                  <a16:creationId xmlns:a16="http://schemas.microsoft.com/office/drawing/2014/main" id="{0B034BD1-7CFF-45A3-9B5A-E9BB5CD5392F}"/>
                </a:ext>
              </a:extLst>
            </p:cNvPr>
            <p:cNvSpPr>
              <a:spLocks/>
            </p:cNvSpPr>
            <p:nvPr/>
          </p:nvSpPr>
          <p:spPr bwMode="auto">
            <a:xfrm>
              <a:off x="7631796" y="2679429"/>
              <a:ext cx="1512074" cy="1002428"/>
            </a:xfrm>
            <a:custGeom>
              <a:avLst/>
              <a:gdLst>
                <a:gd name="T0" fmla="*/ 1006 w 1322"/>
                <a:gd name="T1" fmla="*/ 554 h 876"/>
                <a:gd name="T2" fmla="*/ 985 w 1322"/>
                <a:gd name="T3" fmla="*/ 519 h 876"/>
                <a:gd name="T4" fmla="*/ 1055 w 1322"/>
                <a:gd name="T5" fmla="*/ 461 h 876"/>
                <a:gd name="T6" fmla="*/ 1011 w 1322"/>
                <a:gd name="T7" fmla="*/ 445 h 876"/>
                <a:gd name="T8" fmla="*/ 980 w 1322"/>
                <a:gd name="T9" fmla="*/ 461 h 876"/>
                <a:gd name="T10" fmla="*/ 949 w 1322"/>
                <a:gd name="T11" fmla="*/ 426 h 876"/>
                <a:gd name="T12" fmla="*/ 1014 w 1322"/>
                <a:gd name="T13" fmla="*/ 377 h 876"/>
                <a:gd name="T14" fmla="*/ 1041 w 1322"/>
                <a:gd name="T15" fmla="*/ 382 h 876"/>
                <a:gd name="T16" fmla="*/ 1089 w 1322"/>
                <a:gd name="T17" fmla="*/ 391 h 876"/>
                <a:gd name="T18" fmla="*/ 1114 w 1322"/>
                <a:gd name="T19" fmla="*/ 417 h 876"/>
                <a:gd name="T20" fmla="*/ 1113 w 1322"/>
                <a:gd name="T21" fmla="*/ 447 h 876"/>
                <a:gd name="T22" fmla="*/ 1144 w 1322"/>
                <a:gd name="T23" fmla="*/ 459 h 876"/>
                <a:gd name="T24" fmla="*/ 1132 w 1322"/>
                <a:gd name="T25" fmla="*/ 477 h 876"/>
                <a:gd name="T26" fmla="*/ 1143 w 1322"/>
                <a:gd name="T27" fmla="*/ 496 h 876"/>
                <a:gd name="T28" fmla="*/ 1140 w 1322"/>
                <a:gd name="T29" fmla="*/ 523 h 876"/>
                <a:gd name="T30" fmla="*/ 1147 w 1322"/>
                <a:gd name="T31" fmla="*/ 533 h 876"/>
                <a:gd name="T32" fmla="*/ 1186 w 1322"/>
                <a:gd name="T33" fmla="*/ 516 h 876"/>
                <a:gd name="T34" fmla="*/ 1173 w 1322"/>
                <a:gd name="T35" fmla="*/ 419 h 876"/>
                <a:gd name="T36" fmla="*/ 1182 w 1322"/>
                <a:gd name="T37" fmla="*/ 380 h 876"/>
                <a:gd name="T38" fmla="*/ 1239 w 1322"/>
                <a:gd name="T39" fmla="*/ 310 h 876"/>
                <a:gd name="T40" fmla="*/ 1280 w 1322"/>
                <a:gd name="T41" fmla="*/ 239 h 876"/>
                <a:gd name="T42" fmla="*/ 1322 w 1322"/>
                <a:gd name="T43" fmla="*/ 147 h 876"/>
                <a:gd name="T44" fmla="*/ 1220 w 1322"/>
                <a:gd name="T45" fmla="*/ 132 h 876"/>
                <a:gd name="T46" fmla="*/ 1072 w 1322"/>
                <a:gd name="T47" fmla="*/ 0 h 876"/>
                <a:gd name="T48" fmla="*/ 788 w 1322"/>
                <a:gd name="T49" fmla="*/ 124 h 876"/>
                <a:gd name="T50" fmla="*/ 610 w 1322"/>
                <a:gd name="T51" fmla="*/ 60 h 876"/>
                <a:gd name="T52" fmla="*/ 489 w 1322"/>
                <a:gd name="T53" fmla="*/ 100 h 876"/>
                <a:gd name="T54" fmla="*/ 375 w 1322"/>
                <a:gd name="T55" fmla="*/ 96 h 876"/>
                <a:gd name="T56" fmla="*/ 212 w 1322"/>
                <a:gd name="T57" fmla="*/ 195 h 876"/>
                <a:gd name="T58" fmla="*/ 31 w 1322"/>
                <a:gd name="T59" fmla="*/ 374 h 876"/>
                <a:gd name="T60" fmla="*/ 27 w 1322"/>
                <a:gd name="T61" fmla="*/ 453 h 876"/>
                <a:gd name="T62" fmla="*/ 44 w 1322"/>
                <a:gd name="T63" fmla="*/ 471 h 876"/>
                <a:gd name="T64" fmla="*/ 87 w 1322"/>
                <a:gd name="T65" fmla="*/ 505 h 876"/>
                <a:gd name="T66" fmla="*/ 143 w 1322"/>
                <a:gd name="T67" fmla="*/ 513 h 876"/>
                <a:gd name="T68" fmla="*/ 126 w 1322"/>
                <a:gd name="T69" fmla="*/ 572 h 876"/>
                <a:gd name="T70" fmla="*/ 109 w 1322"/>
                <a:gd name="T71" fmla="*/ 588 h 876"/>
                <a:gd name="T72" fmla="*/ 125 w 1322"/>
                <a:gd name="T73" fmla="*/ 618 h 876"/>
                <a:gd name="T74" fmla="*/ 190 w 1322"/>
                <a:gd name="T75" fmla="*/ 645 h 876"/>
                <a:gd name="T76" fmla="*/ 227 w 1322"/>
                <a:gd name="T77" fmla="*/ 672 h 876"/>
                <a:gd name="T78" fmla="*/ 275 w 1322"/>
                <a:gd name="T79" fmla="*/ 694 h 876"/>
                <a:gd name="T80" fmla="*/ 321 w 1322"/>
                <a:gd name="T81" fmla="*/ 690 h 876"/>
                <a:gd name="T82" fmla="*/ 361 w 1322"/>
                <a:gd name="T83" fmla="*/ 687 h 876"/>
                <a:gd name="T84" fmla="*/ 439 w 1322"/>
                <a:gd name="T85" fmla="*/ 671 h 876"/>
                <a:gd name="T86" fmla="*/ 473 w 1322"/>
                <a:gd name="T87" fmla="*/ 661 h 876"/>
                <a:gd name="T88" fmla="*/ 484 w 1322"/>
                <a:gd name="T89" fmla="*/ 654 h 876"/>
                <a:gd name="T90" fmla="*/ 543 w 1322"/>
                <a:gd name="T91" fmla="*/ 721 h 876"/>
                <a:gd name="T92" fmla="*/ 526 w 1322"/>
                <a:gd name="T93" fmla="*/ 791 h 876"/>
                <a:gd name="T94" fmla="*/ 558 w 1322"/>
                <a:gd name="T95" fmla="*/ 811 h 876"/>
                <a:gd name="T96" fmla="*/ 594 w 1322"/>
                <a:gd name="T97" fmla="*/ 843 h 876"/>
                <a:gd name="T98" fmla="*/ 603 w 1322"/>
                <a:gd name="T99" fmla="*/ 852 h 876"/>
                <a:gd name="T100" fmla="*/ 607 w 1322"/>
                <a:gd name="T101" fmla="*/ 824 h 876"/>
                <a:gd name="T102" fmla="*/ 652 w 1322"/>
                <a:gd name="T103" fmla="*/ 819 h 876"/>
                <a:gd name="T104" fmla="*/ 714 w 1322"/>
                <a:gd name="T105" fmla="*/ 817 h 876"/>
                <a:gd name="T106" fmla="*/ 741 w 1322"/>
                <a:gd name="T107" fmla="*/ 848 h 876"/>
                <a:gd name="T108" fmla="*/ 781 w 1322"/>
                <a:gd name="T109" fmla="*/ 876 h 876"/>
                <a:gd name="T110" fmla="*/ 817 w 1322"/>
                <a:gd name="T111" fmla="*/ 849 h 876"/>
                <a:gd name="T112" fmla="*/ 864 w 1322"/>
                <a:gd name="T113" fmla="*/ 820 h 876"/>
                <a:gd name="T114" fmla="*/ 948 w 1322"/>
                <a:gd name="T115" fmla="*/ 791 h 876"/>
                <a:gd name="T116" fmla="*/ 989 w 1322"/>
                <a:gd name="T117" fmla="*/ 732 h 876"/>
                <a:gd name="T118" fmla="*/ 1037 w 1322"/>
                <a:gd name="T119" fmla="*/ 640 h 876"/>
                <a:gd name="T120" fmla="*/ 1007 w 1322"/>
                <a:gd name="T121" fmla="*/ 554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322" h="876">
                  <a:moveTo>
                    <a:pt x="1008" y="554"/>
                  </a:moveTo>
                  <a:cubicBezTo>
                    <a:pt x="1006" y="554"/>
                    <a:pt x="1006" y="554"/>
                    <a:pt x="1006" y="554"/>
                  </a:cubicBezTo>
                  <a:cubicBezTo>
                    <a:pt x="1006" y="554"/>
                    <a:pt x="1005" y="541"/>
                    <a:pt x="1005" y="539"/>
                  </a:cubicBezTo>
                  <a:cubicBezTo>
                    <a:pt x="999" y="538"/>
                    <a:pt x="985" y="530"/>
                    <a:pt x="985" y="519"/>
                  </a:cubicBezTo>
                  <a:cubicBezTo>
                    <a:pt x="985" y="509"/>
                    <a:pt x="998" y="508"/>
                    <a:pt x="1001" y="499"/>
                  </a:cubicBezTo>
                  <a:cubicBezTo>
                    <a:pt x="1008" y="477"/>
                    <a:pt x="1040" y="477"/>
                    <a:pt x="1055" y="461"/>
                  </a:cubicBezTo>
                  <a:cubicBezTo>
                    <a:pt x="1049" y="453"/>
                    <a:pt x="1038" y="461"/>
                    <a:pt x="1027" y="454"/>
                  </a:cubicBezTo>
                  <a:cubicBezTo>
                    <a:pt x="1022" y="451"/>
                    <a:pt x="1019" y="445"/>
                    <a:pt x="1011" y="445"/>
                  </a:cubicBezTo>
                  <a:cubicBezTo>
                    <a:pt x="1004" y="445"/>
                    <a:pt x="1004" y="462"/>
                    <a:pt x="1000" y="462"/>
                  </a:cubicBezTo>
                  <a:cubicBezTo>
                    <a:pt x="994" y="462"/>
                    <a:pt x="986" y="465"/>
                    <a:pt x="980" y="461"/>
                  </a:cubicBezTo>
                  <a:cubicBezTo>
                    <a:pt x="971" y="454"/>
                    <a:pt x="974" y="446"/>
                    <a:pt x="965" y="439"/>
                  </a:cubicBezTo>
                  <a:cubicBezTo>
                    <a:pt x="962" y="437"/>
                    <a:pt x="949" y="434"/>
                    <a:pt x="949" y="426"/>
                  </a:cubicBezTo>
                  <a:cubicBezTo>
                    <a:pt x="949" y="409"/>
                    <a:pt x="971" y="414"/>
                    <a:pt x="982" y="407"/>
                  </a:cubicBezTo>
                  <a:cubicBezTo>
                    <a:pt x="991" y="399"/>
                    <a:pt x="1008" y="387"/>
                    <a:pt x="1014" y="377"/>
                  </a:cubicBezTo>
                  <a:cubicBezTo>
                    <a:pt x="1016" y="375"/>
                    <a:pt x="1019" y="367"/>
                    <a:pt x="1027" y="367"/>
                  </a:cubicBezTo>
                  <a:cubicBezTo>
                    <a:pt x="1033" y="367"/>
                    <a:pt x="1041" y="377"/>
                    <a:pt x="1041" y="382"/>
                  </a:cubicBezTo>
                  <a:cubicBezTo>
                    <a:pt x="1041" y="395"/>
                    <a:pt x="1027" y="400"/>
                    <a:pt x="1027" y="414"/>
                  </a:cubicBezTo>
                  <a:cubicBezTo>
                    <a:pt x="1048" y="414"/>
                    <a:pt x="1065" y="391"/>
                    <a:pt x="1089" y="391"/>
                  </a:cubicBezTo>
                  <a:cubicBezTo>
                    <a:pt x="1098" y="391"/>
                    <a:pt x="1102" y="399"/>
                    <a:pt x="1114" y="399"/>
                  </a:cubicBezTo>
                  <a:cubicBezTo>
                    <a:pt x="1110" y="407"/>
                    <a:pt x="1114" y="407"/>
                    <a:pt x="1114" y="417"/>
                  </a:cubicBezTo>
                  <a:cubicBezTo>
                    <a:pt x="1114" y="425"/>
                    <a:pt x="1105" y="424"/>
                    <a:pt x="1105" y="434"/>
                  </a:cubicBezTo>
                  <a:cubicBezTo>
                    <a:pt x="1105" y="438"/>
                    <a:pt x="1108" y="447"/>
                    <a:pt x="1113" y="447"/>
                  </a:cubicBezTo>
                  <a:cubicBezTo>
                    <a:pt x="1115" y="447"/>
                    <a:pt x="1118" y="443"/>
                    <a:pt x="1123" y="443"/>
                  </a:cubicBezTo>
                  <a:cubicBezTo>
                    <a:pt x="1133" y="443"/>
                    <a:pt x="1144" y="449"/>
                    <a:pt x="1144" y="459"/>
                  </a:cubicBezTo>
                  <a:cubicBezTo>
                    <a:pt x="1144" y="465"/>
                    <a:pt x="1138" y="469"/>
                    <a:pt x="1132" y="469"/>
                  </a:cubicBezTo>
                  <a:cubicBezTo>
                    <a:pt x="1132" y="477"/>
                    <a:pt x="1132" y="477"/>
                    <a:pt x="1132" y="477"/>
                  </a:cubicBezTo>
                  <a:cubicBezTo>
                    <a:pt x="1133" y="479"/>
                    <a:pt x="1135" y="482"/>
                    <a:pt x="1139" y="483"/>
                  </a:cubicBezTo>
                  <a:cubicBezTo>
                    <a:pt x="1139" y="488"/>
                    <a:pt x="1143" y="492"/>
                    <a:pt x="1143" y="496"/>
                  </a:cubicBezTo>
                  <a:cubicBezTo>
                    <a:pt x="1143" y="499"/>
                    <a:pt x="1136" y="509"/>
                    <a:pt x="1136" y="515"/>
                  </a:cubicBezTo>
                  <a:cubicBezTo>
                    <a:pt x="1136" y="518"/>
                    <a:pt x="1136" y="522"/>
                    <a:pt x="1140" y="523"/>
                  </a:cubicBezTo>
                  <a:cubicBezTo>
                    <a:pt x="1139" y="527"/>
                    <a:pt x="1136" y="529"/>
                    <a:pt x="1136" y="533"/>
                  </a:cubicBezTo>
                  <a:cubicBezTo>
                    <a:pt x="1147" y="533"/>
                    <a:pt x="1147" y="533"/>
                    <a:pt x="1147" y="533"/>
                  </a:cubicBezTo>
                  <a:cubicBezTo>
                    <a:pt x="1152" y="528"/>
                    <a:pt x="1153" y="528"/>
                    <a:pt x="1162" y="526"/>
                  </a:cubicBezTo>
                  <a:cubicBezTo>
                    <a:pt x="1162" y="519"/>
                    <a:pt x="1181" y="518"/>
                    <a:pt x="1186" y="516"/>
                  </a:cubicBezTo>
                  <a:cubicBezTo>
                    <a:pt x="1196" y="513"/>
                    <a:pt x="1201" y="504"/>
                    <a:pt x="1201" y="486"/>
                  </a:cubicBezTo>
                  <a:cubicBezTo>
                    <a:pt x="1201" y="455"/>
                    <a:pt x="1189" y="437"/>
                    <a:pt x="1173" y="419"/>
                  </a:cubicBezTo>
                  <a:cubicBezTo>
                    <a:pt x="1166" y="412"/>
                    <a:pt x="1158" y="405"/>
                    <a:pt x="1160" y="391"/>
                  </a:cubicBezTo>
                  <a:cubicBezTo>
                    <a:pt x="1169" y="391"/>
                    <a:pt x="1176" y="386"/>
                    <a:pt x="1182" y="380"/>
                  </a:cubicBezTo>
                  <a:cubicBezTo>
                    <a:pt x="1188" y="374"/>
                    <a:pt x="1201" y="366"/>
                    <a:pt x="1204" y="360"/>
                  </a:cubicBezTo>
                  <a:cubicBezTo>
                    <a:pt x="1214" y="338"/>
                    <a:pt x="1220" y="325"/>
                    <a:pt x="1239" y="310"/>
                  </a:cubicBezTo>
                  <a:cubicBezTo>
                    <a:pt x="1239" y="310"/>
                    <a:pt x="1268" y="276"/>
                    <a:pt x="1242" y="259"/>
                  </a:cubicBezTo>
                  <a:cubicBezTo>
                    <a:pt x="1232" y="252"/>
                    <a:pt x="1263" y="249"/>
                    <a:pt x="1280" y="239"/>
                  </a:cubicBezTo>
                  <a:cubicBezTo>
                    <a:pt x="1299" y="227"/>
                    <a:pt x="1305" y="185"/>
                    <a:pt x="1322" y="167"/>
                  </a:cubicBezTo>
                  <a:cubicBezTo>
                    <a:pt x="1322" y="147"/>
                    <a:pt x="1322" y="147"/>
                    <a:pt x="1322" y="147"/>
                  </a:cubicBezTo>
                  <a:cubicBezTo>
                    <a:pt x="1291" y="147"/>
                    <a:pt x="1286" y="171"/>
                    <a:pt x="1261" y="171"/>
                  </a:cubicBezTo>
                  <a:cubicBezTo>
                    <a:pt x="1239" y="171"/>
                    <a:pt x="1229" y="142"/>
                    <a:pt x="1220" y="132"/>
                  </a:cubicBezTo>
                  <a:cubicBezTo>
                    <a:pt x="1207" y="118"/>
                    <a:pt x="1173" y="116"/>
                    <a:pt x="1163" y="100"/>
                  </a:cubicBezTo>
                  <a:cubicBezTo>
                    <a:pt x="1137" y="57"/>
                    <a:pt x="1139" y="0"/>
                    <a:pt x="1072" y="0"/>
                  </a:cubicBezTo>
                  <a:cubicBezTo>
                    <a:pt x="977" y="0"/>
                    <a:pt x="1012" y="133"/>
                    <a:pt x="939" y="104"/>
                  </a:cubicBezTo>
                  <a:cubicBezTo>
                    <a:pt x="885" y="82"/>
                    <a:pt x="830" y="124"/>
                    <a:pt x="788" y="124"/>
                  </a:cubicBezTo>
                  <a:cubicBezTo>
                    <a:pt x="739" y="124"/>
                    <a:pt x="725" y="84"/>
                    <a:pt x="678" y="84"/>
                  </a:cubicBezTo>
                  <a:cubicBezTo>
                    <a:pt x="659" y="84"/>
                    <a:pt x="628" y="111"/>
                    <a:pt x="610" y="60"/>
                  </a:cubicBezTo>
                  <a:cubicBezTo>
                    <a:pt x="606" y="48"/>
                    <a:pt x="559" y="40"/>
                    <a:pt x="546" y="40"/>
                  </a:cubicBezTo>
                  <a:cubicBezTo>
                    <a:pt x="522" y="40"/>
                    <a:pt x="530" y="100"/>
                    <a:pt x="489" y="100"/>
                  </a:cubicBezTo>
                  <a:cubicBezTo>
                    <a:pt x="457" y="100"/>
                    <a:pt x="425" y="76"/>
                    <a:pt x="405" y="76"/>
                  </a:cubicBezTo>
                  <a:cubicBezTo>
                    <a:pt x="393" y="76"/>
                    <a:pt x="381" y="93"/>
                    <a:pt x="375" y="96"/>
                  </a:cubicBezTo>
                  <a:cubicBezTo>
                    <a:pt x="338" y="119"/>
                    <a:pt x="292" y="120"/>
                    <a:pt x="262" y="147"/>
                  </a:cubicBezTo>
                  <a:cubicBezTo>
                    <a:pt x="249" y="158"/>
                    <a:pt x="273" y="203"/>
                    <a:pt x="212" y="195"/>
                  </a:cubicBezTo>
                  <a:cubicBezTo>
                    <a:pt x="189" y="192"/>
                    <a:pt x="187" y="241"/>
                    <a:pt x="148" y="247"/>
                  </a:cubicBezTo>
                  <a:cubicBezTo>
                    <a:pt x="148" y="336"/>
                    <a:pt x="100" y="374"/>
                    <a:pt x="31" y="374"/>
                  </a:cubicBezTo>
                  <a:cubicBezTo>
                    <a:pt x="18" y="374"/>
                    <a:pt x="3" y="410"/>
                    <a:pt x="0" y="426"/>
                  </a:cubicBezTo>
                  <a:cubicBezTo>
                    <a:pt x="19" y="430"/>
                    <a:pt x="24" y="434"/>
                    <a:pt x="27" y="453"/>
                  </a:cubicBezTo>
                  <a:cubicBezTo>
                    <a:pt x="26" y="457"/>
                    <a:pt x="26" y="457"/>
                    <a:pt x="26" y="457"/>
                  </a:cubicBezTo>
                  <a:cubicBezTo>
                    <a:pt x="26" y="471"/>
                    <a:pt x="33" y="467"/>
                    <a:pt x="44" y="471"/>
                  </a:cubicBezTo>
                  <a:cubicBezTo>
                    <a:pt x="53" y="473"/>
                    <a:pt x="49" y="484"/>
                    <a:pt x="53" y="488"/>
                  </a:cubicBezTo>
                  <a:cubicBezTo>
                    <a:pt x="65" y="500"/>
                    <a:pt x="73" y="500"/>
                    <a:pt x="87" y="505"/>
                  </a:cubicBezTo>
                  <a:cubicBezTo>
                    <a:pt x="100" y="503"/>
                    <a:pt x="106" y="491"/>
                    <a:pt x="118" y="491"/>
                  </a:cubicBezTo>
                  <a:cubicBezTo>
                    <a:pt x="125" y="491"/>
                    <a:pt x="143" y="505"/>
                    <a:pt x="143" y="513"/>
                  </a:cubicBezTo>
                  <a:cubicBezTo>
                    <a:pt x="143" y="534"/>
                    <a:pt x="115" y="531"/>
                    <a:pt x="115" y="552"/>
                  </a:cubicBezTo>
                  <a:cubicBezTo>
                    <a:pt x="115" y="561"/>
                    <a:pt x="126" y="563"/>
                    <a:pt x="126" y="572"/>
                  </a:cubicBezTo>
                  <a:cubicBezTo>
                    <a:pt x="126" y="582"/>
                    <a:pt x="117" y="581"/>
                    <a:pt x="109" y="581"/>
                  </a:cubicBezTo>
                  <a:cubicBezTo>
                    <a:pt x="109" y="588"/>
                    <a:pt x="109" y="588"/>
                    <a:pt x="109" y="588"/>
                  </a:cubicBezTo>
                  <a:cubicBezTo>
                    <a:pt x="111" y="597"/>
                    <a:pt x="110" y="604"/>
                    <a:pt x="113" y="613"/>
                  </a:cubicBezTo>
                  <a:cubicBezTo>
                    <a:pt x="115" y="618"/>
                    <a:pt x="122" y="617"/>
                    <a:pt x="125" y="618"/>
                  </a:cubicBezTo>
                  <a:cubicBezTo>
                    <a:pt x="139" y="623"/>
                    <a:pt x="143" y="633"/>
                    <a:pt x="156" y="636"/>
                  </a:cubicBezTo>
                  <a:cubicBezTo>
                    <a:pt x="173" y="640"/>
                    <a:pt x="181" y="635"/>
                    <a:pt x="190" y="645"/>
                  </a:cubicBezTo>
                  <a:cubicBezTo>
                    <a:pt x="199" y="655"/>
                    <a:pt x="207" y="651"/>
                    <a:pt x="218" y="657"/>
                  </a:cubicBezTo>
                  <a:cubicBezTo>
                    <a:pt x="224" y="660"/>
                    <a:pt x="224" y="666"/>
                    <a:pt x="227" y="672"/>
                  </a:cubicBezTo>
                  <a:cubicBezTo>
                    <a:pt x="230" y="678"/>
                    <a:pt x="236" y="671"/>
                    <a:pt x="240" y="674"/>
                  </a:cubicBezTo>
                  <a:cubicBezTo>
                    <a:pt x="251" y="682"/>
                    <a:pt x="258" y="694"/>
                    <a:pt x="275" y="694"/>
                  </a:cubicBezTo>
                  <a:cubicBezTo>
                    <a:pt x="286" y="694"/>
                    <a:pt x="296" y="694"/>
                    <a:pt x="307" y="694"/>
                  </a:cubicBezTo>
                  <a:cubicBezTo>
                    <a:pt x="314" y="694"/>
                    <a:pt x="316" y="690"/>
                    <a:pt x="321" y="690"/>
                  </a:cubicBezTo>
                  <a:cubicBezTo>
                    <a:pt x="324" y="690"/>
                    <a:pt x="328" y="701"/>
                    <a:pt x="328" y="707"/>
                  </a:cubicBezTo>
                  <a:cubicBezTo>
                    <a:pt x="339" y="701"/>
                    <a:pt x="342" y="687"/>
                    <a:pt x="361" y="687"/>
                  </a:cubicBezTo>
                  <a:cubicBezTo>
                    <a:pt x="377" y="687"/>
                    <a:pt x="385" y="697"/>
                    <a:pt x="398" y="697"/>
                  </a:cubicBezTo>
                  <a:cubicBezTo>
                    <a:pt x="409" y="697"/>
                    <a:pt x="434" y="674"/>
                    <a:pt x="439" y="671"/>
                  </a:cubicBezTo>
                  <a:cubicBezTo>
                    <a:pt x="443" y="668"/>
                    <a:pt x="445" y="665"/>
                    <a:pt x="448" y="662"/>
                  </a:cubicBezTo>
                  <a:cubicBezTo>
                    <a:pt x="454" y="655"/>
                    <a:pt x="464" y="664"/>
                    <a:pt x="473" y="661"/>
                  </a:cubicBezTo>
                  <a:cubicBezTo>
                    <a:pt x="480" y="654"/>
                    <a:pt x="480" y="654"/>
                    <a:pt x="480" y="654"/>
                  </a:cubicBezTo>
                  <a:cubicBezTo>
                    <a:pt x="484" y="654"/>
                    <a:pt x="484" y="654"/>
                    <a:pt x="484" y="654"/>
                  </a:cubicBezTo>
                  <a:cubicBezTo>
                    <a:pt x="490" y="679"/>
                    <a:pt x="506" y="678"/>
                    <a:pt x="525" y="687"/>
                  </a:cubicBezTo>
                  <a:cubicBezTo>
                    <a:pt x="532" y="699"/>
                    <a:pt x="543" y="705"/>
                    <a:pt x="543" y="721"/>
                  </a:cubicBezTo>
                  <a:cubicBezTo>
                    <a:pt x="543" y="753"/>
                    <a:pt x="523" y="754"/>
                    <a:pt x="523" y="783"/>
                  </a:cubicBezTo>
                  <a:cubicBezTo>
                    <a:pt x="523" y="786"/>
                    <a:pt x="524" y="791"/>
                    <a:pt x="526" y="791"/>
                  </a:cubicBezTo>
                  <a:cubicBezTo>
                    <a:pt x="532" y="791"/>
                    <a:pt x="536" y="787"/>
                    <a:pt x="542" y="787"/>
                  </a:cubicBezTo>
                  <a:cubicBezTo>
                    <a:pt x="548" y="787"/>
                    <a:pt x="549" y="810"/>
                    <a:pt x="558" y="811"/>
                  </a:cubicBezTo>
                  <a:cubicBezTo>
                    <a:pt x="558" y="827"/>
                    <a:pt x="567" y="845"/>
                    <a:pt x="582" y="845"/>
                  </a:cubicBezTo>
                  <a:cubicBezTo>
                    <a:pt x="587" y="845"/>
                    <a:pt x="590" y="843"/>
                    <a:pt x="594" y="843"/>
                  </a:cubicBezTo>
                  <a:cubicBezTo>
                    <a:pt x="599" y="843"/>
                    <a:pt x="599" y="843"/>
                    <a:pt x="599" y="843"/>
                  </a:cubicBezTo>
                  <a:cubicBezTo>
                    <a:pt x="599" y="849"/>
                    <a:pt x="602" y="852"/>
                    <a:pt x="603" y="852"/>
                  </a:cubicBezTo>
                  <a:cubicBezTo>
                    <a:pt x="605" y="852"/>
                    <a:pt x="607" y="847"/>
                    <a:pt x="607" y="845"/>
                  </a:cubicBezTo>
                  <a:cubicBezTo>
                    <a:pt x="607" y="837"/>
                    <a:pt x="607" y="832"/>
                    <a:pt x="607" y="824"/>
                  </a:cubicBezTo>
                  <a:cubicBezTo>
                    <a:pt x="607" y="824"/>
                    <a:pt x="624" y="818"/>
                    <a:pt x="627" y="819"/>
                  </a:cubicBezTo>
                  <a:cubicBezTo>
                    <a:pt x="652" y="819"/>
                    <a:pt x="652" y="819"/>
                    <a:pt x="652" y="819"/>
                  </a:cubicBezTo>
                  <a:cubicBezTo>
                    <a:pt x="662" y="825"/>
                    <a:pt x="671" y="808"/>
                    <a:pt x="682" y="808"/>
                  </a:cubicBezTo>
                  <a:cubicBezTo>
                    <a:pt x="694" y="808"/>
                    <a:pt x="702" y="817"/>
                    <a:pt x="714" y="817"/>
                  </a:cubicBezTo>
                  <a:cubicBezTo>
                    <a:pt x="714" y="837"/>
                    <a:pt x="730" y="844"/>
                    <a:pt x="741" y="848"/>
                  </a:cubicBezTo>
                  <a:cubicBezTo>
                    <a:pt x="741" y="848"/>
                    <a:pt x="741" y="848"/>
                    <a:pt x="741" y="848"/>
                  </a:cubicBezTo>
                  <a:cubicBezTo>
                    <a:pt x="754" y="854"/>
                    <a:pt x="763" y="849"/>
                    <a:pt x="777" y="856"/>
                  </a:cubicBezTo>
                  <a:cubicBezTo>
                    <a:pt x="777" y="861"/>
                    <a:pt x="774" y="876"/>
                    <a:pt x="781" y="876"/>
                  </a:cubicBezTo>
                  <a:cubicBezTo>
                    <a:pt x="789" y="876"/>
                    <a:pt x="785" y="866"/>
                    <a:pt x="791" y="860"/>
                  </a:cubicBezTo>
                  <a:cubicBezTo>
                    <a:pt x="796" y="854"/>
                    <a:pt x="811" y="852"/>
                    <a:pt x="817" y="849"/>
                  </a:cubicBezTo>
                  <a:cubicBezTo>
                    <a:pt x="832" y="841"/>
                    <a:pt x="846" y="845"/>
                    <a:pt x="855" y="835"/>
                  </a:cubicBezTo>
                  <a:cubicBezTo>
                    <a:pt x="855" y="835"/>
                    <a:pt x="863" y="820"/>
                    <a:pt x="864" y="820"/>
                  </a:cubicBezTo>
                  <a:cubicBezTo>
                    <a:pt x="872" y="820"/>
                    <a:pt x="876" y="826"/>
                    <a:pt x="883" y="826"/>
                  </a:cubicBezTo>
                  <a:cubicBezTo>
                    <a:pt x="918" y="826"/>
                    <a:pt x="927" y="804"/>
                    <a:pt x="948" y="791"/>
                  </a:cubicBezTo>
                  <a:cubicBezTo>
                    <a:pt x="954" y="788"/>
                    <a:pt x="958" y="785"/>
                    <a:pt x="959" y="777"/>
                  </a:cubicBezTo>
                  <a:cubicBezTo>
                    <a:pt x="977" y="777"/>
                    <a:pt x="983" y="748"/>
                    <a:pt x="989" y="732"/>
                  </a:cubicBezTo>
                  <a:cubicBezTo>
                    <a:pt x="994" y="723"/>
                    <a:pt x="1014" y="691"/>
                    <a:pt x="1026" y="689"/>
                  </a:cubicBezTo>
                  <a:cubicBezTo>
                    <a:pt x="1026" y="671"/>
                    <a:pt x="1037" y="663"/>
                    <a:pt x="1037" y="640"/>
                  </a:cubicBezTo>
                  <a:cubicBezTo>
                    <a:pt x="1037" y="606"/>
                    <a:pt x="1030" y="593"/>
                    <a:pt x="1016" y="572"/>
                  </a:cubicBezTo>
                  <a:cubicBezTo>
                    <a:pt x="1014" y="568"/>
                    <a:pt x="1014" y="558"/>
                    <a:pt x="1007" y="554"/>
                  </a:cubicBezTo>
                  <a:lnTo>
                    <a:pt x="1008" y="554"/>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28" name="Freeform 78">
              <a:extLst>
                <a:ext uri="{FF2B5EF4-FFF2-40B4-BE49-F238E27FC236}">
                  <a16:creationId xmlns:a16="http://schemas.microsoft.com/office/drawing/2014/main" id="{2C98A1ED-D44D-46D4-B9B3-53A7A6729FA3}"/>
                </a:ext>
              </a:extLst>
            </p:cNvPr>
            <p:cNvSpPr>
              <a:spLocks/>
            </p:cNvSpPr>
            <p:nvPr/>
          </p:nvSpPr>
          <p:spPr bwMode="auto">
            <a:xfrm>
              <a:off x="10219769" y="1931051"/>
              <a:ext cx="87235" cy="38261"/>
            </a:xfrm>
            <a:custGeom>
              <a:avLst/>
              <a:gdLst>
                <a:gd name="T0" fmla="*/ 8 w 76"/>
                <a:gd name="T1" fmla="*/ 34 h 34"/>
                <a:gd name="T2" fmla="*/ 0 w 76"/>
                <a:gd name="T3" fmla="*/ 26 h 34"/>
                <a:gd name="T4" fmla="*/ 36 w 76"/>
                <a:gd name="T5" fmla="*/ 0 h 34"/>
                <a:gd name="T6" fmla="*/ 76 w 76"/>
                <a:gd name="T7" fmla="*/ 20 h 34"/>
                <a:gd name="T8" fmla="*/ 8 w 76"/>
                <a:gd name="T9" fmla="*/ 34 h 34"/>
              </a:gdLst>
              <a:ahLst/>
              <a:cxnLst>
                <a:cxn ang="0">
                  <a:pos x="T0" y="T1"/>
                </a:cxn>
                <a:cxn ang="0">
                  <a:pos x="T2" y="T3"/>
                </a:cxn>
                <a:cxn ang="0">
                  <a:pos x="T4" y="T5"/>
                </a:cxn>
                <a:cxn ang="0">
                  <a:pos x="T6" y="T7"/>
                </a:cxn>
                <a:cxn ang="0">
                  <a:pos x="T8" y="T9"/>
                </a:cxn>
              </a:cxnLst>
              <a:rect l="0" t="0" r="r" b="b"/>
              <a:pathLst>
                <a:path w="76" h="34">
                  <a:moveTo>
                    <a:pt x="8" y="34"/>
                  </a:moveTo>
                  <a:cubicBezTo>
                    <a:pt x="3" y="34"/>
                    <a:pt x="0" y="30"/>
                    <a:pt x="0" y="26"/>
                  </a:cubicBezTo>
                  <a:cubicBezTo>
                    <a:pt x="0" y="14"/>
                    <a:pt x="23" y="0"/>
                    <a:pt x="36" y="0"/>
                  </a:cubicBezTo>
                  <a:cubicBezTo>
                    <a:pt x="47" y="0"/>
                    <a:pt x="76" y="8"/>
                    <a:pt x="76" y="20"/>
                  </a:cubicBezTo>
                  <a:cubicBezTo>
                    <a:pt x="76" y="30"/>
                    <a:pt x="16" y="34"/>
                    <a:pt x="8" y="34"/>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29" name="Freeform 79">
              <a:extLst>
                <a:ext uri="{FF2B5EF4-FFF2-40B4-BE49-F238E27FC236}">
                  <a16:creationId xmlns:a16="http://schemas.microsoft.com/office/drawing/2014/main" id="{708EB18C-DB2E-4A01-A071-9A73EE19E1B8}"/>
                </a:ext>
              </a:extLst>
            </p:cNvPr>
            <p:cNvSpPr>
              <a:spLocks/>
            </p:cNvSpPr>
            <p:nvPr/>
          </p:nvSpPr>
          <p:spPr bwMode="auto">
            <a:xfrm>
              <a:off x="9958064" y="2006042"/>
              <a:ext cx="33670" cy="21426"/>
            </a:xfrm>
            <a:custGeom>
              <a:avLst/>
              <a:gdLst>
                <a:gd name="T0" fmla="*/ 22 w 30"/>
                <a:gd name="T1" fmla="*/ 18 h 18"/>
                <a:gd name="T2" fmla="*/ 30 w 30"/>
                <a:gd name="T3" fmla="*/ 10 h 18"/>
                <a:gd name="T4" fmla="*/ 25 w 30"/>
                <a:gd name="T5" fmla="*/ 0 h 18"/>
                <a:gd name="T6" fmla="*/ 0 w 30"/>
                <a:gd name="T7" fmla="*/ 0 h 18"/>
                <a:gd name="T8" fmla="*/ 22 w 30"/>
                <a:gd name="T9" fmla="*/ 18 h 18"/>
              </a:gdLst>
              <a:ahLst/>
              <a:cxnLst>
                <a:cxn ang="0">
                  <a:pos x="T0" y="T1"/>
                </a:cxn>
                <a:cxn ang="0">
                  <a:pos x="T2" y="T3"/>
                </a:cxn>
                <a:cxn ang="0">
                  <a:pos x="T4" y="T5"/>
                </a:cxn>
                <a:cxn ang="0">
                  <a:pos x="T6" y="T7"/>
                </a:cxn>
                <a:cxn ang="0">
                  <a:pos x="T8" y="T9"/>
                </a:cxn>
              </a:cxnLst>
              <a:rect l="0" t="0" r="r" b="b"/>
              <a:pathLst>
                <a:path w="30" h="18">
                  <a:moveTo>
                    <a:pt x="22" y="18"/>
                  </a:moveTo>
                  <a:cubicBezTo>
                    <a:pt x="26" y="18"/>
                    <a:pt x="30" y="14"/>
                    <a:pt x="30" y="10"/>
                  </a:cubicBezTo>
                  <a:cubicBezTo>
                    <a:pt x="30" y="5"/>
                    <a:pt x="26" y="3"/>
                    <a:pt x="25" y="0"/>
                  </a:cubicBezTo>
                  <a:cubicBezTo>
                    <a:pt x="0" y="0"/>
                    <a:pt x="0" y="0"/>
                    <a:pt x="0" y="0"/>
                  </a:cubicBezTo>
                  <a:cubicBezTo>
                    <a:pt x="4" y="10"/>
                    <a:pt x="12" y="18"/>
                    <a:pt x="22" y="18"/>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30" name="Freeform 80">
              <a:extLst>
                <a:ext uri="{FF2B5EF4-FFF2-40B4-BE49-F238E27FC236}">
                  <a16:creationId xmlns:a16="http://schemas.microsoft.com/office/drawing/2014/main" id="{1CC4621A-6744-497F-8DAD-2B2432C8DA33}"/>
                </a:ext>
              </a:extLst>
            </p:cNvPr>
            <p:cNvSpPr>
              <a:spLocks/>
            </p:cNvSpPr>
            <p:nvPr/>
          </p:nvSpPr>
          <p:spPr bwMode="auto">
            <a:xfrm>
              <a:off x="9151522" y="1716791"/>
              <a:ext cx="15304" cy="21426"/>
            </a:xfrm>
            <a:custGeom>
              <a:avLst/>
              <a:gdLst>
                <a:gd name="T0" fmla="*/ 14 w 14"/>
                <a:gd name="T1" fmla="*/ 8 h 19"/>
                <a:gd name="T2" fmla="*/ 6 w 14"/>
                <a:gd name="T3" fmla="*/ 0 h 19"/>
                <a:gd name="T4" fmla="*/ 0 w 14"/>
                <a:gd name="T5" fmla="*/ 12 h 19"/>
                <a:gd name="T6" fmla="*/ 6 w 14"/>
                <a:gd name="T7" fmla="*/ 19 h 19"/>
                <a:gd name="T8" fmla="*/ 14 w 14"/>
                <a:gd name="T9" fmla="*/ 7 h 19"/>
                <a:gd name="T10" fmla="*/ 12 w 14"/>
                <a:gd name="T11" fmla="*/ 7 h 19"/>
                <a:gd name="T12" fmla="*/ 14 w 14"/>
                <a:gd name="T13" fmla="*/ 8 h 19"/>
              </a:gdLst>
              <a:ahLst/>
              <a:cxnLst>
                <a:cxn ang="0">
                  <a:pos x="T0" y="T1"/>
                </a:cxn>
                <a:cxn ang="0">
                  <a:pos x="T2" y="T3"/>
                </a:cxn>
                <a:cxn ang="0">
                  <a:pos x="T4" y="T5"/>
                </a:cxn>
                <a:cxn ang="0">
                  <a:pos x="T6" y="T7"/>
                </a:cxn>
                <a:cxn ang="0">
                  <a:pos x="T8" y="T9"/>
                </a:cxn>
                <a:cxn ang="0">
                  <a:pos x="T10" y="T11"/>
                </a:cxn>
                <a:cxn ang="0">
                  <a:pos x="T12" y="T13"/>
                </a:cxn>
              </a:cxnLst>
              <a:rect l="0" t="0" r="r" b="b"/>
              <a:pathLst>
                <a:path w="14" h="19">
                  <a:moveTo>
                    <a:pt x="14" y="8"/>
                  </a:moveTo>
                  <a:cubicBezTo>
                    <a:pt x="6" y="0"/>
                    <a:pt x="6" y="0"/>
                    <a:pt x="6" y="0"/>
                  </a:cubicBezTo>
                  <a:cubicBezTo>
                    <a:pt x="3" y="4"/>
                    <a:pt x="0" y="7"/>
                    <a:pt x="0" y="12"/>
                  </a:cubicBezTo>
                  <a:cubicBezTo>
                    <a:pt x="0" y="17"/>
                    <a:pt x="3" y="19"/>
                    <a:pt x="6" y="19"/>
                  </a:cubicBezTo>
                  <a:cubicBezTo>
                    <a:pt x="13" y="19"/>
                    <a:pt x="13" y="11"/>
                    <a:pt x="14" y="7"/>
                  </a:cubicBezTo>
                  <a:cubicBezTo>
                    <a:pt x="12" y="7"/>
                    <a:pt x="12" y="7"/>
                    <a:pt x="12" y="7"/>
                  </a:cubicBezTo>
                  <a:lnTo>
                    <a:pt x="14" y="8"/>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31" name="Freeform 81">
              <a:extLst>
                <a:ext uri="{FF2B5EF4-FFF2-40B4-BE49-F238E27FC236}">
                  <a16:creationId xmlns:a16="http://schemas.microsoft.com/office/drawing/2014/main" id="{6C687E69-D146-4D53-BFFC-893A5F6CBF69}"/>
                </a:ext>
              </a:extLst>
            </p:cNvPr>
            <p:cNvSpPr>
              <a:spLocks/>
            </p:cNvSpPr>
            <p:nvPr/>
          </p:nvSpPr>
          <p:spPr bwMode="auto">
            <a:xfrm>
              <a:off x="8569955" y="1782600"/>
              <a:ext cx="39791" cy="26017"/>
            </a:xfrm>
            <a:custGeom>
              <a:avLst/>
              <a:gdLst>
                <a:gd name="T0" fmla="*/ 34 w 34"/>
                <a:gd name="T1" fmla="*/ 16 h 22"/>
                <a:gd name="T2" fmla="*/ 16 w 34"/>
                <a:gd name="T3" fmla="*/ 22 h 22"/>
                <a:gd name="T4" fmla="*/ 0 w 34"/>
                <a:gd name="T5" fmla="*/ 12 h 22"/>
                <a:gd name="T6" fmla="*/ 16 w 34"/>
                <a:gd name="T7" fmla="*/ 0 h 22"/>
                <a:gd name="T8" fmla="*/ 34 w 34"/>
                <a:gd name="T9" fmla="*/ 12 h 22"/>
                <a:gd name="T10" fmla="*/ 28 w 34"/>
                <a:gd name="T11" fmla="*/ 22 h 22"/>
                <a:gd name="T12" fmla="*/ 34 w 34"/>
                <a:gd name="T13" fmla="*/ 16 h 22"/>
              </a:gdLst>
              <a:ahLst/>
              <a:cxnLst>
                <a:cxn ang="0">
                  <a:pos x="T0" y="T1"/>
                </a:cxn>
                <a:cxn ang="0">
                  <a:pos x="T2" y="T3"/>
                </a:cxn>
                <a:cxn ang="0">
                  <a:pos x="T4" y="T5"/>
                </a:cxn>
                <a:cxn ang="0">
                  <a:pos x="T6" y="T7"/>
                </a:cxn>
                <a:cxn ang="0">
                  <a:pos x="T8" y="T9"/>
                </a:cxn>
                <a:cxn ang="0">
                  <a:pos x="T10" y="T11"/>
                </a:cxn>
                <a:cxn ang="0">
                  <a:pos x="T12" y="T13"/>
                </a:cxn>
              </a:cxnLst>
              <a:rect l="0" t="0" r="r" b="b"/>
              <a:pathLst>
                <a:path w="34" h="22">
                  <a:moveTo>
                    <a:pt x="34" y="16"/>
                  </a:moveTo>
                  <a:cubicBezTo>
                    <a:pt x="28" y="19"/>
                    <a:pt x="23" y="22"/>
                    <a:pt x="16" y="22"/>
                  </a:cubicBezTo>
                  <a:cubicBezTo>
                    <a:pt x="8" y="22"/>
                    <a:pt x="0" y="19"/>
                    <a:pt x="0" y="12"/>
                  </a:cubicBezTo>
                  <a:cubicBezTo>
                    <a:pt x="0" y="4"/>
                    <a:pt x="9" y="0"/>
                    <a:pt x="16" y="0"/>
                  </a:cubicBezTo>
                  <a:cubicBezTo>
                    <a:pt x="27" y="0"/>
                    <a:pt x="34" y="3"/>
                    <a:pt x="34" y="12"/>
                  </a:cubicBezTo>
                  <a:cubicBezTo>
                    <a:pt x="34" y="17"/>
                    <a:pt x="30" y="19"/>
                    <a:pt x="28" y="22"/>
                  </a:cubicBezTo>
                  <a:lnTo>
                    <a:pt x="34" y="16"/>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32" name="Freeform 82">
              <a:extLst>
                <a:ext uri="{FF2B5EF4-FFF2-40B4-BE49-F238E27FC236}">
                  <a16:creationId xmlns:a16="http://schemas.microsoft.com/office/drawing/2014/main" id="{C335E7C4-D547-4887-9EF0-BACEDE3C945E}"/>
                </a:ext>
              </a:extLst>
            </p:cNvPr>
            <p:cNvSpPr>
              <a:spLocks/>
            </p:cNvSpPr>
            <p:nvPr/>
          </p:nvSpPr>
          <p:spPr bwMode="auto">
            <a:xfrm>
              <a:off x="8263867" y="1519367"/>
              <a:ext cx="149983" cy="88765"/>
            </a:xfrm>
            <a:custGeom>
              <a:avLst/>
              <a:gdLst>
                <a:gd name="T0" fmla="*/ 12 w 131"/>
                <a:gd name="T1" fmla="*/ 77 h 77"/>
                <a:gd name="T2" fmla="*/ 0 w 131"/>
                <a:gd name="T3" fmla="*/ 65 h 77"/>
                <a:gd name="T4" fmla="*/ 14 w 131"/>
                <a:gd name="T5" fmla="*/ 47 h 77"/>
                <a:gd name="T6" fmla="*/ 68 w 131"/>
                <a:gd name="T7" fmla="*/ 0 h 77"/>
                <a:gd name="T8" fmla="*/ 78 w 131"/>
                <a:gd name="T9" fmla="*/ 0 h 77"/>
                <a:gd name="T10" fmla="*/ 76 w 131"/>
                <a:gd name="T11" fmla="*/ 17 h 77"/>
                <a:gd name="T12" fmla="*/ 90 w 131"/>
                <a:gd name="T13" fmla="*/ 9 h 77"/>
                <a:gd name="T14" fmla="*/ 131 w 131"/>
                <a:gd name="T15" fmla="*/ 41 h 77"/>
                <a:gd name="T16" fmla="*/ 78 w 131"/>
                <a:gd name="T17" fmla="*/ 61 h 77"/>
                <a:gd name="T18" fmla="*/ 52 w 131"/>
                <a:gd name="T19" fmla="*/ 65 h 77"/>
                <a:gd name="T20" fmla="*/ 12 w 131"/>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31" h="77">
                  <a:moveTo>
                    <a:pt x="12" y="77"/>
                  </a:moveTo>
                  <a:cubicBezTo>
                    <a:pt x="2" y="77"/>
                    <a:pt x="0" y="73"/>
                    <a:pt x="0" y="65"/>
                  </a:cubicBezTo>
                  <a:cubicBezTo>
                    <a:pt x="0" y="52"/>
                    <a:pt x="9" y="52"/>
                    <a:pt x="14" y="47"/>
                  </a:cubicBezTo>
                  <a:cubicBezTo>
                    <a:pt x="31" y="29"/>
                    <a:pt x="38" y="0"/>
                    <a:pt x="68" y="0"/>
                  </a:cubicBezTo>
                  <a:cubicBezTo>
                    <a:pt x="75" y="0"/>
                    <a:pt x="75" y="0"/>
                    <a:pt x="78" y="0"/>
                  </a:cubicBezTo>
                  <a:cubicBezTo>
                    <a:pt x="78" y="11"/>
                    <a:pt x="82" y="11"/>
                    <a:pt x="76" y="17"/>
                  </a:cubicBezTo>
                  <a:cubicBezTo>
                    <a:pt x="81" y="16"/>
                    <a:pt x="84" y="9"/>
                    <a:pt x="90" y="9"/>
                  </a:cubicBezTo>
                  <a:cubicBezTo>
                    <a:pt x="100" y="9"/>
                    <a:pt x="131" y="30"/>
                    <a:pt x="131" y="41"/>
                  </a:cubicBezTo>
                  <a:cubicBezTo>
                    <a:pt x="131" y="60"/>
                    <a:pt x="92" y="63"/>
                    <a:pt x="78" y="61"/>
                  </a:cubicBezTo>
                  <a:cubicBezTo>
                    <a:pt x="75" y="61"/>
                    <a:pt x="52" y="65"/>
                    <a:pt x="52" y="65"/>
                  </a:cubicBezTo>
                  <a:lnTo>
                    <a:pt x="12" y="77"/>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33" name="Freeform 83">
              <a:extLst>
                <a:ext uri="{FF2B5EF4-FFF2-40B4-BE49-F238E27FC236}">
                  <a16:creationId xmlns:a16="http://schemas.microsoft.com/office/drawing/2014/main" id="{46F76373-40E5-4001-A13F-968999E0C154}"/>
                </a:ext>
              </a:extLst>
            </p:cNvPr>
            <p:cNvSpPr>
              <a:spLocks/>
            </p:cNvSpPr>
            <p:nvPr/>
          </p:nvSpPr>
          <p:spPr bwMode="auto">
            <a:xfrm>
              <a:off x="8054197" y="1476515"/>
              <a:ext cx="58157" cy="30608"/>
            </a:xfrm>
            <a:custGeom>
              <a:avLst/>
              <a:gdLst>
                <a:gd name="T0" fmla="*/ 20 w 51"/>
                <a:gd name="T1" fmla="*/ 0 h 27"/>
                <a:gd name="T2" fmla="*/ 51 w 51"/>
                <a:gd name="T3" fmla="*/ 11 h 27"/>
                <a:gd name="T4" fmla="*/ 15 w 51"/>
                <a:gd name="T5" fmla="*/ 27 h 27"/>
                <a:gd name="T6" fmla="*/ 0 w 51"/>
                <a:gd name="T7" fmla="*/ 8 h 27"/>
                <a:gd name="T8" fmla="*/ 20 w 51"/>
                <a:gd name="T9" fmla="*/ 0 h 27"/>
              </a:gdLst>
              <a:ahLst/>
              <a:cxnLst>
                <a:cxn ang="0">
                  <a:pos x="T0" y="T1"/>
                </a:cxn>
                <a:cxn ang="0">
                  <a:pos x="T2" y="T3"/>
                </a:cxn>
                <a:cxn ang="0">
                  <a:pos x="T4" y="T5"/>
                </a:cxn>
                <a:cxn ang="0">
                  <a:pos x="T6" y="T7"/>
                </a:cxn>
                <a:cxn ang="0">
                  <a:pos x="T8" y="T9"/>
                </a:cxn>
              </a:cxnLst>
              <a:rect l="0" t="0" r="r" b="b"/>
              <a:pathLst>
                <a:path w="51" h="27">
                  <a:moveTo>
                    <a:pt x="20" y="0"/>
                  </a:moveTo>
                  <a:cubicBezTo>
                    <a:pt x="24" y="0"/>
                    <a:pt x="45" y="10"/>
                    <a:pt x="51" y="11"/>
                  </a:cubicBezTo>
                  <a:cubicBezTo>
                    <a:pt x="49" y="26"/>
                    <a:pt x="24" y="27"/>
                    <a:pt x="15" y="27"/>
                  </a:cubicBezTo>
                  <a:cubicBezTo>
                    <a:pt x="11" y="27"/>
                    <a:pt x="0" y="15"/>
                    <a:pt x="0" y="8"/>
                  </a:cubicBezTo>
                  <a:cubicBezTo>
                    <a:pt x="0" y="0"/>
                    <a:pt x="16" y="0"/>
                    <a:pt x="20" y="0"/>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34" name="Freeform 84">
              <a:extLst>
                <a:ext uri="{FF2B5EF4-FFF2-40B4-BE49-F238E27FC236}">
                  <a16:creationId xmlns:a16="http://schemas.microsoft.com/office/drawing/2014/main" id="{DCDC1A5E-6657-4EE9-AACA-1D3AC1C9AB93}"/>
                </a:ext>
              </a:extLst>
            </p:cNvPr>
            <p:cNvSpPr>
              <a:spLocks/>
            </p:cNvSpPr>
            <p:nvPr/>
          </p:nvSpPr>
          <p:spPr bwMode="auto">
            <a:xfrm>
              <a:off x="8074093" y="1407646"/>
              <a:ext cx="205079" cy="153042"/>
            </a:xfrm>
            <a:custGeom>
              <a:avLst/>
              <a:gdLst>
                <a:gd name="T0" fmla="*/ 170 w 180"/>
                <a:gd name="T1" fmla="*/ 122 h 133"/>
                <a:gd name="T2" fmla="*/ 155 w 180"/>
                <a:gd name="T3" fmla="*/ 133 h 133"/>
                <a:gd name="T4" fmla="*/ 70 w 180"/>
                <a:gd name="T5" fmla="*/ 119 h 133"/>
                <a:gd name="T6" fmla="*/ 30 w 180"/>
                <a:gd name="T7" fmla="*/ 91 h 133"/>
                <a:gd name="T8" fmla="*/ 87 w 180"/>
                <a:gd name="T9" fmla="*/ 65 h 133"/>
                <a:gd name="T10" fmla="*/ 55 w 180"/>
                <a:gd name="T11" fmla="*/ 64 h 133"/>
                <a:gd name="T12" fmla="*/ 0 w 180"/>
                <a:gd name="T13" fmla="*/ 47 h 133"/>
                <a:gd name="T14" fmla="*/ 79 w 180"/>
                <a:gd name="T15" fmla="*/ 0 h 133"/>
                <a:gd name="T16" fmla="*/ 125 w 180"/>
                <a:gd name="T17" fmla="*/ 31 h 133"/>
                <a:gd name="T18" fmla="*/ 115 w 180"/>
                <a:gd name="T19" fmla="*/ 32 h 133"/>
                <a:gd name="T20" fmla="*/ 115 w 180"/>
                <a:gd name="T21" fmla="*/ 48 h 133"/>
                <a:gd name="T22" fmla="*/ 101 w 180"/>
                <a:gd name="T23" fmla="*/ 62 h 133"/>
                <a:gd name="T24" fmla="*/ 117 w 180"/>
                <a:gd name="T25" fmla="*/ 62 h 133"/>
                <a:gd name="T26" fmla="*/ 140 w 180"/>
                <a:gd name="T27" fmla="*/ 70 h 133"/>
                <a:gd name="T28" fmla="*/ 155 w 180"/>
                <a:gd name="T29" fmla="*/ 70 h 133"/>
                <a:gd name="T30" fmla="*/ 180 w 180"/>
                <a:gd name="T31" fmla="*/ 86 h 133"/>
                <a:gd name="T32" fmla="*/ 174 w 180"/>
                <a:gd name="T33" fmla="*/ 102 h 133"/>
                <a:gd name="T34" fmla="*/ 159 w 180"/>
                <a:gd name="T35" fmla="*/ 112 h 133"/>
                <a:gd name="T36" fmla="*/ 170 w 180"/>
                <a:gd name="T37" fmla="*/ 122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80" h="133">
                  <a:moveTo>
                    <a:pt x="170" y="122"/>
                  </a:moveTo>
                  <a:cubicBezTo>
                    <a:pt x="170" y="129"/>
                    <a:pt x="162" y="133"/>
                    <a:pt x="155" y="133"/>
                  </a:cubicBezTo>
                  <a:cubicBezTo>
                    <a:pt x="121" y="133"/>
                    <a:pt x="97" y="119"/>
                    <a:pt x="70" y="119"/>
                  </a:cubicBezTo>
                  <a:cubicBezTo>
                    <a:pt x="61" y="119"/>
                    <a:pt x="41" y="97"/>
                    <a:pt x="30" y="91"/>
                  </a:cubicBezTo>
                  <a:cubicBezTo>
                    <a:pt x="55" y="82"/>
                    <a:pt x="62" y="73"/>
                    <a:pt x="87" y="65"/>
                  </a:cubicBezTo>
                  <a:cubicBezTo>
                    <a:pt x="79" y="65"/>
                    <a:pt x="59" y="64"/>
                    <a:pt x="55" y="64"/>
                  </a:cubicBezTo>
                  <a:cubicBezTo>
                    <a:pt x="34" y="64"/>
                    <a:pt x="19" y="57"/>
                    <a:pt x="0" y="47"/>
                  </a:cubicBezTo>
                  <a:cubicBezTo>
                    <a:pt x="31" y="37"/>
                    <a:pt x="43" y="0"/>
                    <a:pt x="79" y="0"/>
                  </a:cubicBezTo>
                  <a:cubicBezTo>
                    <a:pt x="100" y="0"/>
                    <a:pt x="112" y="21"/>
                    <a:pt x="125" y="31"/>
                  </a:cubicBezTo>
                  <a:cubicBezTo>
                    <a:pt x="117" y="34"/>
                    <a:pt x="118" y="33"/>
                    <a:pt x="115" y="32"/>
                  </a:cubicBezTo>
                  <a:cubicBezTo>
                    <a:pt x="116" y="41"/>
                    <a:pt x="115" y="44"/>
                    <a:pt x="115" y="48"/>
                  </a:cubicBezTo>
                  <a:cubicBezTo>
                    <a:pt x="115" y="52"/>
                    <a:pt x="107" y="59"/>
                    <a:pt x="101" y="62"/>
                  </a:cubicBezTo>
                  <a:cubicBezTo>
                    <a:pt x="109" y="60"/>
                    <a:pt x="111" y="62"/>
                    <a:pt x="117" y="62"/>
                  </a:cubicBezTo>
                  <a:cubicBezTo>
                    <a:pt x="126" y="62"/>
                    <a:pt x="131" y="70"/>
                    <a:pt x="140" y="70"/>
                  </a:cubicBezTo>
                  <a:cubicBezTo>
                    <a:pt x="145" y="70"/>
                    <a:pt x="150" y="70"/>
                    <a:pt x="155" y="70"/>
                  </a:cubicBezTo>
                  <a:cubicBezTo>
                    <a:pt x="170" y="70"/>
                    <a:pt x="170" y="75"/>
                    <a:pt x="180" y="86"/>
                  </a:cubicBezTo>
                  <a:cubicBezTo>
                    <a:pt x="172" y="92"/>
                    <a:pt x="174" y="94"/>
                    <a:pt x="174" y="102"/>
                  </a:cubicBezTo>
                  <a:cubicBezTo>
                    <a:pt x="174" y="110"/>
                    <a:pt x="163" y="110"/>
                    <a:pt x="159" y="112"/>
                  </a:cubicBezTo>
                  <a:cubicBezTo>
                    <a:pt x="164" y="114"/>
                    <a:pt x="170" y="116"/>
                    <a:pt x="170" y="122"/>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35" name="Freeform 85">
              <a:extLst>
                <a:ext uri="{FF2B5EF4-FFF2-40B4-BE49-F238E27FC236}">
                  <a16:creationId xmlns:a16="http://schemas.microsoft.com/office/drawing/2014/main" id="{34296FE3-F326-48A9-978C-EAE9E981DA1F}"/>
                </a:ext>
              </a:extLst>
            </p:cNvPr>
            <p:cNvSpPr>
              <a:spLocks/>
            </p:cNvSpPr>
            <p:nvPr/>
          </p:nvSpPr>
          <p:spPr bwMode="auto">
            <a:xfrm>
              <a:off x="8162858" y="1649453"/>
              <a:ext cx="26017" cy="18365"/>
            </a:xfrm>
            <a:custGeom>
              <a:avLst/>
              <a:gdLst>
                <a:gd name="T0" fmla="*/ 0 w 22"/>
                <a:gd name="T1" fmla="*/ 8 h 16"/>
                <a:gd name="T2" fmla="*/ 11 w 22"/>
                <a:gd name="T3" fmla="*/ 0 h 16"/>
                <a:gd name="T4" fmla="*/ 22 w 22"/>
                <a:gd name="T5" fmla="*/ 0 h 16"/>
                <a:gd name="T6" fmla="*/ 7 w 22"/>
                <a:gd name="T7" fmla="*/ 16 h 16"/>
                <a:gd name="T8" fmla="*/ 0 w 22"/>
                <a:gd name="T9" fmla="*/ 8 h 16"/>
              </a:gdLst>
              <a:ahLst/>
              <a:cxnLst>
                <a:cxn ang="0">
                  <a:pos x="T0" y="T1"/>
                </a:cxn>
                <a:cxn ang="0">
                  <a:pos x="T2" y="T3"/>
                </a:cxn>
                <a:cxn ang="0">
                  <a:pos x="T4" y="T5"/>
                </a:cxn>
                <a:cxn ang="0">
                  <a:pos x="T6" y="T7"/>
                </a:cxn>
                <a:cxn ang="0">
                  <a:pos x="T8" y="T9"/>
                </a:cxn>
              </a:cxnLst>
              <a:rect l="0" t="0" r="r" b="b"/>
              <a:pathLst>
                <a:path w="22" h="16">
                  <a:moveTo>
                    <a:pt x="0" y="8"/>
                  </a:moveTo>
                  <a:cubicBezTo>
                    <a:pt x="4" y="5"/>
                    <a:pt x="8" y="2"/>
                    <a:pt x="11" y="0"/>
                  </a:cubicBezTo>
                  <a:cubicBezTo>
                    <a:pt x="22" y="0"/>
                    <a:pt x="22" y="0"/>
                    <a:pt x="22" y="0"/>
                  </a:cubicBezTo>
                  <a:cubicBezTo>
                    <a:pt x="21" y="11"/>
                    <a:pt x="16" y="16"/>
                    <a:pt x="7" y="16"/>
                  </a:cubicBezTo>
                  <a:cubicBezTo>
                    <a:pt x="3" y="16"/>
                    <a:pt x="0" y="11"/>
                    <a:pt x="0" y="8"/>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36" name="Freeform 86">
              <a:extLst>
                <a:ext uri="{FF2B5EF4-FFF2-40B4-BE49-F238E27FC236}">
                  <a16:creationId xmlns:a16="http://schemas.microsoft.com/office/drawing/2014/main" id="{4E5BB373-07F6-403A-9149-5C10A9C587E8}"/>
                </a:ext>
              </a:extLst>
            </p:cNvPr>
            <p:cNvSpPr>
              <a:spLocks/>
            </p:cNvSpPr>
            <p:nvPr/>
          </p:nvSpPr>
          <p:spPr bwMode="auto">
            <a:xfrm>
              <a:off x="8032771" y="1412237"/>
              <a:ext cx="33670" cy="12243"/>
            </a:xfrm>
            <a:custGeom>
              <a:avLst/>
              <a:gdLst>
                <a:gd name="T0" fmla="*/ 30 w 30"/>
                <a:gd name="T1" fmla="*/ 6 h 10"/>
                <a:gd name="T2" fmla="*/ 0 w 30"/>
                <a:gd name="T3" fmla="*/ 0 h 10"/>
                <a:gd name="T4" fmla="*/ 28 w 30"/>
                <a:gd name="T5" fmla="*/ 0 h 10"/>
                <a:gd name="T6" fmla="*/ 30 w 30"/>
                <a:gd name="T7" fmla="*/ 6 h 10"/>
              </a:gdLst>
              <a:ahLst/>
              <a:cxnLst>
                <a:cxn ang="0">
                  <a:pos x="T0" y="T1"/>
                </a:cxn>
                <a:cxn ang="0">
                  <a:pos x="T2" y="T3"/>
                </a:cxn>
                <a:cxn ang="0">
                  <a:pos x="T4" y="T5"/>
                </a:cxn>
                <a:cxn ang="0">
                  <a:pos x="T6" y="T7"/>
                </a:cxn>
              </a:cxnLst>
              <a:rect l="0" t="0" r="r" b="b"/>
              <a:pathLst>
                <a:path w="30" h="10">
                  <a:moveTo>
                    <a:pt x="30" y="6"/>
                  </a:moveTo>
                  <a:cubicBezTo>
                    <a:pt x="19" y="8"/>
                    <a:pt x="4" y="10"/>
                    <a:pt x="0" y="0"/>
                  </a:cubicBezTo>
                  <a:cubicBezTo>
                    <a:pt x="28" y="0"/>
                    <a:pt x="28" y="0"/>
                    <a:pt x="28" y="0"/>
                  </a:cubicBezTo>
                  <a:lnTo>
                    <a:pt x="30" y="6"/>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37" name="Freeform 87">
              <a:extLst>
                <a:ext uri="{FF2B5EF4-FFF2-40B4-BE49-F238E27FC236}">
                  <a16:creationId xmlns:a16="http://schemas.microsoft.com/office/drawing/2014/main" id="{ECADB7CB-61D3-4A59-93B1-B0D96CC0FD1A}"/>
                </a:ext>
              </a:extLst>
            </p:cNvPr>
            <p:cNvSpPr>
              <a:spLocks/>
            </p:cNvSpPr>
            <p:nvPr/>
          </p:nvSpPr>
          <p:spPr bwMode="auto">
            <a:xfrm>
              <a:off x="8441398" y="1588236"/>
              <a:ext cx="27548" cy="13774"/>
            </a:xfrm>
            <a:custGeom>
              <a:avLst/>
              <a:gdLst>
                <a:gd name="T0" fmla="*/ 25 w 25"/>
                <a:gd name="T1" fmla="*/ 0 h 12"/>
                <a:gd name="T2" fmla="*/ 16 w 25"/>
                <a:gd name="T3" fmla="*/ 12 h 12"/>
                <a:gd name="T4" fmla="*/ 0 w 25"/>
                <a:gd name="T5" fmla="*/ 3 h 12"/>
                <a:gd name="T6" fmla="*/ 25 w 25"/>
                <a:gd name="T7" fmla="*/ 0 h 12"/>
              </a:gdLst>
              <a:ahLst/>
              <a:cxnLst>
                <a:cxn ang="0">
                  <a:pos x="T0" y="T1"/>
                </a:cxn>
                <a:cxn ang="0">
                  <a:pos x="T2" y="T3"/>
                </a:cxn>
                <a:cxn ang="0">
                  <a:pos x="T4" y="T5"/>
                </a:cxn>
                <a:cxn ang="0">
                  <a:pos x="T6" y="T7"/>
                </a:cxn>
              </a:cxnLst>
              <a:rect l="0" t="0" r="r" b="b"/>
              <a:pathLst>
                <a:path w="25" h="12">
                  <a:moveTo>
                    <a:pt x="25" y="0"/>
                  </a:moveTo>
                  <a:cubicBezTo>
                    <a:pt x="25" y="6"/>
                    <a:pt x="21" y="12"/>
                    <a:pt x="16" y="12"/>
                  </a:cubicBezTo>
                  <a:cubicBezTo>
                    <a:pt x="6" y="12"/>
                    <a:pt x="3" y="7"/>
                    <a:pt x="0" y="3"/>
                  </a:cubicBezTo>
                  <a:cubicBezTo>
                    <a:pt x="16" y="0"/>
                    <a:pt x="19" y="4"/>
                    <a:pt x="25" y="0"/>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38" name="Freeform 88">
              <a:extLst>
                <a:ext uri="{FF2B5EF4-FFF2-40B4-BE49-F238E27FC236}">
                  <a16:creationId xmlns:a16="http://schemas.microsoft.com/office/drawing/2014/main" id="{525506B3-247E-4235-ADB4-051E372EAF61}"/>
                </a:ext>
              </a:extLst>
            </p:cNvPr>
            <p:cNvSpPr>
              <a:spLocks/>
            </p:cNvSpPr>
            <p:nvPr/>
          </p:nvSpPr>
          <p:spPr bwMode="auto">
            <a:xfrm>
              <a:off x="6903307" y="1435193"/>
              <a:ext cx="174470" cy="55095"/>
            </a:xfrm>
            <a:custGeom>
              <a:avLst/>
              <a:gdLst>
                <a:gd name="T0" fmla="*/ 130 w 153"/>
                <a:gd name="T1" fmla="*/ 24 h 48"/>
                <a:gd name="T2" fmla="*/ 98 w 153"/>
                <a:gd name="T3" fmla="*/ 30 h 48"/>
                <a:gd name="T4" fmla="*/ 83 w 153"/>
                <a:gd name="T5" fmla="*/ 47 h 48"/>
                <a:gd name="T6" fmla="*/ 75 w 153"/>
                <a:gd name="T7" fmla="*/ 40 h 48"/>
                <a:gd name="T8" fmla="*/ 75 w 153"/>
                <a:gd name="T9" fmla="*/ 40 h 48"/>
                <a:gd name="T10" fmla="*/ 54 w 153"/>
                <a:gd name="T11" fmla="*/ 30 h 48"/>
                <a:gd name="T12" fmla="*/ 70 w 153"/>
                <a:gd name="T13" fmla="*/ 24 h 48"/>
                <a:gd name="T14" fmla="*/ 56 w 153"/>
                <a:gd name="T15" fmla="*/ 22 h 48"/>
                <a:gd name="T16" fmla="*/ 68 w 153"/>
                <a:gd name="T17" fmla="*/ 15 h 48"/>
                <a:gd name="T18" fmla="*/ 50 w 153"/>
                <a:gd name="T19" fmla="*/ 8 h 48"/>
                <a:gd name="T20" fmla="*/ 16 w 153"/>
                <a:gd name="T21" fmla="*/ 18 h 48"/>
                <a:gd name="T22" fmla="*/ 0 w 153"/>
                <a:gd name="T23" fmla="*/ 15 h 48"/>
                <a:gd name="T24" fmla="*/ 58 w 153"/>
                <a:gd name="T25" fmla="*/ 0 h 48"/>
                <a:gd name="T26" fmla="*/ 102 w 153"/>
                <a:gd name="T27" fmla="*/ 10 h 48"/>
                <a:gd name="T28" fmla="*/ 130 w 153"/>
                <a:gd name="T29" fmla="*/ 0 h 48"/>
                <a:gd name="T30" fmla="*/ 153 w 153"/>
                <a:gd name="T31" fmla="*/ 8 h 48"/>
                <a:gd name="T32" fmla="*/ 132 w 153"/>
                <a:gd name="T33" fmla="*/ 22 h 48"/>
                <a:gd name="T34" fmla="*/ 125 w 153"/>
                <a:gd name="T35" fmla="*/ 22 h 48"/>
                <a:gd name="T36" fmla="*/ 125 w 153"/>
                <a:gd name="T37" fmla="*/ 30 h 48"/>
                <a:gd name="T38" fmla="*/ 130 w 153"/>
                <a:gd name="T39" fmla="*/ 24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3" h="48">
                  <a:moveTo>
                    <a:pt x="130" y="24"/>
                  </a:moveTo>
                  <a:cubicBezTo>
                    <a:pt x="117" y="34"/>
                    <a:pt x="110" y="23"/>
                    <a:pt x="98" y="30"/>
                  </a:cubicBezTo>
                  <a:cubicBezTo>
                    <a:pt x="91" y="34"/>
                    <a:pt x="90" y="48"/>
                    <a:pt x="83" y="47"/>
                  </a:cubicBezTo>
                  <a:cubicBezTo>
                    <a:pt x="79" y="47"/>
                    <a:pt x="77" y="43"/>
                    <a:pt x="75" y="40"/>
                  </a:cubicBezTo>
                  <a:cubicBezTo>
                    <a:pt x="75" y="40"/>
                    <a:pt x="75" y="40"/>
                    <a:pt x="75" y="40"/>
                  </a:cubicBezTo>
                  <a:cubicBezTo>
                    <a:pt x="64" y="40"/>
                    <a:pt x="56" y="37"/>
                    <a:pt x="54" y="30"/>
                  </a:cubicBezTo>
                  <a:cubicBezTo>
                    <a:pt x="60" y="27"/>
                    <a:pt x="64" y="25"/>
                    <a:pt x="70" y="24"/>
                  </a:cubicBezTo>
                  <a:cubicBezTo>
                    <a:pt x="63" y="24"/>
                    <a:pt x="59" y="23"/>
                    <a:pt x="56" y="22"/>
                  </a:cubicBezTo>
                  <a:cubicBezTo>
                    <a:pt x="60" y="20"/>
                    <a:pt x="64" y="18"/>
                    <a:pt x="68" y="15"/>
                  </a:cubicBezTo>
                  <a:cubicBezTo>
                    <a:pt x="61" y="13"/>
                    <a:pt x="57" y="8"/>
                    <a:pt x="50" y="8"/>
                  </a:cubicBezTo>
                  <a:cubicBezTo>
                    <a:pt x="42" y="8"/>
                    <a:pt x="28" y="18"/>
                    <a:pt x="16" y="18"/>
                  </a:cubicBezTo>
                  <a:cubicBezTo>
                    <a:pt x="10" y="18"/>
                    <a:pt x="6" y="16"/>
                    <a:pt x="0" y="15"/>
                  </a:cubicBezTo>
                  <a:cubicBezTo>
                    <a:pt x="6" y="2"/>
                    <a:pt x="42" y="0"/>
                    <a:pt x="58" y="0"/>
                  </a:cubicBezTo>
                  <a:cubicBezTo>
                    <a:pt x="77" y="0"/>
                    <a:pt x="87" y="10"/>
                    <a:pt x="102" y="10"/>
                  </a:cubicBezTo>
                  <a:cubicBezTo>
                    <a:pt x="113" y="10"/>
                    <a:pt x="119" y="0"/>
                    <a:pt x="130" y="0"/>
                  </a:cubicBezTo>
                  <a:cubicBezTo>
                    <a:pt x="139" y="0"/>
                    <a:pt x="148" y="6"/>
                    <a:pt x="153" y="8"/>
                  </a:cubicBezTo>
                  <a:cubicBezTo>
                    <a:pt x="151" y="22"/>
                    <a:pt x="141" y="15"/>
                    <a:pt x="132" y="22"/>
                  </a:cubicBezTo>
                  <a:cubicBezTo>
                    <a:pt x="130" y="23"/>
                    <a:pt x="127" y="23"/>
                    <a:pt x="125" y="22"/>
                  </a:cubicBezTo>
                  <a:cubicBezTo>
                    <a:pt x="125" y="30"/>
                    <a:pt x="125" y="30"/>
                    <a:pt x="125" y="30"/>
                  </a:cubicBezTo>
                  <a:lnTo>
                    <a:pt x="130" y="24"/>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39" name="Freeform 89">
              <a:extLst>
                <a:ext uri="{FF2B5EF4-FFF2-40B4-BE49-F238E27FC236}">
                  <a16:creationId xmlns:a16="http://schemas.microsoft.com/office/drawing/2014/main" id="{92C9DA60-4E78-4AB2-A84E-8FFB546DF3AE}"/>
                </a:ext>
              </a:extLst>
            </p:cNvPr>
            <p:cNvSpPr>
              <a:spLocks/>
            </p:cNvSpPr>
            <p:nvPr/>
          </p:nvSpPr>
          <p:spPr bwMode="auto">
            <a:xfrm>
              <a:off x="7356317" y="1398463"/>
              <a:ext cx="61218" cy="41321"/>
            </a:xfrm>
            <a:custGeom>
              <a:avLst/>
              <a:gdLst>
                <a:gd name="T0" fmla="*/ 13 w 53"/>
                <a:gd name="T1" fmla="*/ 36 h 36"/>
                <a:gd name="T2" fmla="*/ 0 w 53"/>
                <a:gd name="T3" fmla="*/ 24 h 36"/>
                <a:gd name="T4" fmla="*/ 43 w 53"/>
                <a:gd name="T5" fmla="*/ 0 h 36"/>
                <a:gd name="T6" fmla="*/ 53 w 53"/>
                <a:gd name="T7" fmla="*/ 25 h 36"/>
                <a:gd name="T8" fmla="*/ 13 w 53"/>
                <a:gd name="T9" fmla="*/ 36 h 36"/>
              </a:gdLst>
              <a:ahLst/>
              <a:cxnLst>
                <a:cxn ang="0">
                  <a:pos x="T0" y="T1"/>
                </a:cxn>
                <a:cxn ang="0">
                  <a:pos x="T2" y="T3"/>
                </a:cxn>
                <a:cxn ang="0">
                  <a:pos x="T4" y="T5"/>
                </a:cxn>
                <a:cxn ang="0">
                  <a:pos x="T6" y="T7"/>
                </a:cxn>
                <a:cxn ang="0">
                  <a:pos x="T8" y="T9"/>
                </a:cxn>
              </a:cxnLst>
              <a:rect l="0" t="0" r="r" b="b"/>
              <a:pathLst>
                <a:path w="53" h="36">
                  <a:moveTo>
                    <a:pt x="13" y="36"/>
                  </a:moveTo>
                  <a:cubicBezTo>
                    <a:pt x="4" y="36"/>
                    <a:pt x="0" y="32"/>
                    <a:pt x="0" y="24"/>
                  </a:cubicBezTo>
                  <a:cubicBezTo>
                    <a:pt x="0" y="13"/>
                    <a:pt x="31" y="0"/>
                    <a:pt x="43" y="0"/>
                  </a:cubicBezTo>
                  <a:cubicBezTo>
                    <a:pt x="53" y="25"/>
                    <a:pt x="53" y="25"/>
                    <a:pt x="53" y="25"/>
                  </a:cubicBezTo>
                  <a:cubicBezTo>
                    <a:pt x="48" y="29"/>
                    <a:pt x="18" y="36"/>
                    <a:pt x="13" y="36"/>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40" name="Freeform 90">
              <a:extLst>
                <a:ext uri="{FF2B5EF4-FFF2-40B4-BE49-F238E27FC236}">
                  <a16:creationId xmlns:a16="http://schemas.microsoft.com/office/drawing/2014/main" id="{59D5BF82-DB7D-40D5-B404-779BB80CAAFF}"/>
                </a:ext>
              </a:extLst>
            </p:cNvPr>
            <p:cNvSpPr>
              <a:spLocks/>
            </p:cNvSpPr>
            <p:nvPr/>
          </p:nvSpPr>
          <p:spPr bwMode="auto">
            <a:xfrm>
              <a:off x="7276734" y="1426011"/>
              <a:ext cx="64278" cy="41321"/>
            </a:xfrm>
            <a:custGeom>
              <a:avLst/>
              <a:gdLst>
                <a:gd name="T0" fmla="*/ 57 w 57"/>
                <a:gd name="T1" fmla="*/ 6 h 36"/>
                <a:gd name="T2" fmla="*/ 57 w 57"/>
                <a:gd name="T3" fmla="*/ 18 h 36"/>
                <a:gd name="T4" fmla="*/ 38 w 57"/>
                <a:gd name="T5" fmla="*/ 22 h 36"/>
                <a:gd name="T6" fmla="*/ 41 w 57"/>
                <a:gd name="T7" fmla="*/ 32 h 36"/>
                <a:gd name="T8" fmla="*/ 0 w 57"/>
                <a:gd name="T9" fmla="*/ 32 h 36"/>
                <a:gd name="T10" fmla="*/ 15 w 57"/>
                <a:gd name="T11" fmla="*/ 10 h 36"/>
                <a:gd name="T12" fmla="*/ 15 w 57"/>
                <a:gd name="T13" fmla="*/ 0 h 36"/>
                <a:gd name="T14" fmla="*/ 40 w 57"/>
                <a:gd name="T15" fmla="*/ 0 h 36"/>
                <a:gd name="T16" fmla="*/ 32 w 57"/>
                <a:gd name="T17" fmla="*/ 6 h 36"/>
                <a:gd name="T18" fmla="*/ 57 w 57"/>
                <a:gd name="T19" fmla="*/ 6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7" h="36">
                  <a:moveTo>
                    <a:pt x="57" y="6"/>
                  </a:moveTo>
                  <a:cubicBezTo>
                    <a:pt x="57" y="13"/>
                    <a:pt x="57" y="15"/>
                    <a:pt x="57" y="18"/>
                  </a:cubicBezTo>
                  <a:cubicBezTo>
                    <a:pt x="52" y="25"/>
                    <a:pt x="44" y="22"/>
                    <a:pt x="38" y="22"/>
                  </a:cubicBezTo>
                  <a:cubicBezTo>
                    <a:pt x="41" y="32"/>
                    <a:pt x="41" y="32"/>
                    <a:pt x="41" y="32"/>
                  </a:cubicBezTo>
                  <a:cubicBezTo>
                    <a:pt x="37" y="34"/>
                    <a:pt x="0" y="36"/>
                    <a:pt x="0" y="32"/>
                  </a:cubicBezTo>
                  <a:cubicBezTo>
                    <a:pt x="0" y="20"/>
                    <a:pt x="6" y="13"/>
                    <a:pt x="15" y="10"/>
                  </a:cubicBezTo>
                  <a:cubicBezTo>
                    <a:pt x="14" y="4"/>
                    <a:pt x="15" y="1"/>
                    <a:pt x="15" y="0"/>
                  </a:cubicBezTo>
                  <a:cubicBezTo>
                    <a:pt x="40" y="0"/>
                    <a:pt x="40" y="0"/>
                    <a:pt x="40" y="0"/>
                  </a:cubicBezTo>
                  <a:cubicBezTo>
                    <a:pt x="38" y="4"/>
                    <a:pt x="34" y="6"/>
                    <a:pt x="32" y="6"/>
                  </a:cubicBezTo>
                  <a:cubicBezTo>
                    <a:pt x="37" y="7"/>
                    <a:pt x="50" y="8"/>
                    <a:pt x="57" y="6"/>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41" name="Freeform 91">
              <a:extLst>
                <a:ext uri="{FF2B5EF4-FFF2-40B4-BE49-F238E27FC236}">
                  <a16:creationId xmlns:a16="http://schemas.microsoft.com/office/drawing/2014/main" id="{6A5D08B4-D814-4565-B1A2-2C57120A8E3D}"/>
                </a:ext>
              </a:extLst>
            </p:cNvPr>
            <p:cNvSpPr>
              <a:spLocks/>
            </p:cNvSpPr>
            <p:nvPr/>
          </p:nvSpPr>
          <p:spPr bwMode="auto">
            <a:xfrm>
              <a:off x="7189499" y="1461210"/>
              <a:ext cx="67339" cy="24487"/>
            </a:xfrm>
            <a:custGeom>
              <a:avLst/>
              <a:gdLst>
                <a:gd name="T0" fmla="*/ 34 w 59"/>
                <a:gd name="T1" fmla="*/ 22 h 22"/>
                <a:gd name="T2" fmla="*/ 19 w 59"/>
                <a:gd name="T3" fmla="*/ 14 h 22"/>
                <a:gd name="T4" fmla="*/ 8 w 59"/>
                <a:gd name="T5" fmla="*/ 22 h 22"/>
                <a:gd name="T6" fmla="*/ 0 w 59"/>
                <a:gd name="T7" fmla="*/ 16 h 22"/>
                <a:gd name="T8" fmla="*/ 38 w 59"/>
                <a:gd name="T9" fmla="*/ 0 h 22"/>
                <a:gd name="T10" fmla="*/ 59 w 59"/>
                <a:gd name="T11" fmla="*/ 10 h 22"/>
                <a:gd name="T12" fmla="*/ 34 w 59"/>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59" h="22">
                  <a:moveTo>
                    <a:pt x="34" y="22"/>
                  </a:moveTo>
                  <a:cubicBezTo>
                    <a:pt x="30" y="22"/>
                    <a:pt x="24" y="14"/>
                    <a:pt x="19" y="14"/>
                  </a:cubicBezTo>
                  <a:cubicBezTo>
                    <a:pt x="18" y="22"/>
                    <a:pt x="14" y="22"/>
                    <a:pt x="8" y="22"/>
                  </a:cubicBezTo>
                  <a:cubicBezTo>
                    <a:pt x="4" y="22"/>
                    <a:pt x="0" y="19"/>
                    <a:pt x="0" y="16"/>
                  </a:cubicBezTo>
                  <a:cubicBezTo>
                    <a:pt x="0" y="5"/>
                    <a:pt x="30" y="0"/>
                    <a:pt x="38" y="0"/>
                  </a:cubicBezTo>
                  <a:cubicBezTo>
                    <a:pt x="48" y="0"/>
                    <a:pt x="55" y="4"/>
                    <a:pt x="59" y="10"/>
                  </a:cubicBezTo>
                  <a:cubicBezTo>
                    <a:pt x="44" y="10"/>
                    <a:pt x="45" y="22"/>
                    <a:pt x="34" y="22"/>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42" name="Freeform 92">
              <a:extLst>
                <a:ext uri="{FF2B5EF4-FFF2-40B4-BE49-F238E27FC236}">
                  <a16:creationId xmlns:a16="http://schemas.microsoft.com/office/drawing/2014/main" id="{37F8F90A-63F0-4376-A3A8-BEF6D39CA69A}"/>
                </a:ext>
              </a:extLst>
            </p:cNvPr>
            <p:cNvSpPr>
              <a:spLocks/>
            </p:cNvSpPr>
            <p:nvPr/>
          </p:nvSpPr>
          <p:spPr bwMode="auto">
            <a:xfrm>
              <a:off x="7151238" y="1378568"/>
              <a:ext cx="104070" cy="74991"/>
            </a:xfrm>
            <a:custGeom>
              <a:avLst/>
              <a:gdLst>
                <a:gd name="T0" fmla="*/ 68 w 91"/>
                <a:gd name="T1" fmla="*/ 56 h 66"/>
                <a:gd name="T2" fmla="*/ 38 w 91"/>
                <a:gd name="T3" fmla="*/ 66 h 66"/>
                <a:gd name="T4" fmla="*/ 0 w 91"/>
                <a:gd name="T5" fmla="*/ 51 h 66"/>
                <a:gd name="T6" fmla="*/ 10 w 91"/>
                <a:gd name="T7" fmla="*/ 42 h 66"/>
                <a:gd name="T8" fmla="*/ 42 w 91"/>
                <a:gd name="T9" fmla="*/ 42 h 66"/>
                <a:gd name="T10" fmla="*/ 29 w 91"/>
                <a:gd name="T11" fmla="*/ 40 h 66"/>
                <a:gd name="T12" fmla="*/ 29 w 91"/>
                <a:gd name="T13" fmla="*/ 30 h 66"/>
                <a:gd name="T14" fmla="*/ 74 w 91"/>
                <a:gd name="T15" fmla="*/ 14 h 66"/>
                <a:gd name="T16" fmla="*/ 87 w 91"/>
                <a:gd name="T17" fmla="*/ 0 h 66"/>
                <a:gd name="T18" fmla="*/ 89 w 91"/>
                <a:gd name="T19" fmla="*/ 10 h 66"/>
                <a:gd name="T20" fmla="*/ 83 w 91"/>
                <a:gd name="T21" fmla="*/ 20 h 66"/>
                <a:gd name="T22" fmla="*/ 48 w 91"/>
                <a:gd name="T23" fmla="*/ 41 h 66"/>
                <a:gd name="T24" fmla="*/ 91 w 91"/>
                <a:gd name="T25" fmla="*/ 53 h 66"/>
                <a:gd name="T26" fmla="*/ 68 w 91"/>
                <a:gd name="T27" fmla="*/ 56 h 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91" h="66">
                  <a:moveTo>
                    <a:pt x="68" y="56"/>
                  </a:moveTo>
                  <a:cubicBezTo>
                    <a:pt x="59" y="56"/>
                    <a:pt x="47" y="66"/>
                    <a:pt x="38" y="66"/>
                  </a:cubicBezTo>
                  <a:cubicBezTo>
                    <a:pt x="33" y="66"/>
                    <a:pt x="1" y="51"/>
                    <a:pt x="0" y="51"/>
                  </a:cubicBezTo>
                  <a:cubicBezTo>
                    <a:pt x="5" y="47"/>
                    <a:pt x="6" y="45"/>
                    <a:pt x="10" y="42"/>
                  </a:cubicBezTo>
                  <a:cubicBezTo>
                    <a:pt x="42" y="42"/>
                    <a:pt x="42" y="42"/>
                    <a:pt x="42" y="42"/>
                  </a:cubicBezTo>
                  <a:cubicBezTo>
                    <a:pt x="33" y="39"/>
                    <a:pt x="36" y="36"/>
                    <a:pt x="29" y="40"/>
                  </a:cubicBezTo>
                  <a:cubicBezTo>
                    <a:pt x="29" y="30"/>
                    <a:pt x="29" y="30"/>
                    <a:pt x="29" y="30"/>
                  </a:cubicBezTo>
                  <a:cubicBezTo>
                    <a:pt x="52" y="30"/>
                    <a:pt x="52" y="14"/>
                    <a:pt x="74" y="14"/>
                  </a:cubicBezTo>
                  <a:cubicBezTo>
                    <a:pt x="75" y="7"/>
                    <a:pt x="80" y="0"/>
                    <a:pt x="87" y="0"/>
                  </a:cubicBezTo>
                  <a:cubicBezTo>
                    <a:pt x="89" y="0"/>
                    <a:pt x="89" y="8"/>
                    <a:pt x="89" y="10"/>
                  </a:cubicBezTo>
                  <a:cubicBezTo>
                    <a:pt x="86" y="12"/>
                    <a:pt x="83" y="16"/>
                    <a:pt x="83" y="20"/>
                  </a:cubicBezTo>
                  <a:cubicBezTo>
                    <a:pt x="70" y="28"/>
                    <a:pt x="55" y="33"/>
                    <a:pt x="48" y="41"/>
                  </a:cubicBezTo>
                  <a:cubicBezTo>
                    <a:pt x="69" y="44"/>
                    <a:pt x="74" y="46"/>
                    <a:pt x="91" y="53"/>
                  </a:cubicBezTo>
                  <a:cubicBezTo>
                    <a:pt x="85" y="58"/>
                    <a:pt x="76" y="56"/>
                    <a:pt x="68" y="56"/>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43" name="Freeform 93">
              <a:extLst>
                <a:ext uri="{FF2B5EF4-FFF2-40B4-BE49-F238E27FC236}">
                  <a16:creationId xmlns:a16="http://schemas.microsoft.com/office/drawing/2014/main" id="{D9B8E84B-092D-4828-A558-11B1AF6B9E23}"/>
                </a:ext>
              </a:extLst>
            </p:cNvPr>
            <p:cNvSpPr>
              <a:spLocks/>
            </p:cNvSpPr>
            <p:nvPr/>
          </p:nvSpPr>
          <p:spPr bwMode="auto">
            <a:xfrm>
              <a:off x="6076870" y="1488758"/>
              <a:ext cx="344349" cy="198955"/>
            </a:xfrm>
            <a:custGeom>
              <a:avLst/>
              <a:gdLst>
                <a:gd name="T0" fmla="*/ 254 w 301"/>
                <a:gd name="T1" fmla="*/ 143 h 175"/>
                <a:gd name="T2" fmla="*/ 254 w 301"/>
                <a:gd name="T3" fmla="*/ 129 h 175"/>
                <a:gd name="T4" fmla="*/ 220 w 301"/>
                <a:gd name="T5" fmla="*/ 127 h 175"/>
                <a:gd name="T6" fmla="*/ 231 w 301"/>
                <a:gd name="T7" fmla="*/ 105 h 175"/>
                <a:gd name="T8" fmla="*/ 216 w 301"/>
                <a:gd name="T9" fmla="*/ 83 h 175"/>
                <a:gd name="T10" fmla="*/ 226 w 301"/>
                <a:gd name="T11" fmla="*/ 81 h 175"/>
                <a:gd name="T12" fmla="*/ 208 w 301"/>
                <a:gd name="T13" fmla="*/ 69 h 175"/>
                <a:gd name="T14" fmla="*/ 167 w 301"/>
                <a:gd name="T15" fmla="*/ 125 h 175"/>
                <a:gd name="T16" fmla="*/ 155 w 301"/>
                <a:gd name="T17" fmla="*/ 131 h 175"/>
                <a:gd name="T18" fmla="*/ 133 w 301"/>
                <a:gd name="T19" fmla="*/ 175 h 175"/>
                <a:gd name="T20" fmla="*/ 74 w 301"/>
                <a:gd name="T21" fmla="*/ 125 h 175"/>
                <a:gd name="T22" fmla="*/ 102 w 301"/>
                <a:gd name="T23" fmla="*/ 126 h 175"/>
                <a:gd name="T24" fmla="*/ 127 w 301"/>
                <a:gd name="T25" fmla="*/ 119 h 175"/>
                <a:gd name="T26" fmla="*/ 93 w 301"/>
                <a:gd name="T27" fmla="*/ 115 h 175"/>
                <a:gd name="T28" fmla="*/ 64 w 301"/>
                <a:gd name="T29" fmla="*/ 105 h 175"/>
                <a:gd name="T30" fmla="*/ 85 w 301"/>
                <a:gd name="T31" fmla="*/ 97 h 175"/>
                <a:gd name="T32" fmla="*/ 124 w 301"/>
                <a:gd name="T33" fmla="*/ 77 h 175"/>
                <a:gd name="T34" fmla="*/ 104 w 301"/>
                <a:gd name="T35" fmla="*/ 77 h 175"/>
                <a:gd name="T36" fmla="*/ 93 w 301"/>
                <a:gd name="T37" fmla="*/ 70 h 175"/>
                <a:gd name="T38" fmla="*/ 87 w 301"/>
                <a:gd name="T39" fmla="*/ 70 h 175"/>
                <a:gd name="T40" fmla="*/ 64 w 301"/>
                <a:gd name="T41" fmla="*/ 91 h 175"/>
                <a:gd name="T42" fmla="*/ 40 w 301"/>
                <a:gd name="T43" fmla="*/ 79 h 175"/>
                <a:gd name="T44" fmla="*/ 46 w 301"/>
                <a:gd name="T45" fmla="*/ 77 h 175"/>
                <a:gd name="T46" fmla="*/ 25 w 301"/>
                <a:gd name="T47" fmla="*/ 51 h 175"/>
                <a:gd name="T48" fmla="*/ 19 w 301"/>
                <a:gd name="T49" fmla="*/ 48 h 175"/>
                <a:gd name="T50" fmla="*/ 0 w 301"/>
                <a:gd name="T51" fmla="*/ 28 h 175"/>
                <a:gd name="T52" fmla="*/ 26 w 301"/>
                <a:gd name="T53" fmla="*/ 9 h 175"/>
                <a:gd name="T54" fmla="*/ 64 w 301"/>
                <a:gd name="T55" fmla="*/ 13 h 175"/>
                <a:gd name="T56" fmla="*/ 55 w 301"/>
                <a:gd name="T57" fmla="*/ 24 h 175"/>
                <a:gd name="T58" fmla="*/ 76 w 301"/>
                <a:gd name="T59" fmla="*/ 36 h 175"/>
                <a:gd name="T60" fmla="*/ 70 w 301"/>
                <a:gd name="T61" fmla="*/ 25 h 175"/>
                <a:gd name="T62" fmla="*/ 83 w 301"/>
                <a:gd name="T63" fmla="*/ 12 h 175"/>
                <a:gd name="T64" fmla="*/ 117 w 301"/>
                <a:gd name="T65" fmla="*/ 47 h 175"/>
                <a:gd name="T66" fmla="*/ 108 w 301"/>
                <a:gd name="T67" fmla="*/ 12 h 175"/>
                <a:gd name="T68" fmla="*/ 123 w 301"/>
                <a:gd name="T69" fmla="*/ 0 h 175"/>
                <a:gd name="T70" fmla="*/ 154 w 301"/>
                <a:gd name="T71" fmla="*/ 16 h 175"/>
                <a:gd name="T72" fmla="*/ 151 w 301"/>
                <a:gd name="T73" fmla="*/ 32 h 175"/>
                <a:gd name="T74" fmla="*/ 165 w 301"/>
                <a:gd name="T75" fmla="*/ 21 h 175"/>
                <a:gd name="T76" fmla="*/ 174 w 301"/>
                <a:gd name="T77" fmla="*/ 40 h 175"/>
                <a:gd name="T78" fmla="*/ 182 w 301"/>
                <a:gd name="T79" fmla="*/ 41 h 175"/>
                <a:gd name="T80" fmla="*/ 242 w 301"/>
                <a:gd name="T81" fmla="*/ 75 h 175"/>
                <a:gd name="T82" fmla="*/ 235 w 301"/>
                <a:gd name="T83" fmla="*/ 75 h 175"/>
                <a:gd name="T84" fmla="*/ 248 w 301"/>
                <a:gd name="T85" fmla="*/ 75 h 175"/>
                <a:gd name="T86" fmla="*/ 248 w 301"/>
                <a:gd name="T87" fmla="*/ 87 h 175"/>
                <a:gd name="T88" fmla="*/ 273 w 301"/>
                <a:gd name="T89" fmla="*/ 87 h 175"/>
                <a:gd name="T90" fmla="*/ 301 w 301"/>
                <a:gd name="T91" fmla="*/ 116 h 175"/>
                <a:gd name="T92" fmla="*/ 254 w 301"/>
                <a:gd name="T93" fmla="*/ 14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301" h="175">
                  <a:moveTo>
                    <a:pt x="254" y="143"/>
                  </a:moveTo>
                  <a:cubicBezTo>
                    <a:pt x="252" y="137"/>
                    <a:pt x="252" y="133"/>
                    <a:pt x="254" y="129"/>
                  </a:cubicBezTo>
                  <a:cubicBezTo>
                    <a:pt x="245" y="127"/>
                    <a:pt x="229" y="128"/>
                    <a:pt x="220" y="127"/>
                  </a:cubicBezTo>
                  <a:cubicBezTo>
                    <a:pt x="221" y="113"/>
                    <a:pt x="229" y="117"/>
                    <a:pt x="231" y="105"/>
                  </a:cubicBezTo>
                  <a:cubicBezTo>
                    <a:pt x="226" y="103"/>
                    <a:pt x="219" y="89"/>
                    <a:pt x="216" y="83"/>
                  </a:cubicBezTo>
                  <a:cubicBezTo>
                    <a:pt x="220" y="82"/>
                    <a:pt x="222" y="81"/>
                    <a:pt x="226" y="81"/>
                  </a:cubicBezTo>
                  <a:cubicBezTo>
                    <a:pt x="214" y="79"/>
                    <a:pt x="208" y="69"/>
                    <a:pt x="208" y="69"/>
                  </a:cubicBezTo>
                  <a:cubicBezTo>
                    <a:pt x="182" y="69"/>
                    <a:pt x="174" y="104"/>
                    <a:pt x="167" y="125"/>
                  </a:cubicBezTo>
                  <a:cubicBezTo>
                    <a:pt x="165" y="129"/>
                    <a:pt x="159" y="128"/>
                    <a:pt x="155" y="131"/>
                  </a:cubicBezTo>
                  <a:cubicBezTo>
                    <a:pt x="142" y="141"/>
                    <a:pt x="144" y="164"/>
                    <a:pt x="133" y="175"/>
                  </a:cubicBezTo>
                  <a:cubicBezTo>
                    <a:pt x="115" y="162"/>
                    <a:pt x="74" y="152"/>
                    <a:pt x="74" y="125"/>
                  </a:cubicBezTo>
                  <a:cubicBezTo>
                    <a:pt x="85" y="123"/>
                    <a:pt x="102" y="126"/>
                    <a:pt x="102" y="126"/>
                  </a:cubicBezTo>
                  <a:cubicBezTo>
                    <a:pt x="110" y="119"/>
                    <a:pt x="118" y="121"/>
                    <a:pt x="127" y="119"/>
                  </a:cubicBezTo>
                  <a:cubicBezTo>
                    <a:pt x="123" y="116"/>
                    <a:pt x="98" y="115"/>
                    <a:pt x="93" y="115"/>
                  </a:cubicBezTo>
                  <a:cubicBezTo>
                    <a:pt x="84" y="115"/>
                    <a:pt x="64" y="124"/>
                    <a:pt x="64" y="105"/>
                  </a:cubicBezTo>
                  <a:cubicBezTo>
                    <a:pt x="64" y="98"/>
                    <a:pt x="82" y="98"/>
                    <a:pt x="85" y="97"/>
                  </a:cubicBezTo>
                  <a:cubicBezTo>
                    <a:pt x="95" y="94"/>
                    <a:pt x="116" y="84"/>
                    <a:pt x="124" y="77"/>
                  </a:cubicBezTo>
                  <a:cubicBezTo>
                    <a:pt x="113" y="77"/>
                    <a:pt x="107" y="77"/>
                    <a:pt x="104" y="77"/>
                  </a:cubicBezTo>
                  <a:cubicBezTo>
                    <a:pt x="103" y="77"/>
                    <a:pt x="96" y="72"/>
                    <a:pt x="93" y="70"/>
                  </a:cubicBezTo>
                  <a:cubicBezTo>
                    <a:pt x="91" y="70"/>
                    <a:pt x="89" y="70"/>
                    <a:pt x="87" y="70"/>
                  </a:cubicBezTo>
                  <a:cubicBezTo>
                    <a:pt x="80" y="74"/>
                    <a:pt x="80" y="91"/>
                    <a:pt x="64" y="91"/>
                  </a:cubicBezTo>
                  <a:cubicBezTo>
                    <a:pt x="52" y="91"/>
                    <a:pt x="44" y="87"/>
                    <a:pt x="40" y="79"/>
                  </a:cubicBezTo>
                  <a:cubicBezTo>
                    <a:pt x="42" y="78"/>
                    <a:pt x="44" y="77"/>
                    <a:pt x="46" y="77"/>
                  </a:cubicBezTo>
                  <a:cubicBezTo>
                    <a:pt x="33" y="70"/>
                    <a:pt x="22" y="63"/>
                    <a:pt x="25" y="51"/>
                  </a:cubicBezTo>
                  <a:cubicBezTo>
                    <a:pt x="23" y="50"/>
                    <a:pt x="21" y="48"/>
                    <a:pt x="19" y="48"/>
                  </a:cubicBezTo>
                  <a:cubicBezTo>
                    <a:pt x="14" y="48"/>
                    <a:pt x="5" y="34"/>
                    <a:pt x="0" y="28"/>
                  </a:cubicBezTo>
                  <a:cubicBezTo>
                    <a:pt x="3" y="25"/>
                    <a:pt x="19" y="9"/>
                    <a:pt x="26" y="9"/>
                  </a:cubicBezTo>
                  <a:cubicBezTo>
                    <a:pt x="38" y="9"/>
                    <a:pt x="47" y="9"/>
                    <a:pt x="64" y="13"/>
                  </a:cubicBezTo>
                  <a:cubicBezTo>
                    <a:pt x="60" y="17"/>
                    <a:pt x="57" y="20"/>
                    <a:pt x="55" y="24"/>
                  </a:cubicBezTo>
                  <a:cubicBezTo>
                    <a:pt x="63" y="30"/>
                    <a:pt x="70" y="30"/>
                    <a:pt x="76" y="36"/>
                  </a:cubicBezTo>
                  <a:cubicBezTo>
                    <a:pt x="73" y="34"/>
                    <a:pt x="70" y="30"/>
                    <a:pt x="70" y="25"/>
                  </a:cubicBezTo>
                  <a:cubicBezTo>
                    <a:pt x="70" y="18"/>
                    <a:pt x="76" y="12"/>
                    <a:pt x="83" y="12"/>
                  </a:cubicBezTo>
                  <a:cubicBezTo>
                    <a:pt x="104" y="12"/>
                    <a:pt x="98" y="40"/>
                    <a:pt x="117" y="47"/>
                  </a:cubicBezTo>
                  <a:cubicBezTo>
                    <a:pt x="113" y="34"/>
                    <a:pt x="108" y="27"/>
                    <a:pt x="108" y="12"/>
                  </a:cubicBezTo>
                  <a:cubicBezTo>
                    <a:pt x="108" y="0"/>
                    <a:pt x="113" y="0"/>
                    <a:pt x="123" y="0"/>
                  </a:cubicBezTo>
                  <a:cubicBezTo>
                    <a:pt x="133" y="0"/>
                    <a:pt x="154" y="8"/>
                    <a:pt x="154" y="16"/>
                  </a:cubicBezTo>
                  <a:cubicBezTo>
                    <a:pt x="154" y="21"/>
                    <a:pt x="151" y="26"/>
                    <a:pt x="151" y="32"/>
                  </a:cubicBezTo>
                  <a:cubicBezTo>
                    <a:pt x="157" y="28"/>
                    <a:pt x="159" y="21"/>
                    <a:pt x="165" y="21"/>
                  </a:cubicBezTo>
                  <a:cubicBezTo>
                    <a:pt x="177" y="21"/>
                    <a:pt x="176" y="34"/>
                    <a:pt x="174" y="40"/>
                  </a:cubicBezTo>
                  <a:cubicBezTo>
                    <a:pt x="176" y="40"/>
                    <a:pt x="179" y="41"/>
                    <a:pt x="182" y="41"/>
                  </a:cubicBezTo>
                  <a:cubicBezTo>
                    <a:pt x="194" y="41"/>
                    <a:pt x="235" y="65"/>
                    <a:pt x="242" y="75"/>
                  </a:cubicBezTo>
                  <a:cubicBezTo>
                    <a:pt x="240" y="75"/>
                    <a:pt x="237" y="75"/>
                    <a:pt x="235" y="75"/>
                  </a:cubicBezTo>
                  <a:cubicBezTo>
                    <a:pt x="241" y="77"/>
                    <a:pt x="243" y="76"/>
                    <a:pt x="248" y="75"/>
                  </a:cubicBezTo>
                  <a:cubicBezTo>
                    <a:pt x="250" y="79"/>
                    <a:pt x="251" y="84"/>
                    <a:pt x="248" y="87"/>
                  </a:cubicBezTo>
                  <a:cubicBezTo>
                    <a:pt x="260" y="87"/>
                    <a:pt x="263" y="87"/>
                    <a:pt x="273" y="87"/>
                  </a:cubicBezTo>
                  <a:cubicBezTo>
                    <a:pt x="273" y="112"/>
                    <a:pt x="295" y="106"/>
                    <a:pt x="301" y="116"/>
                  </a:cubicBezTo>
                  <a:cubicBezTo>
                    <a:pt x="281" y="123"/>
                    <a:pt x="273" y="137"/>
                    <a:pt x="254" y="143"/>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44" name="Freeform 94">
              <a:extLst>
                <a:ext uri="{FF2B5EF4-FFF2-40B4-BE49-F238E27FC236}">
                  <a16:creationId xmlns:a16="http://schemas.microsoft.com/office/drawing/2014/main" id="{B98E8825-41CC-4DDA-965B-70D5901D0792}"/>
                </a:ext>
              </a:extLst>
            </p:cNvPr>
            <p:cNvSpPr>
              <a:spLocks/>
            </p:cNvSpPr>
            <p:nvPr/>
          </p:nvSpPr>
          <p:spPr bwMode="auto">
            <a:xfrm>
              <a:off x="6255931" y="1458150"/>
              <a:ext cx="224975" cy="84173"/>
            </a:xfrm>
            <a:custGeom>
              <a:avLst/>
              <a:gdLst>
                <a:gd name="T0" fmla="*/ 197 w 197"/>
                <a:gd name="T1" fmla="*/ 33 h 74"/>
                <a:gd name="T2" fmla="*/ 119 w 197"/>
                <a:gd name="T3" fmla="*/ 74 h 74"/>
                <a:gd name="T4" fmla="*/ 93 w 197"/>
                <a:gd name="T5" fmla="*/ 59 h 74"/>
                <a:gd name="T6" fmla="*/ 50 w 197"/>
                <a:gd name="T7" fmla="*/ 59 h 74"/>
                <a:gd name="T8" fmla="*/ 40 w 197"/>
                <a:gd name="T9" fmla="*/ 47 h 74"/>
                <a:gd name="T10" fmla="*/ 55 w 197"/>
                <a:gd name="T11" fmla="*/ 46 h 74"/>
                <a:gd name="T12" fmla="*/ 74 w 197"/>
                <a:gd name="T13" fmla="*/ 42 h 74"/>
                <a:gd name="T14" fmla="*/ 38 w 197"/>
                <a:gd name="T15" fmla="*/ 39 h 74"/>
                <a:gd name="T16" fmla="*/ 12 w 197"/>
                <a:gd name="T17" fmla="*/ 31 h 74"/>
                <a:gd name="T18" fmla="*/ 0 w 197"/>
                <a:gd name="T19" fmla="*/ 12 h 74"/>
                <a:gd name="T20" fmla="*/ 12 w 197"/>
                <a:gd name="T21" fmla="*/ 12 h 74"/>
                <a:gd name="T22" fmla="*/ 27 w 197"/>
                <a:gd name="T23" fmla="*/ 14 h 74"/>
                <a:gd name="T24" fmla="*/ 27 w 197"/>
                <a:gd name="T25" fmla="*/ 10 h 74"/>
                <a:gd name="T26" fmla="*/ 40 w 197"/>
                <a:gd name="T27" fmla="*/ 10 h 74"/>
                <a:gd name="T28" fmla="*/ 36 w 197"/>
                <a:gd name="T29" fmla="*/ 2 h 74"/>
                <a:gd name="T30" fmla="*/ 57 w 197"/>
                <a:gd name="T31" fmla="*/ 2 h 74"/>
                <a:gd name="T32" fmla="*/ 88 w 197"/>
                <a:gd name="T33" fmla="*/ 18 h 74"/>
                <a:gd name="T34" fmla="*/ 106 w 197"/>
                <a:gd name="T35" fmla="*/ 0 h 74"/>
                <a:gd name="T36" fmla="*/ 116 w 197"/>
                <a:gd name="T37" fmla="*/ 0 h 74"/>
                <a:gd name="T38" fmla="*/ 116 w 197"/>
                <a:gd name="T39" fmla="*/ 20 h 74"/>
                <a:gd name="T40" fmla="*/ 138 w 197"/>
                <a:gd name="T41" fmla="*/ 12 h 74"/>
                <a:gd name="T42" fmla="*/ 163 w 197"/>
                <a:gd name="T43" fmla="*/ 12 h 74"/>
                <a:gd name="T44" fmla="*/ 197 w 197"/>
                <a:gd name="T45" fmla="*/ 33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97" h="74">
                  <a:moveTo>
                    <a:pt x="197" y="33"/>
                  </a:moveTo>
                  <a:cubicBezTo>
                    <a:pt x="179" y="46"/>
                    <a:pt x="141" y="74"/>
                    <a:pt x="119" y="74"/>
                  </a:cubicBezTo>
                  <a:cubicBezTo>
                    <a:pt x="106" y="74"/>
                    <a:pt x="98" y="69"/>
                    <a:pt x="93" y="59"/>
                  </a:cubicBezTo>
                  <a:cubicBezTo>
                    <a:pt x="50" y="59"/>
                    <a:pt x="50" y="59"/>
                    <a:pt x="50" y="59"/>
                  </a:cubicBezTo>
                  <a:cubicBezTo>
                    <a:pt x="43" y="57"/>
                    <a:pt x="41" y="53"/>
                    <a:pt x="40" y="47"/>
                  </a:cubicBezTo>
                  <a:cubicBezTo>
                    <a:pt x="45" y="46"/>
                    <a:pt x="53" y="46"/>
                    <a:pt x="55" y="46"/>
                  </a:cubicBezTo>
                  <a:cubicBezTo>
                    <a:pt x="62" y="43"/>
                    <a:pt x="70" y="43"/>
                    <a:pt x="74" y="42"/>
                  </a:cubicBezTo>
                  <a:cubicBezTo>
                    <a:pt x="71" y="42"/>
                    <a:pt x="40" y="39"/>
                    <a:pt x="38" y="39"/>
                  </a:cubicBezTo>
                  <a:cubicBezTo>
                    <a:pt x="25" y="39"/>
                    <a:pt x="10" y="49"/>
                    <a:pt x="12" y="31"/>
                  </a:cubicBezTo>
                  <a:cubicBezTo>
                    <a:pt x="6" y="26"/>
                    <a:pt x="1" y="20"/>
                    <a:pt x="0" y="12"/>
                  </a:cubicBezTo>
                  <a:cubicBezTo>
                    <a:pt x="12" y="12"/>
                    <a:pt x="12" y="12"/>
                    <a:pt x="12" y="12"/>
                  </a:cubicBezTo>
                  <a:cubicBezTo>
                    <a:pt x="16" y="15"/>
                    <a:pt x="22" y="16"/>
                    <a:pt x="27" y="14"/>
                  </a:cubicBezTo>
                  <a:cubicBezTo>
                    <a:pt x="27" y="10"/>
                    <a:pt x="27" y="10"/>
                    <a:pt x="27" y="10"/>
                  </a:cubicBezTo>
                  <a:cubicBezTo>
                    <a:pt x="40" y="10"/>
                    <a:pt x="40" y="10"/>
                    <a:pt x="40" y="10"/>
                  </a:cubicBezTo>
                  <a:cubicBezTo>
                    <a:pt x="36" y="2"/>
                    <a:pt x="36" y="2"/>
                    <a:pt x="36" y="2"/>
                  </a:cubicBezTo>
                  <a:cubicBezTo>
                    <a:pt x="57" y="2"/>
                    <a:pt x="57" y="2"/>
                    <a:pt x="57" y="2"/>
                  </a:cubicBezTo>
                  <a:cubicBezTo>
                    <a:pt x="62" y="7"/>
                    <a:pt x="84" y="18"/>
                    <a:pt x="88" y="18"/>
                  </a:cubicBezTo>
                  <a:cubicBezTo>
                    <a:pt x="97" y="18"/>
                    <a:pt x="103" y="3"/>
                    <a:pt x="106" y="0"/>
                  </a:cubicBezTo>
                  <a:cubicBezTo>
                    <a:pt x="116" y="0"/>
                    <a:pt x="116" y="0"/>
                    <a:pt x="116" y="0"/>
                  </a:cubicBezTo>
                  <a:cubicBezTo>
                    <a:pt x="116" y="10"/>
                    <a:pt x="114" y="14"/>
                    <a:pt x="116" y="20"/>
                  </a:cubicBezTo>
                  <a:cubicBezTo>
                    <a:pt x="122" y="20"/>
                    <a:pt x="127" y="12"/>
                    <a:pt x="138" y="12"/>
                  </a:cubicBezTo>
                  <a:cubicBezTo>
                    <a:pt x="156" y="12"/>
                    <a:pt x="152" y="12"/>
                    <a:pt x="163" y="12"/>
                  </a:cubicBezTo>
                  <a:cubicBezTo>
                    <a:pt x="178" y="12"/>
                    <a:pt x="193" y="24"/>
                    <a:pt x="197" y="33"/>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45" name="Freeform 95">
              <a:extLst>
                <a:ext uri="{FF2B5EF4-FFF2-40B4-BE49-F238E27FC236}">
                  <a16:creationId xmlns:a16="http://schemas.microsoft.com/office/drawing/2014/main" id="{CBF21B71-DACE-410D-9934-1E5B9EDC435C}"/>
                </a:ext>
              </a:extLst>
            </p:cNvPr>
            <p:cNvSpPr>
              <a:spLocks/>
            </p:cNvSpPr>
            <p:nvPr/>
          </p:nvSpPr>
          <p:spPr bwMode="auto">
            <a:xfrm>
              <a:off x="6061565" y="1553036"/>
              <a:ext cx="44383" cy="39791"/>
            </a:xfrm>
            <a:custGeom>
              <a:avLst/>
              <a:gdLst>
                <a:gd name="T0" fmla="*/ 13 w 39"/>
                <a:gd name="T1" fmla="*/ 0 h 34"/>
                <a:gd name="T2" fmla="*/ 39 w 39"/>
                <a:gd name="T3" fmla="*/ 34 h 34"/>
                <a:gd name="T4" fmla="*/ 15 w 39"/>
                <a:gd name="T5" fmla="*/ 0 h 34"/>
                <a:gd name="T6" fmla="*/ 15 w 39"/>
                <a:gd name="T7" fmla="*/ 3 h 34"/>
                <a:gd name="T8" fmla="*/ 13 w 39"/>
                <a:gd name="T9" fmla="*/ 0 h 34"/>
              </a:gdLst>
              <a:ahLst/>
              <a:cxnLst>
                <a:cxn ang="0">
                  <a:pos x="T0" y="T1"/>
                </a:cxn>
                <a:cxn ang="0">
                  <a:pos x="T2" y="T3"/>
                </a:cxn>
                <a:cxn ang="0">
                  <a:pos x="T4" y="T5"/>
                </a:cxn>
                <a:cxn ang="0">
                  <a:pos x="T6" y="T7"/>
                </a:cxn>
                <a:cxn ang="0">
                  <a:pos x="T8" y="T9"/>
                </a:cxn>
              </a:cxnLst>
              <a:rect l="0" t="0" r="r" b="b"/>
              <a:pathLst>
                <a:path w="39" h="34">
                  <a:moveTo>
                    <a:pt x="13" y="0"/>
                  </a:moveTo>
                  <a:cubicBezTo>
                    <a:pt x="23" y="14"/>
                    <a:pt x="33" y="17"/>
                    <a:pt x="39" y="34"/>
                  </a:cubicBezTo>
                  <a:cubicBezTo>
                    <a:pt x="23" y="30"/>
                    <a:pt x="0" y="6"/>
                    <a:pt x="15" y="0"/>
                  </a:cubicBezTo>
                  <a:cubicBezTo>
                    <a:pt x="15" y="3"/>
                    <a:pt x="15" y="3"/>
                    <a:pt x="15" y="3"/>
                  </a:cubicBezTo>
                  <a:lnTo>
                    <a:pt x="13" y="0"/>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46" name="Freeform 96">
              <a:extLst>
                <a:ext uri="{FF2B5EF4-FFF2-40B4-BE49-F238E27FC236}">
                  <a16:creationId xmlns:a16="http://schemas.microsoft.com/office/drawing/2014/main" id="{E2C40F85-0138-41AE-9707-2B2960413853}"/>
                </a:ext>
              </a:extLst>
            </p:cNvPr>
            <p:cNvSpPr>
              <a:spLocks/>
            </p:cNvSpPr>
            <p:nvPr/>
          </p:nvSpPr>
          <p:spPr bwMode="auto">
            <a:xfrm>
              <a:off x="5573355" y="2621272"/>
              <a:ext cx="108661" cy="136208"/>
            </a:xfrm>
            <a:custGeom>
              <a:avLst/>
              <a:gdLst>
                <a:gd name="T0" fmla="*/ 16 w 95"/>
                <a:gd name="T1" fmla="*/ 35 h 119"/>
                <a:gd name="T2" fmla="*/ 38 w 95"/>
                <a:gd name="T3" fmla="*/ 26 h 119"/>
                <a:gd name="T4" fmla="*/ 33 w 95"/>
                <a:gd name="T5" fmla="*/ 16 h 119"/>
                <a:gd name="T6" fmla="*/ 56 w 95"/>
                <a:gd name="T7" fmla="*/ 0 h 119"/>
                <a:gd name="T8" fmla="*/ 69 w 95"/>
                <a:gd name="T9" fmla="*/ 0 h 119"/>
                <a:gd name="T10" fmla="*/ 95 w 95"/>
                <a:gd name="T11" fmla="*/ 33 h 119"/>
                <a:gd name="T12" fmla="*/ 81 w 95"/>
                <a:gd name="T13" fmla="*/ 45 h 119"/>
                <a:gd name="T14" fmla="*/ 81 w 95"/>
                <a:gd name="T15" fmla="*/ 72 h 119"/>
                <a:gd name="T16" fmla="*/ 80 w 95"/>
                <a:gd name="T17" fmla="*/ 94 h 119"/>
                <a:gd name="T18" fmla="*/ 60 w 95"/>
                <a:gd name="T19" fmla="*/ 98 h 119"/>
                <a:gd name="T20" fmla="*/ 33 w 95"/>
                <a:gd name="T21" fmla="*/ 116 h 119"/>
                <a:gd name="T22" fmla="*/ 19 w 95"/>
                <a:gd name="T23" fmla="*/ 119 h 119"/>
                <a:gd name="T24" fmla="*/ 0 w 95"/>
                <a:gd name="T25" fmla="*/ 101 h 119"/>
                <a:gd name="T26" fmla="*/ 22 w 95"/>
                <a:gd name="T27" fmla="*/ 60 h 119"/>
                <a:gd name="T28" fmla="*/ 7 w 95"/>
                <a:gd name="T29" fmla="*/ 43 h 119"/>
                <a:gd name="T30" fmla="*/ 16 w 95"/>
                <a:gd name="T31" fmla="*/ 35 h 1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5" h="119">
                  <a:moveTo>
                    <a:pt x="16" y="35"/>
                  </a:moveTo>
                  <a:cubicBezTo>
                    <a:pt x="20" y="35"/>
                    <a:pt x="33" y="31"/>
                    <a:pt x="38" y="26"/>
                  </a:cubicBezTo>
                  <a:cubicBezTo>
                    <a:pt x="35" y="21"/>
                    <a:pt x="33" y="19"/>
                    <a:pt x="33" y="16"/>
                  </a:cubicBezTo>
                  <a:cubicBezTo>
                    <a:pt x="33" y="10"/>
                    <a:pt x="48" y="0"/>
                    <a:pt x="56" y="0"/>
                  </a:cubicBezTo>
                  <a:cubicBezTo>
                    <a:pt x="60" y="0"/>
                    <a:pt x="64" y="0"/>
                    <a:pt x="69" y="0"/>
                  </a:cubicBezTo>
                  <a:cubicBezTo>
                    <a:pt x="86" y="0"/>
                    <a:pt x="95" y="19"/>
                    <a:pt x="95" y="33"/>
                  </a:cubicBezTo>
                  <a:cubicBezTo>
                    <a:pt x="95" y="39"/>
                    <a:pt x="81" y="39"/>
                    <a:pt x="81" y="45"/>
                  </a:cubicBezTo>
                  <a:cubicBezTo>
                    <a:pt x="81" y="50"/>
                    <a:pt x="81" y="71"/>
                    <a:pt x="81" y="72"/>
                  </a:cubicBezTo>
                  <a:cubicBezTo>
                    <a:pt x="81" y="78"/>
                    <a:pt x="86" y="88"/>
                    <a:pt x="80" y="94"/>
                  </a:cubicBezTo>
                  <a:cubicBezTo>
                    <a:pt x="76" y="99"/>
                    <a:pt x="68" y="98"/>
                    <a:pt x="60" y="98"/>
                  </a:cubicBezTo>
                  <a:cubicBezTo>
                    <a:pt x="48" y="98"/>
                    <a:pt x="39" y="112"/>
                    <a:pt x="33" y="116"/>
                  </a:cubicBezTo>
                  <a:cubicBezTo>
                    <a:pt x="29" y="118"/>
                    <a:pt x="23" y="119"/>
                    <a:pt x="19" y="119"/>
                  </a:cubicBezTo>
                  <a:cubicBezTo>
                    <a:pt x="10" y="119"/>
                    <a:pt x="0" y="110"/>
                    <a:pt x="0" y="101"/>
                  </a:cubicBezTo>
                  <a:cubicBezTo>
                    <a:pt x="0" y="81"/>
                    <a:pt x="19" y="79"/>
                    <a:pt x="22" y="60"/>
                  </a:cubicBezTo>
                  <a:cubicBezTo>
                    <a:pt x="14" y="56"/>
                    <a:pt x="7" y="51"/>
                    <a:pt x="7" y="43"/>
                  </a:cubicBezTo>
                  <a:cubicBezTo>
                    <a:pt x="7" y="33"/>
                    <a:pt x="13" y="35"/>
                    <a:pt x="16" y="35"/>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47" name="Freeform 97">
              <a:extLst>
                <a:ext uri="{FF2B5EF4-FFF2-40B4-BE49-F238E27FC236}">
                  <a16:creationId xmlns:a16="http://schemas.microsoft.com/office/drawing/2014/main" id="{21014B35-32BA-4DAD-A362-32CDCCB613C8}"/>
                </a:ext>
              </a:extLst>
            </p:cNvPr>
            <p:cNvSpPr>
              <a:spLocks/>
            </p:cNvSpPr>
            <p:nvPr/>
          </p:nvSpPr>
          <p:spPr bwMode="auto">
            <a:xfrm>
              <a:off x="5645286" y="2504960"/>
              <a:ext cx="21426" cy="21426"/>
            </a:xfrm>
            <a:custGeom>
              <a:avLst/>
              <a:gdLst>
                <a:gd name="T0" fmla="*/ 5 w 19"/>
                <a:gd name="T1" fmla="*/ 19 h 19"/>
                <a:gd name="T2" fmla="*/ 0 w 19"/>
                <a:gd name="T3" fmla="*/ 9 h 19"/>
                <a:gd name="T4" fmla="*/ 19 w 19"/>
                <a:gd name="T5" fmla="*/ 0 h 19"/>
                <a:gd name="T6" fmla="*/ 5 w 19"/>
                <a:gd name="T7" fmla="*/ 19 h 19"/>
              </a:gdLst>
              <a:ahLst/>
              <a:cxnLst>
                <a:cxn ang="0">
                  <a:pos x="T0" y="T1"/>
                </a:cxn>
                <a:cxn ang="0">
                  <a:pos x="T2" y="T3"/>
                </a:cxn>
                <a:cxn ang="0">
                  <a:pos x="T4" y="T5"/>
                </a:cxn>
                <a:cxn ang="0">
                  <a:pos x="T6" y="T7"/>
                </a:cxn>
              </a:cxnLst>
              <a:rect l="0" t="0" r="r" b="b"/>
              <a:pathLst>
                <a:path w="19" h="19">
                  <a:moveTo>
                    <a:pt x="5" y="19"/>
                  </a:moveTo>
                  <a:cubicBezTo>
                    <a:pt x="3" y="19"/>
                    <a:pt x="0" y="12"/>
                    <a:pt x="0" y="9"/>
                  </a:cubicBezTo>
                  <a:cubicBezTo>
                    <a:pt x="0" y="4"/>
                    <a:pt x="13" y="0"/>
                    <a:pt x="19" y="0"/>
                  </a:cubicBezTo>
                  <a:cubicBezTo>
                    <a:pt x="19" y="9"/>
                    <a:pt x="13" y="19"/>
                    <a:pt x="5" y="19"/>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48" name="Freeform 98">
              <a:extLst>
                <a:ext uri="{FF2B5EF4-FFF2-40B4-BE49-F238E27FC236}">
                  <a16:creationId xmlns:a16="http://schemas.microsoft.com/office/drawing/2014/main" id="{C30899FD-FD60-4113-A209-CFADBA49C481}"/>
                </a:ext>
              </a:extLst>
            </p:cNvPr>
            <p:cNvSpPr>
              <a:spLocks/>
            </p:cNvSpPr>
            <p:nvPr/>
          </p:nvSpPr>
          <p:spPr bwMode="auto">
            <a:xfrm>
              <a:off x="5659060" y="2495778"/>
              <a:ext cx="205079" cy="312207"/>
            </a:xfrm>
            <a:custGeom>
              <a:avLst/>
              <a:gdLst>
                <a:gd name="T0" fmla="*/ 163 w 179"/>
                <a:gd name="T1" fmla="*/ 183 h 273"/>
                <a:gd name="T2" fmla="*/ 155 w 179"/>
                <a:gd name="T3" fmla="*/ 230 h 273"/>
                <a:gd name="T4" fmla="*/ 170 w 179"/>
                <a:gd name="T5" fmla="*/ 238 h 273"/>
                <a:gd name="T6" fmla="*/ 119 w 179"/>
                <a:gd name="T7" fmla="*/ 250 h 273"/>
                <a:gd name="T8" fmla="*/ 66 w 179"/>
                <a:gd name="T9" fmla="*/ 253 h 273"/>
                <a:gd name="T10" fmla="*/ 43 w 179"/>
                <a:gd name="T11" fmla="*/ 266 h 273"/>
                <a:gd name="T12" fmla="*/ 27 w 179"/>
                <a:gd name="T13" fmla="*/ 273 h 273"/>
                <a:gd name="T14" fmla="*/ 54 w 179"/>
                <a:gd name="T15" fmla="*/ 238 h 273"/>
                <a:gd name="T16" fmla="*/ 78 w 179"/>
                <a:gd name="T17" fmla="*/ 222 h 273"/>
                <a:gd name="T18" fmla="*/ 43 w 179"/>
                <a:gd name="T19" fmla="*/ 221 h 273"/>
                <a:gd name="T20" fmla="*/ 32 w 179"/>
                <a:gd name="T21" fmla="*/ 221 h 273"/>
                <a:gd name="T22" fmla="*/ 47 w 179"/>
                <a:gd name="T23" fmla="*/ 173 h 273"/>
                <a:gd name="T24" fmla="*/ 81 w 179"/>
                <a:gd name="T25" fmla="*/ 146 h 273"/>
                <a:gd name="T26" fmla="*/ 68 w 179"/>
                <a:gd name="T27" fmla="*/ 126 h 273"/>
                <a:gd name="T28" fmla="*/ 44 w 179"/>
                <a:gd name="T29" fmla="*/ 129 h 273"/>
                <a:gd name="T30" fmla="*/ 39 w 179"/>
                <a:gd name="T31" fmla="*/ 106 h 273"/>
                <a:gd name="T32" fmla="*/ 26 w 179"/>
                <a:gd name="T33" fmla="*/ 87 h 273"/>
                <a:gd name="T34" fmla="*/ 20 w 179"/>
                <a:gd name="T35" fmla="*/ 99 h 273"/>
                <a:gd name="T36" fmla="*/ 23 w 179"/>
                <a:gd name="T37" fmla="*/ 81 h 273"/>
                <a:gd name="T38" fmla="*/ 12 w 179"/>
                <a:gd name="T39" fmla="*/ 67 h 273"/>
                <a:gd name="T40" fmla="*/ 17 w 179"/>
                <a:gd name="T41" fmla="*/ 51 h 273"/>
                <a:gd name="T42" fmla="*/ 12 w 179"/>
                <a:gd name="T43" fmla="*/ 36 h 273"/>
                <a:gd name="T44" fmla="*/ 20 w 179"/>
                <a:gd name="T45" fmla="*/ 38 h 273"/>
                <a:gd name="T46" fmla="*/ 27 w 179"/>
                <a:gd name="T47" fmla="*/ 24 h 273"/>
                <a:gd name="T48" fmla="*/ 42 w 179"/>
                <a:gd name="T49" fmla="*/ 0 h 273"/>
                <a:gd name="T50" fmla="*/ 72 w 179"/>
                <a:gd name="T51" fmla="*/ 7 h 273"/>
                <a:gd name="T52" fmla="*/ 55 w 179"/>
                <a:gd name="T53" fmla="*/ 34 h 273"/>
                <a:gd name="T54" fmla="*/ 79 w 179"/>
                <a:gd name="T55" fmla="*/ 83 h 273"/>
                <a:gd name="T56" fmla="*/ 91 w 179"/>
                <a:gd name="T57" fmla="*/ 90 h 273"/>
                <a:gd name="T58" fmla="*/ 144 w 179"/>
                <a:gd name="T59" fmla="*/ 160 h 273"/>
                <a:gd name="T60" fmla="*/ 148 w 179"/>
                <a:gd name="T61" fmla="*/ 183 h 273"/>
                <a:gd name="T62" fmla="*/ 157 w 179"/>
                <a:gd name="T63" fmla="*/ 183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79" h="273">
                  <a:moveTo>
                    <a:pt x="154" y="186"/>
                  </a:moveTo>
                  <a:cubicBezTo>
                    <a:pt x="159" y="182"/>
                    <a:pt x="157" y="183"/>
                    <a:pt x="163" y="183"/>
                  </a:cubicBezTo>
                  <a:cubicBezTo>
                    <a:pt x="172" y="183"/>
                    <a:pt x="179" y="190"/>
                    <a:pt x="179" y="198"/>
                  </a:cubicBezTo>
                  <a:cubicBezTo>
                    <a:pt x="179" y="212"/>
                    <a:pt x="161" y="219"/>
                    <a:pt x="155" y="230"/>
                  </a:cubicBezTo>
                  <a:cubicBezTo>
                    <a:pt x="163" y="232"/>
                    <a:pt x="166" y="233"/>
                    <a:pt x="170" y="233"/>
                  </a:cubicBezTo>
                  <a:cubicBezTo>
                    <a:pt x="170" y="238"/>
                    <a:pt x="170" y="238"/>
                    <a:pt x="170" y="238"/>
                  </a:cubicBezTo>
                  <a:cubicBezTo>
                    <a:pt x="163" y="246"/>
                    <a:pt x="158" y="250"/>
                    <a:pt x="149" y="250"/>
                  </a:cubicBezTo>
                  <a:cubicBezTo>
                    <a:pt x="140" y="250"/>
                    <a:pt x="123" y="250"/>
                    <a:pt x="119" y="250"/>
                  </a:cubicBezTo>
                  <a:cubicBezTo>
                    <a:pt x="111" y="250"/>
                    <a:pt x="91" y="257"/>
                    <a:pt x="79" y="257"/>
                  </a:cubicBezTo>
                  <a:cubicBezTo>
                    <a:pt x="74" y="257"/>
                    <a:pt x="71" y="253"/>
                    <a:pt x="66" y="253"/>
                  </a:cubicBezTo>
                  <a:cubicBezTo>
                    <a:pt x="58" y="253"/>
                    <a:pt x="54" y="260"/>
                    <a:pt x="54" y="266"/>
                  </a:cubicBezTo>
                  <a:cubicBezTo>
                    <a:pt x="43" y="266"/>
                    <a:pt x="43" y="266"/>
                    <a:pt x="43" y="266"/>
                  </a:cubicBezTo>
                  <a:cubicBezTo>
                    <a:pt x="38" y="266"/>
                    <a:pt x="35" y="269"/>
                    <a:pt x="32" y="273"/>
                  </a:cubicBezTo>
                  <a:cubicBezTo>
                    <a:pt x="27" y="273"/>
                    <a:pt x="27" y="273"/>
                    <a:pt x="27" y="273"/>
                  </a:cubicBezTo>
                  <a:cubicBezTo>
                    <a:pt x="27" y="268"/>
                    <a:pt x="27" y="268"/>
                    <a:pt x="27" y="268"/>
                  </a:cubicBezTo>
                  <a:cubicBezTo>
                    <a:pt x="29" y="265"/>
                    <a:pt x="51" y="239"/>
                    <a:pt x="54" y="238"/>
                  </a:cubicBezTo>
                  <a:cubicBezTo>
                    <a:pt x="64" y="235"/>
                    <a:pt x="79" y="239"/>
                    <a:pt x="79" y="228"/>
                  </a:cubicBezTo>
                  <a:cubicBezTo>
                    <a:pt x="79" y="226"/>
                    <a:pt x="78" y="224"/>
                    <a:pt x="78" y="222"/>
                  </a:cubicBezTo>
                  <a:cubicBezTo>
                    <a:pt x="75" y="227"/>
                    <a:pt x="70" y="230"/>
                    <a:pt x="64" y="230"/>
                  </a:cubicBezTo>
                  <a:cubicBezTo>
                    <a:pt x="54" y="230"/>
                    <a:pt x="51" y="221"/>
                    <a:pt x="43" y="221"/>
                  </a:cubicBezTo>
                  <a:cubicBezTo>
                    <a:pt x="38" y="221"/>
                    <a:pt x="39" y="225"/>
                    <a:pt x="35" y="225"/>
                  </a:cubicBezTo>
                  <a:cubicBezTo>
                    <a:pt x="34" y="225"/>
                    <a:pt x="32" y="222"/>
                    <a:pt x="32" y="221"/>
                  </a:cubicBezTo>
                  <a:cubicBezTo>
                    <a:pt x="32" y="209"/>
                    <a:pt x="53" y="208"/>
                    <a:pt x="53" y="196"/>
                  </a:cubicBezTo>
                  <a:cubicBezTo>
                    <a:pt x="53" y="186"/>
                    <a:pt x="47" y="182"/>
                    <a:pt x="47" y="173"/>
                  </a:cubicBezTo>
                  <a:cubicBezTo>
                    <a:pt x="60" y="173"/>
                    <a:pt x="77" y="166"/>
                    <a:pt x="81" y="158"/>
                  </a:cubicBezTo>
                  <a:cubicBezTo>
                    <a:pt x="81" y="146"/>
                    <a:pt x="81" y="146"/>
                    <a:pt x="81" y="146"/>
                  </a:cubicBezTo>
                  <a:cubicBezTo>
                    <a:pt x="73" y="147"/>
                    <a:pt x="63" y="145"/>
                    <a:pt x="63" y="137"/>
                  </a:cubicBezTo>
                  <a:cubicBezTo>
                    <a:pt x="63" y="131"/>
                    <a:pt x="66" y="129"/>
                    <a:pt x="68" y="126"/>
                  </a:cubicBezTo>
                  <a:cubicBezTo>
                    <a:pt x="66" y="126"/>
                    <a:pt x="63" y="126"/>
                    <a:pt x="61" y="126"/>
                  </a:cubicBezTo>
                  <a:cubicBezTo>
                    <a:pt x="54" y="126"/>
                    <a:pt x="50" y="129"/>
                    <a:pt x="44" y="129"/>
                  </a:cubicBezTo>
                  <a:cubicBezTo>
                    <a:pt x="37" y="129"/>
                    <a:pt x="32" y="129"/>
                    <a:pt x="32" y="123"/>
                  </a:cubicBezTo>
                  <a:cubicBezTo>
                    <a:pt x="32" y="117"/>
                    <a:pt x="39" y="113"/>
                    <a:pt x="39" y="106"/>
                  </a:cubicBezTo>
                  <a:cubicBezTo>
                    <a:pt x="39" y="99"/>
                    <a:pt x="37" y="98"/>
                    <a:pt x="39" y="91"/>
                  </a:cubicBezTo>
                  <a:cubicBezTo>
                    <a:pt x="33" y="91"/>
                    <a:pt x="29" y="89"/>
                    <a:pt x="26" y="87"/>
                  </a:cubicBezTo>
                  <a:cubicBezTo>
                    <a:pt x="23" y="94"/>
                    <a:pt x="25" y="96"/>
                    <a:pt x="26" y="99"/>
                  </a:cubicBezTo>
                  <a:cubicBezTo>
                    <a:pt x="20" y="99"/>
                    <a:pt x="20" y="99"/>
                    <a:pt x="20" y="99"/>
                  </a:cubicBezTo>
                  <a:cubicBezTo>
                    <a:pt x="20" y="93"/>
                    <a:pt x="20" y="91"/>
                    <a:pt x="20" y="87"/>
                  </a:cubicBezTo>
                  <a:cubicBezTo>
                    <a:pt x="20" y="84"/>
                    <a:pt x="21" y="83"/>
                    <a:pt x="23" y="81"/>
                  </a:cubicBezTo>
                  <a:cubicBezTo>
                    <a:pt x="23" y="74"/>
                    <a:pt x="23" y="74"/>
                    <a:pt x="23" y="74"/>
                  </a:cubicBezTo>
                  <a:cubicBezTo>
                    <a:pt x="19" y="73"/>
                    <a:pt x="12" y="71"/>
                    <a:pt x="12" y="67"/>
                  </a:cubicBezTo>
                  <a:cubicBezTo>
                    <a:pt x="12" y="64"/>
                    <a:pt x="17" y="58"/>
                    <a:pt x="17" y="57"/>
                  </a:cubicBezTo>
                  <a:cubicBezTo>
                    <a:pt x="17" y="51"/>
                    <a:pt x="17" y="51"/>
                    <a:pt x="17" y="51"/>
                  </a:cubicBezTo>
                  <a:cubicBezTo>
                    <a:pt x="6" y="48"/>
                    <a:pt x="0" y="46"/>
                    <a:pt x="0" y="36"/>
                  </a:cubicBezTo>
                  <a:cubicBezTo>
                    <a:pt x="12" y="36"/>
                    <a:pt x="12" y="36"/>
                    <a:pt x="12" y="36"/>
                  </a:cubicBezTo>
                  <a:cubicBezTo>
                    <a:pt x="12" y="40"/>
                    <a:pt x="16" y="43"/>
                    <a:pt x="17" y="43"/>
                  </a:cubicBezTo>
                  <a:cubicBezTo>
                    <a:pt x="19" y="43"/>
                    <a:pt x="20" y="40"/>
                    <a:pt x="20" y="38"/>
                  </a:cubicBezTo>
                  <a:cubicBezTo>
                    <a:pt x="19" y="37"/>
                    <a:pt x="17" y="35"/>
                    <a:pt x="17" y="33"/>
                  </a:cubicBezTo>
                  <a:cubicBezTo>
                    <a:pt x="17" y="27"/>
                    <a:pt x="22" y="24"/>
                    <a:pt x="27" y="24"/>
                  </a:cubicBezTo>
                  <a:cubicBezTo>
                    <a:pt x="27" y="17"/>
                    <a:pt x="30" y="14"/>
                    <a:pt x="30" y="10"/>
                  </a:cubicBezTo>
                  <a:cubicBezTo>
                    <a:pt x="30" y="6"/>
                    <a:pt x="38" y="0"/>
                    <a:pt x="42" y="0"/>
                  </a:cubicBezTo>
                  <a:cubicBezTo>
                    <a:pt x="51" y="0"/>
                    <a:pt x="59" y="0"/>
                    <a:pt x="64" y="0"/>
                  </a:cubicBezTo>
                  <a:cubicBezTo>
                    <a:pt x="67" y="0"/>
                    <a:pt x="72" y="5"/>
                    <a:pt x="72" y="7"/>
                  </a:cubicBezTo>
                  <a:cubicBezTo>
                    <a:pt x="72" y="18"/>
                    <a:pt x="55" y="17"/>
                    <a:pt x="53" y="28"/>
                  </a:cubicBezTo>
                  <a:cubicBezTo>
                    <a:pt x="53" y="30"/>
                    <a:pt x="54" y="32"/>
                    <a:pt x="55" y="34"/>
                  </a:cubicBezTo>
                  <a:cubicBezTo>
                    <a:pt x="100" y="34"/>
                    <a:pt x="100" y="34"/>
                    <a:pt x="100" y="34"/>
                  </a:cubicBezTo>
                  <a:cubicBezTo>
                    <a:pt x="103" y="56"/>
                    <a:pt x="79" y="66"/>
                    <a:pt x="79" y="83"/>
                  </a:cubicBezTo>
                  <a:cubicBezTo>
                    <a:pt x="76" y="83"/>
                    <a:pt x="74" y="86"/>
                    <a:pt x="73" y="89"/>
                  </a:cubicBezTo>
                  <a:cubicBezTo>
                    <a:pt x="81" y="91"/>
                    <a:pt x="85" y="88"/>
                    <a:pt x="91" y="90"/>
                  </a:cubicBezTo>
                  <a:cubicBezTo>
                    <a:pt x="105" y="95"/>
                    <a:pt x="103" y="114"/>
                    <a:pt x="112" y="123"/>
                  </a:cubicBezTo>
                  <a:cubicBezTo>
                    <a:pt x="124" y="136"/>
                    <a:pt x="144" y="141"/>
                    <a:pt x="144" y="160"/>
                  </a:cubicBezTo>
                  <a:cubicBezTo>
                    <a:pt x="144" y="167"/>
                    <a:pt x="152" y="171"/>
                    <a:pt x="152" y="177"/>
                  </a:cubicBezTo>
                  <a:cubicBezTo>
                    <a:pt x="152" y="180"/>
                    <a:pt x="151" y="182"/>
                    <a:pt x="148" y="183"/>
                  </a:cubicBezTo>
                  <a:cubicBezTo>
                    <a:pt x="148" y="188"/>
                    <a:pt x="148" y="188"/>
                    <a:pt x="148" y="188"/>
                  </a:cubicBezTo>
                  <a:cubicBezTo>
                    <a:pt x="154" y="187"/>
                    <a:pt x="154" y="184"/>
                    <a:pt x="157" y="183"/>
                  </a:cubicBezTo>
                  <a:lnTo>
                    <a:pt x="154" y="186"/>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49" name="Freeform 99">
              <a:extLst>
                <a:ext uri="{FF2B5EF4-FFF2-40B4-BE49-F238E27FC236}">
                  <a16:creationId xmlns:a16="http://schemas.microsoft.com/office/drawing/2014/main" id="{BF145DC8-3568-4FB3-BA20-06626299ECA9}"/>
                </a:ext>
              </a:extLst>
            </p:cNvPr>
            <p:cNvSpPr>
              <a:spLocks/>
            </p:cNvSpPr>
            <p:nvPr/>
          </p:nvSpPr>
          <p:spPr bwMode="auto">
            <a:xfrm>
              <a:off x="5703442" y="2656472"/>
              <a:ext cx="9183" cy="10713"/>
            </a:xfrm>
            <a:custGeom>
              <a:avLst/>
              <a:gdLst>
                <a:gd name="T0" fmla="*/ 5 w 9"/>
                <a:gd name="T1" fmla="*/ 0 h 9"/>
                <a:gd name="T2" fmla="*/ 0 w 9"/>
                <a:gd name="T3" fmla="*/ 9 h 9"/>
                <a:gd name="T4" fmla="*/ 8 w 9"/>
                <a:gd name="T5" fmla="*/ 9 h 9"/>
                <a:gd name="T6" fmla="*/ 9 w 9"/>
                <a:gd name="T7" fmla="*/ 0 h 9"/>
                <a:gd name="T8" fmla="*/ 5 w 9"/>
                <a:gd name="T9" fmla="*/ 0 h 9"/>
              </a:gdLst>
              <a:ahLst/>
              <a:cxnLst>
                <a:cxn ang="0">
                  <a:pos x="T0" y="T1"/>
                </a:cxn>
                <a:cxn ang="0">
                  <a:pos x="T2" y="T3"/>
                </a:cxn>
                <a:cxn ang="0">
                  <a:pos x="T4" y="T5"/>
                </a:cxn>
                <a:cxn ang="0">
                  <a:pos x="T6" y="T7"/>
                </a:cxn>
                <a:cxn ang="0">
                  <a:pos x="T8" y="T9"/>
                </a:cxn>
              </a:cxnLst>
              <a:rect l="0" t="0" r="r" b="b"/>
              <a:pathLst>
                <a:path w="9" h="9">
                  <a:moveTo>
                    <a:pt x="5" y="0"/>
                  </a:moveTo>
                  <a:cubicBezTo>
                    <a:pt x="0" y="2"/>
                    <a:pt x="0" y="5"/>
                    <a:pt x="0" y="9"/>
                  </a:cubicBezTo>
                  <a:cubicBezTo>
                    <a:pt x="4" y="9"/>
                    <a:pt x="7" y="9"/>
                    <a:pt x="8" y="9"/>
                  </a:cubicBezTo>
                  <a:cubicBezTo>
                    <a:pt x="8" y="5"/>
                    <a:pt x="9" y="2"/>
                    <a:pt x="9" y="0"/>
                  </a:cubicBezTo>
                  <a:cubicBezTo>
                    <a:pt x="8" y="0"/>
                    <a:pt x="6" y="0"/>
                    <a:pt x="5" y="0"/>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50" name="Freeform 100">
              <a:extLst>
                <a:ext uri="{FF2B5EF4-FFF2-40B4-BE49-F238E27FC236}">
                  <a16:creationId xmlns:a16="http://schemas.microsoft.com/office/drawing/2014/main" id="{5D1C67FC-7D8F-4949-A6D6-3EBD4700A60B}"/>
                </a:ext>
              </a:extLst>
            </p:cNvPr>
            <p:cNvSpPr>
              <a:spLocks/>
            </p:cNvSpPr>
            <p:nvPr/>
          </p:nvSpPr>
          <p:spPr bwMode="auto">
            <a:xfrm>
              <a:off x="5235128" y="2175919"/>
              <a:ext cx="250992" cy="119373"/>
            </a:xfrm>
            <a:custGeom>
              <a:avLst/>
              <a:gdLst>
                <a:gd name="T0" fmla="*/ 218 w 219"/>
                <a:gd name="T1" fmla="*/ 56 h 104"/>
                <a:gd name="T2" fmla="*/ 184 w 219"/>
                <a:gd name="T3" fmla="*/ 84 h 104"/>
                <a:gd name="T4" fmla="*/ 125 w 219"/>
                <a:gd name="T5" fmla="*/ 104 h 104"/>
                <a:gd name="T6" fmla="*/ 57 w 219"/>
                <a:gd name="T7" fmla="*/ 90 h 104"/>
                <a:gd name="T8" fmla="*/ 24 w 219"/>
                <a:gd name="T9" fmla="*/ 75 h 104"/>
                <a:gd name="T10" fmla="*/ 31 w 219"/>
                <a:gd name="T11" fmla="*/ 71 h 104"/>
                <a:gd name="T12" fmla="*/ 35 w 219"/>
                <a:gd name="T13" fmla="*/ 48 h 104"/>
                <a:gd name="T14" fmla="*/ 2 w 219"/>
                <a:gd name="T15" fmla="*/ 44 h 104"/>
                <a:gd name="T16" fmla="*/ 41 w 219"/>
                <a:gd name="T17" fmla="*/ 37 h 104"/>
                <a:gd name="T18" fmla="*/ 38 w 219"/>
                <a:gd name="T19" fmla="*/ 31 h 104"/>
                <a:gd name="T20" fmla="*/ 0 w 219"/>
                <a:gd name="T21" fmla="*/ 13 h 104"/>
                <a:gd name="T22" fmla="*/ 15 w 219"/>
                <a:gd name="T23" fmla="*/ 15 h 104"/>
                <a:gd name="T24" fmla="*/ 15 w 219"/>
                <a:gd name="T25" fmla="*/ 9 h 104"/>
                <a:gd name="T26" fmla="*/ 29 w 219"/>
                <a:gd name="T27" fmla="*/ 0 h 104"/>
                <a:gd name="T28" fmla="*/ 35 w 219"/>
                <a:gd name="T29" fmla="*/ 0 h 104"/>
                <a:gd name="T30" fmla="*/ 39 w 219"/>
                <a:gd name="T31" fmla="*/ 12 h 104"/>
                <a:gd name="T32" fmla="*/ 50 w 219"/>
                <a:gd name="T33" fmla="*/ 28 h 104"/>
                <a:gd name="T34" fmla="*/ 64 w 219"/>
                <a:gd name="T35" fmla="*/ 23 h 104"/>
                <a:gd name="T36" fmla="*/ 64 w 219"/>
                <a:gd name="T37" fmla="*/ 13 h 104"/>
                <a:gd name="T38" fmla="*/ 74 w 219"/>
                <a:gd name="T39" fmla="*/ 20 h 104"/>
                <a:gd name="T40" fmla="*/ 92 w 219"/>
                <a:gd name="T41" fmla="*/ 15 h 104"/>
                <a:gd name="T42" fmla="*/ 103 w 219"/>
                <a:gd name="T43" fmla="*/ 21 h 104"/>
                <a:gd name="T44" fmla="*/ 103 w 219"/>
                <a:gd name="T45" fmla="*/ 13 h 104"/>
                <a:gd name="T46" fmla="*/ 127 w 219"/>
                <a:gd name="T47" fmla="*/ 15 h 104"/>
                <a:gd name="T48" fmla="*/ 153 w 219"/>
                <a:gd name="T49" fmla="*/ 13 h 104"/>
                <a:gd name="T50" fmla="*/ 156 w 219"/>
                <a:gd name="T51" fmla="*/ 1 h 104"/>
                <a:gd name="T52" fmla="*/ 164 w 219"/>
                <a:gd name="T53" fmla="*/ 1 h 104"/>
                <a:gd name="T54" fmla="*/ 178 w 219"/>
                <a:gd name="T55" fmla="*/ 11 h 104"/>
                <a:gd name="T56" fmla="*/ 196 w 219"/>
                <a:gd name="T57" fmla="*/ 7 h 104"/>
                <a:gd name="T58" fmla="*/ 191 w 219"/>
                <a:gd name="T59" fmla="*/ 14 h 104"/>
                <a:gd name="T60" fmla="*/ 219 w 219"/>
                <a:gd name="T61" fmla="*/ 54 h 104"/>
                <a:gd name="T62" fmla="*/ 218 w 219"/>
                <a:gd name="T63" fmla="*/ 56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19" h="104">
                  <a:moveTo>
                    <a:pt x="218" y="56"/>
                  </a:moveTo>
                  <a:cubicBezTo>
                    <a:pt x="212" y="67"/>
                    <a:pt x="194" y="81"/>
                    <a:pt x="184" y="84"/>
                  </a:cubicBezTo>
                  <a:cubicBezTo>
                    <a:pt x="166" y="91"/>
                    <a:pt x="151" y="104"/>
                    <a:pt x="125" y="104"/>
                  </a:cubicBezTo>
                  <a:cubicBezTo>
                    <a:pt x="97" y="104"/>
                    <a:pt x="78" y="97"/>
                    <a:pt x="57" y="90"/>
                  </a:cubicBezTo>
                  <a:cubicBezTo>
                    <a:pt x="47" y="87"/>
                    <a:pt x="41" y="75"/>
                    <a:pt x="24" y="75"/>
                  </a:cubicBezTo>
                  <a:cubicBezTo>
                    <a:pt x="26" y="74"/>
                    <a:pt x="29" y="71"/>
                    <a:pt x="31" y="71"/>
                  </a:cubicBezTo>
                  <a:cubicBezTo>
                    <a:pt x="31" y="61"/>
                    <a:pt x="33" y="56"/>
                    <a:pt x="35" y="48"/>
                  </a:cubicBezTo>
                  <a:cubicBezTo>
                    <a:pt x="22" y="44"/>
                    <a:pt x="10" y="52"/>
                    <a:pt x="2" y="44"/>
                  </a:cubicBezTo>
                  <a:cubicBezTo>
                    <a:pt x="13" y="44"/>
                    <a:pt x="33" y="40"/>
                    <a:pt x="41" y="37"/>
                  </a:cubicBezTo>
                  <a:cubicBezTo>
                    <a:pt x="39" y="36"/>
                    <a:pt x="38" y="33"/>
                    <a:pt x="38" y="31"/>
                  </a:cubicBezTo>
                  <a:cubicBezTo>
                    <a:pt x="29" y="31"/>
                    <a:pt x="1" y="22"/>
                    <a:pt x="0" y="13"/>
                  </a:cubicBezTo>
                  <a:cubicBezTo>
                    <a:pt x="7" y="11"/>
                    <a:pt x="10" y="13"/>
                    <a:pt x="15" y="15"/>
                  </a:cubicBezTo>
                  <a:cubicBezTo>
                    <a:pt x="15" y="13"/>
                    <a:pt x="15" y="11"/>
                    <a:pt x="15" y="9"/>
                  </a:cubicBezTo>
                  <a:cubicBezTo>
                    <a:pt x="21" y="9"/>
                    <a:pt x="22" y="0"/>
                    <a:pt x="29" y="0"/>
                  </a:cubicBezTo>
                  <a:cubicBezTo>
                    <a:pt x="31" y="0"/>
                    <a:pt x="32" y="0"/>
                    <a:pt x="35" y="0"/>
                  </a:cubicBezTo>
                  <a:cubicBezTo>
                    <a:pt x="35" y="5"/>
                    <a:pt x="38" y="7"/>
                    <a:pt x="39" y="12"/>
                  </a:cubicBezTo>
                  <a:cubicBezTo>
                    <a:pt x="38" y="17"/>
                    <a:pt x="45" y="28"/>
                    <a:pt x="50" y="28"/>
                  </a:cubicBezTo>
                  <a:cubicBezTo>
                    <a:pt x="56" y="28"/>
                    <a:pt x="60" y="24"/>
                    <a:pt x="64" y="23"/>
                  </a:cubicBezTo>
                  <a:cubicBezTo>
                    <a:pt x="63" y="17"/>
                    <a:pt x="62" y="16"/>
                    <a:pt x="64" y="13"/>
                  </a:cubicBezTo>
                  <a:cubicBezTo>
                    <a:pt x="67" y="16"/>
                    <a:pt x="69" y="20"/>
                    <a:pt x="74" y="20"/>
                  </a:cubicBezTo>
                  <a:cubicBezTo>
                    <a:pt x="92" y="15"/>
                    <a:pt x="92" y="15"/>
                    <a:pt x="92" y="15"/>
                  </a:cubicBezTo>
                  <a:cubicBezTo>
                    <a:pt x="98" y="17"/>
                    <a:pt x="100" y="19"/>
                    <a:pt x="103" y="21"/>
                  </a:cubicBezTo>
                  <a:cubicBezTo>
                    <a:pt x="102" y="18"/>
                    <a:pt x="103" y="15"/>
                    <a:pt x="103" y="13"/>
                  </a:cubicBezTo>
                  <a:cubicBezTo>
                    <a:pt x="114" y="13"/>
                    <a:pt x="120" y="15"/>
                    <a:pt x="127" y="15"/>
                  </a:cubicBezTo>
                  <a:cubicBezTo>
                    <a:pt x="137" y="15"/>
                    <a:pt x="146" y="5"/>
                    <a:pt x="153" y="13"/>
                  </a:cubicBezTo>
                  <a:cubicBezTo>
                    <a:pt x="153" y="6"/>
                    <a:pt x="154" y="4"/>
                    <a:pt x="156" y="1"/>
                  </a:cubicBezTo>
                  <a:cubicBezTo>
                    <a:pt x="161" y="2"/>
                    <a:pt x="161" y="3"/>
                    <a:pt x="164" y="1"/>
                  </a:cubicBezTo>
                  <a:cubicBezTo>
                    <a:pt x="164" y="10"/>
                    <a:pt x="170" y="11"/>
                    <a:pt x="178" y="11"/>
                  </a:cubicBezTo>
                  <a:cubicBezTo>
                    <a:pt x="185" y="11"/>
                    <a:pt x="189" y="7"/>
                    <a:pt x="196" y="7"/>
                  </a:cubicBezTo>
                  <a:cubicBezTo>
                    <a:pt x="194" y="9"/>
                    <a:pt x="191" y="12"/>
                    <a:pt x="191" y="14"/>
                  </a:cubicBezTo>
                  <a:cubicBezTo>
                    <a:pt x="191" y="37"/>
                    <a:pt x="219" y="32"/>
                    <a:pt x="219" y="54"/>
                  </a:cubicBezTo>
                  <a:lnTo>
                    <a:pt x="218" y="56"/>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51" name="Freeform 101">
              <a:extLst>
                <a:ext uri="{FF2B5EF4-FFF2-40B4-BE49-F238E27FC236}">
                  <a16:creationId xmlns:a16="http://schemas.microsoft.com/office/drawing/2014/main" id="{7307052F-CEA2-4ADA-96F0-F02815D2742A}"/>
                </a:ext>
              </a:extLst>
            </p:cNvPr>
            <p:cNvSpPr>
              <a:spLocks/>
            </p:cNvSpPr>
            <p:nvPr/>
          </p:nvSpPr>
          <p:spPr bwMode="auto">
            <a:xfrm>
              <a:off x="3732236" y="3623701"/>
              <a:ext cx="257114" cy="91825"/>
            </a:xfrm>
            <a:custGeom>
              <a:avLst/>
              <a:gdLst>
                <a:gd name="T0" fmla="*/ 225 w 225"/>
                <a:gd name="T1" fmla="*/ 71 h 81"/>
                <a:gd name="T2" fmla="*/ 197 w 225"/>
                <a:gd name="T3" fmla="*/ 81 h 81"/>
                <a:gd name="T4" fmla="*/ 153 w 225"/>
                <a:gd name="T5" fmla="*/ 75 h 81"/>
                <a:gd name="T6" fmla="*/ 153 w 225"/>
                <a:gd name="T7" fmla="*/ 70 h 81"/>
                <a:gd name="T8" fmla="*/ 160 w 225"/>
                <a:gd name="T9" fmla="*/ 63 h 81"/>
                <a:gd name="T10" fmla="*/ 135 w 225"/>
                <a:gd name="T11" fmla="*/ 47 h 81"/>
                <a:gd name="T12" fmla="*/ 126 w 225"/>
                <a:gd name="T13" fmla="*/ 39 h 81"/>
                <a:gd name="T14" fmla="*/ 110 w 225"/>
                <a:gd name="T15" fmla="*/ 39 h 81"/>
                <a:gd name="T16" fmla="*/ 84 w 225"/>
                <a:gd name="T17" fmla="*/ 27 h 81"/>
                <a:gd name="T18" fmla="*/ 62 w 225"/>
                <a:gd name="T19" fmla="*/ 27 h 81"/>
                <a:gd name="T20" fmla="*/ 60 w 225"/>
                <a:gd name="T21" fmla="*/ 18 h 81"/>
                <a:gd name="T22" fmla="*/ 50 w 225"/>
                <a:gd name="T23" fmla="*/ 16 h 81"/>
                <a:gd name="T24" fmla="*/ 7 w 225"/>
                <a:gd name="T25" fmla="*/ 35 h 81"/>
                <a:gd name="T26" fmla="*/ 0 w 225"/>
                <a:gd name="T27" fmla="*/ 35 h 81"/>
                <a:gd name="T28" fmla="*/ 63 w 225"/>
                <a:gd name="T29" fmla="*/ 0 h 81"/>
                <a:gd name="T30" fmla="*/ 137 w 225"/>
                <a:gd name="T31" fmla="*/ 20 h 81"/>
                <a:gd name="T32" fmla="*/ 150 w 225"/>
                <a:gd name="T33" fmla="*/ 29 h 81"/>
                <a:gd name="T34" fmla="*/ 197 w 225"/>
                <a:gd name="T35" fmla="*/ 49 h 81"/>
                <a:gd name="T36" fmla="*/ 197 w 225"/>
                <a:gd name="T37" fmla="*/ 55 h 81"/>
                <a:gd name="T38" fmla="*/ 208 w 225"/>
                <a:gd name="T39" fmla="*/ 55 h 81"/>
                <a:gd name="T40" fmla="*/ 225 w 225"/>
                <a:gd name="T41" fmla="*/ 7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25" h="81">
                  <a:moveTo>
                    <a:pt x="225" y="71"/>
                  </a:moveTo>
                  <a:cubicBezTo>
                    <a:pt x="220" y="81"/>
                    <a:pt x="206" y="81"/>
                    <a:pt x="197" y="81"/>
                  </a:cubicBezTo>
                  <a:cubicBezTo>
                    <a:pt x="179" y="81"/>
                    <a:pt x="167" y="75"/>
                    <a:pt x="153" y="75"/>
                  </a:cubicBezTo>
                  <a:cubicBezTo>
                    <a:pt x="153" y="74"/>
                    <a:pt x="153" y="72"/>
                    <a:pt x="153" y="70"/>
                  </a:cubicBezTo>
                  <a:cubicBezTo>
                    <a:pt x="156" y="70"/>
                    <a:pt x="160" y="67"/>
                    <a:pt x="160" y="63"/>
                  </a:cubicBezTo>
                  <a:cubicBezTo>
                    <a:pt x="149" y="58"/>
                    <a:pt x="137" y="59"/>
                    <a:pt x="135" y="47"/>
                  </a:cubicBezTo>
                  <a:cubicBezTo>
                    <a:pt x="128" y="47"/>
                    <a:pt x="129" y="41"/>
                    <a:pt x="126" y="39"/>
                  </a:cubicBezTo>
                  <a:cubicBezTo>
                    <a:pt x="120" y="36"/>
                    <a:pt x="116" y="39"/>
                    <a:pt x="110" y="39"/>
                  </a:cubicBezTo>
                  <a:cubicBezTo>
                    <a:pt x="100" y="39"/>
                    <a:pt x="94" y="27"/>
                    <a:pt x="84" y="27"/>
                  </a:cubicBezTo>
                  <a:cubicBezTo>
                    <a:pt x="62" y="27"/>
                    <a:pt x="62" y="27"/>
                    <a:pt x="62" y="27"/>
                  </a:cubicBezTo>
                  <a:cubicBezTo>
                    <a:pt x="57" y="24"/>
                    <a:pt x="58" y="20"/>
                    <a:pt x="60" y="18"/>
                  </a:cubicBezTo>
                  <a:cubicBezTo>
                    <a:pt x="57" y="15"/>
                    <a:pt x="54" y="16"/>
                    <a:pt x="50" y="16"/>
                  </a:cubicBezTo>
                  <a:cubicBezTo>
                    <a:pt x="35" y="16"/>
                    <a:pt x="15" y="27"/>
                    <a:pt x="7" y="35"/>
                  </a:cubicBezTo>
                  <a:cubicBezTo>
                    <a:pt x="0" y="35"/>
                    <a:pt x="0" y="35"/>
                    <a:pt x="0" y="35"/>
                  </a:cubicBezTo>
                  <a:cubicBezTo>
                    <a:pt x="13" y="13"/>
                    <a:pt x="29" y="0"/>
                    <a:pt x="63" y="0"/>
                  </a:cubicBezTo>
                  <a:cubicBezTo>
                    <a:pt x="96" y="0"/>
                    <a:pt x="112" y="20"/>
                    <a:pt x="137" y="20"/>
                  </a:cubicBezTo>
                  <a:cubicBezTo>
                    <a:pt x="142" y="20"/>
                    <a:pt x="148" y="28"/>
                    <a:pt x="150" y="29"/>
                  </a:cubicBezTo>
                  <a:cubicBezTo>
                    <a:pt x="160" y="40"/>
                    <a:pt x="179" y="49"/>
                    <a:pt x="197" y="49"/>
                  </a:cubicBezTo>
                  <a:cubicBezTo>
                    <a:pt x="197" y="51"/>
                    <a:pt x="196" y="53"/>
                    <a:pt x="197" y="55"/>
                  </a:cubicBezTo>
                  <a:cubicBezTo>
                    <a:pt x="208" y="55"/>
                    <a:pt x="208" y="55"/>
                    <a:pt x="208" y="55"/>
                  </a:cubicBezTo>
                  <a:cubicBezTo>
                    <a:pt x="216" y="58"/>
                    <a:pt x="220" y="69"/>
                    <a:pt x="225" y="71"/>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52" name="Freeform 102">
              <a:extLst>
                <a:ext uri="{FF2B5EF4-FFF2-40B4-BE49-F238E27FC236}">
                  <a16:creationId xmlns:a16="http://schemas.microsoft.com/office/drawing/2014/main" id="{C76B9060-35D3-4726-8218-4C4D529A6D39}"/>
                </a:ext>
              </a:extLst>
            </p:cNvPr>
            <p:cNvSpPr>
              <a:spLocks/>
            </p:cNvSpPr>
            <p:nvPr/>
          </p:nvSpPr>
          <p:spPr bwMode="auto">
            <a:xfrm>
              <a:off x="3768967" y="3657370"/>
              <a:ext cx="13774" cy="16835"/>
            </a:xfrm>
            <a:custGeom>
              <a:avLst/>
              <a:gdLst>
                <a:gd name="T0" fmla="*/ 10 w 12"/>
                <a:gd name="T1" fmla="*/ 1 h 14"/>
                <a:gd name="T2" fmla="*/ 10 w 12"/>
                <a:gd name="T3" fmla="*/ 13 h 14"/>
                <a:gd name="T4" fmla="*/ 0 w 12"/>
                <a:gd name="T5" fmla="*/ 13 h 14"/>
                <a:gd name="T6" fmla="*/ 6 w 12"/>
                <a:gd name="T7" fmla="*/ 6 h 14"/>
                <a:gd name="T8" fmla="*/ 6 w 12"/>
                <a:gd name="T9" fmla="*/ 0 h 14"/>
                <a:gd name="T10" fmla="*/ 8 w 12"/>
                <a:gd name="T11" fmla="*/ 0 h 14"/>
                <a:gd name="T12" fmla="*/ 10 w 12"/>
                <a:gd name="T13" fmla="*/ 1 h 14"/>
              </a:gdLst>
              <a:ahLst/>
              <a:cxnLst>
                <a:cxn ang="0">
                  <a:pos x="T0" y="T1"/>
                </a:cxn>
                <a:cxn ang="0">
                  <a:pos x="T2" y="T3"/>
                </a:cxn>
                <a:cxn ang="0">
                  <a:pos x="T4" y="T5"/>
                </a:cxn>
                <a:cxn ang="0">
                  <a:pos x="T6" y="T7"/>
                </a:cxn>
                <a:cxn ang="0">
                  <a:pos x="T8" y="T9"/>
                </a:cxn>
                <a:cxn ang="0">
                  <a:pos x="T10" y="T11"/>
                </a:cxn>
                <a:cxn ang="0">
                  <a:pos x="T12" y="T13"/>
                </a:cxn>
              </a:cxnLst>
              <a:rect l="0" t="0" r="r" b="b"/>
              <a:pathLst>
                <a:path w="12" h="14">
                  <a:moveTo>
                    <a:pt x="10" y="1"/>
                  </a:moveTo>
                  <a:cubicBezTo>
                    <a:pt x="11" y="5"/>
                    <a:pt x="12" y="9"/>
                    <a:pt x="10" y="13"/>
                  </a:cubicBezTo>
                  <a:cubicBezTo>
                    <a:pt x="9" y="13"/>
                    <a:pt x="0" y="14"/>
                    <a:pt x="0" y="13"/>
                  </a:cubicBezTo>
                  <a:cubicBezTo>
                    <a:pt x="0" y="7"/>
                    <a:pt x="4" y="6"/>
                    <a:pt x="6" y="6"/>
                  </a:cubicBezTo>
                  <a:cubicBezTo>
                    <a:pt x="6" y="0"/>
                    <a:pt x="6" y="0"/>
                    <a:pt x="6" y="0"/>
                  </a:cubicBezTo>
                  <a:cubicBezTo>
                    <a:pt x="8" y="0"/>
                    <a:pt x="8" y="0"/>
                    <a:pt x="8" y="0"/>
                  </a:cubicBezTo>
                  <a:lnTo>
                    <a:pt x="10" y="1"/>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53" name="Freeform 103">
              <a:extLst>
                <a:ext uri="{FF2B5EF4-FFF2-40B4-BE49-F238E27FC236}">
                  <a16:creationId xmlns:a16="http://schemas.microsoft.com/office/drawing/2014/main" id="{29F5919F-5052-4B4B-915B-A84F070D86BA}"/>
                </a:ext>
              </a:extLst>
            </p:cNvPr>
            <p:cNvSpPr>
              <a:spLocks/>
            </p:cNvSpPr>
            <p:nvPr/>
          </p:nvSpPr>
          <p:spPr bwMode="auto">
            <a:xfrm>
              <a:off x="3895993" y="3749195"/>
              <a:ext cx="42852" cy="19896"/>
            </a:xfrm>
            <a:custGeom>
              <a:avLst/>
              <a:gdLst>
                <a:gd name="T0" fmla="*/ 31 w 37"/>
                <a:gd name="T1" fmla="*/ 5 h 17"/>
                <a:gd name="T2" fmla="*/ 37 w 37"/>
                <a:gd name="T3" fmla="*/ 12 h 17"/>
                <a:gd name="T4" fmla="*/ 12 w 37"/>
                <a:gd name="T5" fmla="*/ 17 h 17"/>
                <a:gd name="T6" fmla="*/ 0 w 37"/>
                <a:gd name="T7" fmla="*/ 5 h 17"/>
                <a:gd name="T8" fmla="*/ 8 w 37"/>
                <a:gd name="T9" fmla="*/ 0 h 17"/>
                <a:gd name="T10" fmla="*/ 32 w 37"/>
                <a:gd name="T11" fmla="*/ 7 h 17"/>
                <a:gd name="T12" fmla="*/ 31 w 37"/>
                <a:gd name="T13" fmla="*/ 5 h 17"/>
              </a:gdLst>
              <a:ahLst/>
              <a:cxnLst>
                <a:cxn ang="0">
                  <a:pos x="T0" y="T1"/>
                </a:cxn>
                <a:cxn ang="0">
                  <a:pos x="T2" y="T3"/>
                </a:cxn>
                <a:cxn ang="0">
                  <a:pos x="T4" y="T5"/>
                </a:cxn>
                <a:cxn ang="0">
                  <a:pos x="T6" y="T7"/>
                </a:cxn>
                <a:cxn ang="0">
                  <a:pos x="T8" y="T9"/>
                </a:cxn>
                <a:cxn ang="0">
                  <a:pos x="T10" y="T11"/>
                </a:cxn>
                <a:cxn ang="0">
                  <a:pos x="T12" y="T13"/>
                </a:cxn>
              </a:cxnLst>
              <a:rect l="0" t="0" r="r" b="b"/>
              <a:pathLst>
                <a:path w="37" h="17">
                  <a:moveTo>
                    <a:pt x="31" y="5"/>
                  </a:moveTo>
                  <a:cubicBezTo>
                    <a:pt x="35" y="7"/>
                    <a:pt x="37" y="9"/>
                    <a:pt x="37" y="12"/>
                  </a:cubicBezTo>
                  <a:cubicBezTo>
                    <a:pt x="28" y="14"/>
                    <a:pt x="22" y="17"/>
                    <a:pt x="12" y="17"/>
                  </a:cubicBezTo>
                  <a:cubicBezTo>
                    <a:pt x="6" y="17"/>
                    <a:pt x="0" y="11"/>
                    <a:pt x="0" y="5"/>
                  </a:cubicBezTo>
                  <a:cubicBezTo>
                    <a:pt x="0" y="2"/>
                    <a:pt x="5" y="0"/>
                    <a:pt x="8" y="0"/>
                  </a:cubicBezTo>
                  <a:cubicBezTo>
                    <a:pt x="17" y="0"/>
                    <a:pt x="28" y="5"/>
                    <a:pt x="32" y="7"/>
                  </a:cubicBezTo>
                  <a:lnTo>
                    <a:pt x="31" y="5"/>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54" name="Freeform 104">
              <a:extLst>
                <a:ext uri="{FF2B5EF4-FFF2-40B4-BE49-F238E27FC236}">
                  <a16:creationId xmlns:a16="http://schemas.microsoft.com/office/drawing/2014/main" id="{5A3028F8-CCC8-483F-90C0-D7C948AB723B}"/>
                </a:ext>
              </a:extLst>
            </p:cNvPr>
            <p:cNvSpPr>
              <a:spLocks/>
            </p:cNvSpPr>
            <p:nvPr/>
          </p:nvSpPr>
          <p:spPr bwMode="auto">
            <a:xfrm>
              <a:off x="4169942" y="3747665"/>
              <a:ext cx="35200" cy="15304"/>
            </a:xfrm>
            <a:custGeom>
              <a:avLst/>
              <a:gdLst>
                <a:gd name="T0" fmla="*/ 31 w 31"/>
                <a:gd name="T1" fmla="*/ 8 h 13"/>
                <a:gd name="T2" fmla="*/ 19 w 31"/>
                <a:gd name="T3" fmla="*/ 13 h 13"/>
                <a:gd name="T4" fmla="*/ 0 w 31"/>
                <a:gd name="T5" fmla="*/ 4 h 13"/>
                <a:gd name="T6" fmla="*/ 8 w 31"/>
                <a:gd name="T7" fmla="*/ 0 h 13"/>
                <a:gd name="T8" fmla="*/ 31 w 31"/>
                <a:gd name="T9" fmla="*/ 8 h 13"/>
              </a:gdLst>
              <a:ahLst/>
              <a:cxnLst>
                <a:cxn ang="0">
                  <a:pos x="T0" y="T1"/>
                </a:cxn>
                <a:cxn ang="0">
                  <a:pos x="T2" y="T3"/>
                </a:cxn>
                <a:cxn ang="0">
                  <a:pos x="T4" y="T5"/>
                </a:cxn>
                <a:cxn ang="0">
                  <a:pos x="T6" y="T7"/>
                </a:cxn>
                <a:cxn ang="0">
                  <a:pos x="T8" y="T9"/>
                </a:cxn>
              </a:cxnLst>
              <a:rect l="0" t="0" r="r" b="b"/>
              <a:pathLst>
                <a:path w="31" h="13">
                  <a:moveTo>
                    <a:pt x="31" y="8"/>
                  </a:moveTo>
                  <a:cubicBezTo>
                    <a:pt x="29" y="13"/>
                    <a:pt x="23" y="13"/>
                    <a:pt x="19" y="13"/>
                  </a:cubicBezTo>
                  <a:cubicBezTo>
                    <a:pt x="10" y="13"/>
                    <a:pt x="0" y="12"/>
                    <a:pt x="0" y="4"/>
                  </a:cubicBezTo>
                  <a:cubicBezTo>
                    <a:pt x="0" y="0"/>
                    <a:pt x="6" y="0"/>
                    <a:pt x="8" y="0"/>
                  </a:cubicBezTo>
                  <a:cubicBezTo>
                    <a:pt x="11" y="0"/>
                    <a:pt x="29" y="4"/>
                    <a:pt x="31" y="8"/>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55" name="Freeform 105">
              <a:extLst>
                <a:ext uri="{FF2B5EF4-FFF2-40B4-BE49-F238E27FC236}">
                  <a16:creationId xmlns:a16="http://schemas.microsoft.com/office/drawing/2014/main" id="{10E03162-50E5-4077-98B4-9C1FD7408C7A}"/>
                </a:ext>
              </a:extLst>
            </p:cNvPr>
            <p:cNvSpPr>
              <a:spLocks/>
            </p:cNvSpPr>
            <p:nvPr/>
          </p:nvSpPr>
          <p:spPr bwMode="auto">
            <a:xfrm>
              <a:off x="3990881" y="3709404"/>
              <a:ext cx="148453" cy="61217"/>
            </a:xfrm>
            <a:custGeom>
              <a:avLst/>
              <a:gdLst>
                <a:gd name="T0" fmla="*/ 108 w 129"/>
                <a:gd name="T1" fmla="*/ 20 h 54"/>
                <a:gd name="T2" fmla="*/ 129 w 129"/>
                <a:gd name="T3" fmla="*/ 38 h 54"/>
                <a:gd name="T4" fmla="*/ 101 w 129"/>
                <a:gd name="T5" fmla="*/ 38 h 54"/>
                <a:gd name="T6" fmla="*/ 87 w 129"/>
                <a:gd name="T7" fmla="*/ 44 h 54"/>
                <a:gd name="T8" fmla="*/ 79 w 129"/>
                <a:gd name="T9" fmla="*/ 40 h 54"/>
                <a:gd name="T10" fmla="*/ 62 w 129"/>
                <a:gd name="T11" fmla="*/ 54 h 54"/>
                <a:gd name="T12" fmla="*/ 53 w 129"/>
                <a:gd name="T13" fmla="*/ 44 h 54"/>
                <a:gd name="T14" fmla="*/ 19 w 129"/>
                <a:gd name="T15" fmla="*/ 42 h 54"/>
                <a:gd name="T16" fmla="*/ 10 w 129"/>
                <a:gd name="T17" fmla="*/ 42 h 54"/>
                <a:gd name="T18" fmla="*/ 9 w 129"/>
                <a:gd name="T19" fmla="*/ 48 h 54"/>
                <a:gd name="T20" fmla="*/ 0 w 129"/>
                <a:gd name="T21" fmla="*/ 35 h 54"/>
                <a:gd name="T22" fmla="*/ 4 w 129"/>
                <a:gd name="T23" fmla="*/ 32 h 54"/>
                <a:gd name="T24" fmla="*/ 38 w 129"/>
                <a:gd name="T25" fmla="*/ 31 h 54"/>
                <a:gd name="T26" fmla="*/ 33 w 129"/>
                <a:gd name="T27" fmla="*/ 15 h 54"/>
                <a:gd name="T28" fmla="*/ 23 w 129"/>
                <a:gd name="T29" fmla="*/ 6 h 54"/>
                <a:gd name="T30" fmla="*/ 29 w 129"/>
                <a:gd name="T31" fmla="*/ 0 h 54"/>
                <a:gd name="T32" fmla="*/ 47 w 129"/>
                <a:gd name="T33" fmla="*/ 6 h 54"/>
                <a:gd name="T34" fmla="*/ 70 w 129"/>
                <a:gd name="T35" fmla="*/ 3 h 54"/>
                <a:gd name="T36" fmla="*/ 112 w 129"/>
                <a:gd name="T37" fmla="*/ 23 h 54"/>
                <a:gd name="T38" fmla="*/ 108 w 129"/>
                <a:gd name="T39" fmla="*/ 20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29" h="54">
                  <a:moveTo>
                    <a:pt x="108" y="20"/>
                  </a:moveTo>
                  <a:cubicBezTo>
                    <a:pt x="116" y="26"/>
                    <a:pt x="123" y="30"/>
                    <a:pt x="129" y="38"/>
                  </a:cubicBezTo>
                  <a:cubicBezTo>
                    <a:pt x="101" y="38"/>
                    <a:pt x="101" y="38"/>
                    <a:pt x="101" y="38"/>
                  </a:cubicBezTo>
                  <a:cubicBezTo>
                    <a:pt x="95" y="41"/>
                    <a:pt x="92" y="44"/>
                    <a:pt x="87" y="44"/>
                  </a:cubicBezTo>
                  <a:cubicBezTo>
                    <a:pt x="82" y="44"/>
                    <a:pt x="83" y="40"/>
                    <a:pt x="79" y="40"/>
                  </a:cubicBezTo>
                  <a:cubicBezTo>
                    <a:pt x="70" y="40"/>
                    <a:pt x="70" y="54"/>
                    <a:pt x="62" y="54"/>
                  </a:cubicBezTo>
                  <a:cubicBezTo>
                    <a:pt x="55" y="54"/>
                    <a:pt x="57" y="46"/>
                    <a:pt x="53" y="44"/>
                  </a:cubicBezTo>
                  <a:cubicBezTo>
                    <a:pt x="46" y="39"/>
                    <a:pt x="28" y="42"/>
                    <a:pt x="19" y="42"/>
                  </a:cubicBezTo>
                  <a:cubicBezTo>
                    <a:pt x="14" y="42"/>
                    <a:pt x="14" y="44"/>
                    <a:pt x="10" y="42"/>
                  </a:cubicBezTo>
                  <a:cubicBezTo>
                    <a:pt x="10" y="44"/>
                    <a:pt x="9" y="46"/>
                    <a:pt x="9" y="48"/>
                  </a:cubicBezTo>
                  <a:cubicBezTo>
                    <a:pt x="4" y="47"/>
                    <a:pt x="0" y="40"/>
                    <a:pt x="0" y="35"/>
                  </a:cubicBezTo>
                  <a:cubicBezTo>
                    <a:pt x="1" y="35"/>
                    <a:pt x="3" y="33"/>
                    <a:pt x="4" y="32"/>
                  </a:cubicBezTo>
                  <a:cubicBezTo>
                    <a:pt x="21" y="32"/>
                    <a:pt x="29" y="36"/>
                    <a:pt x="38" y="31"/>
                  </a:cubicBezTo>
                  <a:cubicBezTo>
                    <a:pt x="33" y="26"/>
                    <a:pt x="33" y="21"/>
                    <a:pt x="33" y="15"/>
                  </a:cubicBezTo>
                  <a:cubicBezTo>
                    <a:pt x="28" y="15"/>
                    <a:pt x="23" y="11"/>
                    <a:pt x="23" y="6"/>
                  </a:cubicBezTo>
                  <a:cubicBezTo>
                    <a:pt x="23" y="3"/>
                    <a:pt x="26" y="0"/>
                    <a:pt x="29" y="0"/>
                  </a:cubicBezTo>
                  <a:cubicBezTo>
                    <a:pt x="36" y="0"/>
                    <a:pt x="40" y="6"/>
                    <a:pt x="47" y="6"/>
                  </a:cubicBezTo>
                  <a:cubicBezTo>
                    <a:pt x="57" y="6"/>
                    <a:pt x="61" y="3"/>
                    <a:pt x="70" y="3"/>
                  </a:cubicBezTo>
                  <a:cubicBezTo>
                    <a:pt x="94" y="3"/>
                    <a:pt x="98" y="16"/>
                    <a:pt x="112" y="23"/>
                  </a:cubicBezTo>
                  <a:lnTo>
                    <a:pt x="108" y="20"/>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56" name="Freeform 106">
              <a:extLst>
                <a:ext uri="{FF2B5EF4-FFF2-40B4-BE49-F238E27FC236}">
                  <a16:creationId xmlns:a16="http://schemas.microsoft.com/office/drawing/2014/main" id="{E1B0EC5A-7722-4AD5-8625-B0AD546EA8F4}"/>
                </a:ext>
              </a:extLst>
            </p:cNvPr>
            <p:cNvSpPr>
              <a:spLocks/>
            </p:cNvSpPr>
            <p:nvPr/>
          </p:nvSpPr>
          <p:spPr bwMode="auto">
            <a:xfrm>
              <a:off x="4303090" y="3957333"/>
              <a:ext cx="18365" cy="21426"/>
            </a:xfrm>
            <a:custGeom>
              <a:avLst/>
              <a:gdLst>
                <a:gd name="T0" fmla="*/ 16 w 16"/>
                <a:gd name="T1" fmla="*/ 6 h 19"/>
                <a:gd name="T2" fmla="*/ 16 w 16"/>
                <a:gd name="T3" fmla="*/ 0 h 19"/>
                <a:gd name="T4" fmla="*/ 9 w 16"/>
                <a:gd name="T5" fmla="*/ 0 h 19"/>
                <a:gd name="T6" fmla="*/ 0 w 16"/>
                <a:gd name="T7" fmla="*/ 16 h 19"/>
                <a:gd name="T8" fmla="*/ 7 w 16"/>
                <a:gd name="T9" fmla="*/ 16 h 19"/>
                <a:gd name="T10" fmla="*/ 16 w 16"/>
                <a:gd name="T11" fmla="*/ 6 h 19"/>
              </a:gdLst>
              <a:ahLst/>
              <a:cxnLst>
                <a:cxn ang="0">
                  <a:pos x="T0" y="T1"/>
                </a:cxn>
                <a:cxn ang="0">
                  <a:pos x="T2" y="T3"/>
                </a:cxn>
                <a:cxn ang="0">
                  <a:pos x="T4" y="T5"/>
                </a:cxn>
                <a:cxn ang="0">
                  <a:pos x="T6" y="T7"/>
                </a:cxn>
                <a:cxn ang="0">
                  <a:pos x="T8" y="T9"/>
                </a:cxn>
                <a:cxn ang="0">
                  <a:pos x="T10" y="T11"/>
                </a:cxn>
              </a:cxnLst>
              <a:rect l="0" t="0" r="r" b="b"/>
              <a:pathLst>
                <a:path w="16" h="19">
                  <a:moveTo>
                    <a:pt x="16" y="6"/>
                  </a:moveTo>
                  <a:cubicBezTo>
                    <a:pt x="16" y="0"/>
                    <a:pt x="16" y="0"/>
                    <a:pt x="16" y="0"/>
                  </a:cubicBezTo>
                  <a:cubicBezTo>
                    <a:pt x="14" y="0"/>
                    <a:pt x="12" y="0"/>
                    <a:pt x="9" y="0"/>
                  </a:cubicBezTo>
                  <a:cubicBezTo>
                    <a:pt x="5" y="0"/>
                    <a:pt x="0" y="8"/>
                    <a:pt x="0" y="16"/>
                  </a:cubicBezTo>
                  <a:cubicBezTo>
                    <a:pt x="0" y="19"/>
                    <a:pt x="5" y="16"/>
                    <a:pt x="7" y="16"/>
                  </a:cubicBezTo>
                  <a:cubicBezTo>
                    <a:pt x="12" y="16"/>
                    <a:pt x="15" y="9"/>
                    <a:pt x="16" y="6"/>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57" name="Freeform 107">
              <a:extLst>
                <a:ext uri="{FF2B5EF4-FFF2-40B4-BE49-F238E27FC236}">
                  <a16:creationId xmlns:a16="http://schemas.microsoft.com/office/drawing/2014/main" id="{7F2126AA-F7E7-4103-B636-DB7E01395AB5}"/>
                </a:ext>
              </a:extLst>
            </p:cNvPr>
            <p:cNvSpPr>
              <a:spLocks/>
            </p:cNvSpPr>
            <p:nvPr/>
          </p:nvSpPr>
          <p:spPr bwMode="auto">
            <a:xfrm>
              <a:off x="4573978" y="4232810"/>
              <a:ext cx="58157" cy="47443"/>
            </a:xfrm>
            <a:custGeom>
              <a:avLst/>
              <a:gdLst>
                <a:gd name="T0" fmla="*/ 18 w 51"/>
                <a:gd name="T1" fmla="*/ 0 h 42"/>
                <a:gd name="T2" fmla="*/ 34 w 51"/>
                <a:gd name="T3" fmla="*/ 7 h 42"/>
                <a:gd name="T4" fmla="*/ 46 w 51"/>
                <a:gd name="T5" fmla="*/ 9 h 42"/>
                <a:gd name="T6" fmla="*/ 51 w 51"/>
                <a:gd name="T7" fmla="*/ 16 h 42"/>
                <a:gd name="T8" fmla="*/ 31 w 51"/>
                <a:gd name="T9" fmla="*/ 42 h 42"/>
                <a:gd name="T10" fmla="*/ 0 w 51"/>
                <a:gd name="T11" fmla="*/ 20 h 42"/>
                <a:gd name="T12" fmla="*/ 15 w 51"/>
                <a:gd name="T13" fmla="*/ 0 h 42"/>
                <a:gd name="T14" fmla="*/ 18 w 51"/>
                <a:gd name="T15" fmla="*/ 0 h 4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1" h="42">
                  <a:moveTo>
                    <a:pt x="18" y="0"/>
                  </a:moveTo>
                  <a:cubicBezTo>
                    <a:pt x="23" y="3"/>
                    <a:pt x="28" y="7"/>
                    <a:pt x="34" y="7"/>
                  </a:cubicBezTo>
                  <a:cubicBezTo>
                    <a:pt x="35" y="18"/>
                    <a:pt x="42" y="9"/>
                    <a:pt x="46" y="9"/>
                  </a:cubicBezTo>
                  <a:cubicBezTo>
                    <a:pt x="49" y="9"/>
                    <a:pt x="51" y="15"/>
                    <a:pt x="51" y="16"/>
                  </a:cubicBezTo>
                  <a:cubicBezTo>
                    <a:pt x="51" y="23"/>
                    <a:pt x="40" y="42"/>
                    <a:pt x="31" y="42"/>
                  </a:cubicBezTo>
                  <a:cubicBezTo>
                    <a:pt x="20" y="42"/>
                    <a:pt x="0" y="27"/>
                    <a:pt x="0" y="20"/>
                  </a:cubicBezTo>
                  <a:cubicBezTo>
                    <a:pt x="0" y="8"/>
                    <a:pt x="6" y="0"/>
                    <a:pt x="15" y="0"/>
                  </a:cubicBezTo>
                  <a:cubicBezTo>
                    <a:pt x="16" y="0"/>
                    <a:pt x="18" y="1"/>
                    <a:pt x="18" y="0"/>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58" name="Freeform 108">
              <a:extLst>
                <a:ext uri="{FF2B5EF4-FFF2-40B4-BE49-F238E27FC236}">
                  <a16:creationId xmlns:a16="http://schemas.microsoft.com/office/drawing/2014/main" id="{75EA4548-3864-4BED-8D9B-D179C3B488FB}"/>
                </a:ext>
              </a:extLst>
            </p:cNvPr>
            <p:cNvSpPr>
              <a:spLocks/>
            </p:cNvSpPr>
            <p:nvPr/>
          </p:nvSpPr>
          <p:spPr bwMode="auto">
            <a:xfrm>
              <a:off x="3995472" y="5402054"/>
              <a:ext cx="22957" cy="53565"/>
            </a:xfrm>
            <a:custGeom>
              <a:avLst/>
              <a:gdLst>
                <a:gd name="T0" fmla="*/ 0 w 19"/>
                <a:gd name="T1" fmla="*/ 24 h 46"/>
                <a:gd name="T2" fmla="*/ 10 w 19"/>
                <a:gd name="T3" fmla="*/ 0 h 46"/>
                <a:gd name="T4" fmla="*/ 19 w 19"/>
                <a:gd name="T5" fmla="*/ 13 h 46"/>
                <a:gd name="T6" fmla="*/ 16 w 19"/>
                <a:gd name="T7" fmla="*/ 22 h 46"/>
                <a:gd name="T8" fmla="*/ 16 w 19"/>
                <a:gd name="T9" fmla="*/ 46 h 46"/>
                <a:gd name="T10" fmla="*/ 9 w 19"/>
                <a:gd name="T11" fmla="*/ 46 h 46"/>
                <a:gd name="T12" fmla="*/ 0 w 19"/>
                <a:gd name="T13" fmla="*/ 35 h 46"/>
                <a:gd name="T14" fmla="*/ 0 w 19"/>
                <a:gd name="T15" fmla="*/ 24 h 4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 h="46">
                  <a:moveTo>
                    <a:pt x="0" y="24"/>
                  </a:moveTo>
                  <a:cubicBezTo>
                    <a:pt x="0" y="24"/>
                    <a:pt x="5" y="0"/>
                    <a:pt x="10" y="0"/>
                  </a:cubicBezTo>
                  <a:cubicBezTo>
                    <a:pt x="16" y="0"/>
                    <a:pt x="19" y="7"/>
                    <a:pt x="19" y="13"/>
                  </a:cubicBezTo>
                  <a:cubicBezTo>
                    <a:pt x="19" y="18"/>
                    <a:pt x="16" y="20"/>
                    <a:pt x="16" y="22"/>
                  </a:cubicBezTo>
                  <a:cubicBezTo>
                    <a:pt x="16" y="46"/>
                    <a:pt x="16" y="46"/>
                    <a:pt x="16" y="46"/>
                  </a:cubicBezTo>
                  <a:cubicBezTo>
                    <a:pt x="9" y="46"/>
                    <a:pt x="9" y="46"/>
                    <a:pt x="9" y="46"/>
                  </a:cubicBezTo>
                  <a:cubicBezTo>
                    <a:pt x="4" y="45"/>
                    <a:pt x="0" y="38"/>
                    <a:pt x="0" y="35"/>
                  </a:cubicBezTo>
                  <a:cubicBezTo>
                    <a:pt x="0" y="31"/>
                    <a:pt x="0" y="24"/>
                    <a:pt x="0" y="24"/>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59" name="Freeform 109">
              <a:extLst>
                <a:ext uri="{FF2B5EF4-FFF2-40B4-BE49-F238E27FC236}">
                  <a16:creationId xmlns:a16="http://schemas.microsoft.com/office/drawing/2014/main" id="{FDA89BA3-6062-4D1E-B10F-A99B4B1ACA20}"/>
                </a:ext>
              </a:extLst>
            </p:cNvPr>
            <p:cNvSpPr>
              <a:spLocks/>
            </p:cNvSpPr>
            <p:nvPr/>
          </p:nvSpPr>
          <p:spPr bwMode="auto">
            <a:xfrm>
              <a:off x="3819472" y="3914481"/>
              <a:ext cx="1150890" cy="1948231"/>
            </a:xfrm>
            <a:custGeom>
              <a:avLst/>
              <a:gdLst>
                <a:gd name="T0" fmla="*/ 80 w 1007"/>
                <a:gd name="T1" fmla="*/ 163 h 1703"/>
                <a:gd name="T2" fmla="*/ 89 w 1007"/>
                <a:gd name="T3" fmla="*/ 91 h 1703"/>
                <a:gd name="T4" fmla="*/ 102 w 1007"/>
                <a:gd name="T5" fmla="*/ 83 h 1703"/>
                <a:gd name="T6" fmla="*/ 142 w 1007"/>
                <a:gd name="T7" fmla="*/ 31 h 1703"/>
                <a:gd name="T8" fmla="*/ 220 w 1007"/>
                <a:gd name="T9" fmla="*/ 10 h 1703"/>
                <a:gd name="T10" fmla="*/ 218 w 1007"/>
                <a:gd name="T11" fmla="*/ 76 h 1703"/>
                <a:gd name="T12" fmla="*/ 235 w 1007"/>
                <a:gd name="T13" fmla="*/ 23 h 1703"/>
                <a:gd name="T14" fmla="*/ 252 w 1007"/>
                <a:gd name="T15" fmla="*/ 8 h 1703"/>
                <a:gd name="T16" fmla="*/ 333 w 1007"/>
                <a:gd name="T17" fmla="*/ 42 h 1703"/>
                <a:gd name="T18" fmla="*/ 391 w 1007"/>
                <a:gd name="T19" fmla="*/ 36 h 1703"/>
                <a:gd name="T20" fmla="*/ 401 w 1007"/>
                <a:gd name="T21" fmla="*/ 46 h 1703"/>
                <a:gd name="T22" fmla="*/ 465 w 1007"/>
                <a:gd name="T23" fmla="*/ 89 h 1703"/>
                <a:gd name="T24" fmla="*/ 564 w 1007"/>
                <a:gd name="T25" fmla="*/ 150 h 1703"/>
                <a:gd name="T26" fmla="*/ 609 w 1007"/>
                <a:gd name="T27" fmla="*/ 161 h 1703"/>
                <a:gd name="T28" fmla="*/ 668 w 1007"/>
                <a:gd name="T29" fmla="*/ 234 h 1703"/>
                <a:gd name="T30" fmla="*/ 658 w 1007"/>
                <a:gd name="T31" fmla="*/ 306 h 1703"/>
                <a:gd name="T32" fmla="*/ 693 w 1007"/>
                <a:gd name="T33" fmla="*/ 333 h 1703"/>
                <a:gd name="T34" fmla="*/ 781 w 1007"/>
                <a:gd name="T35" fmla="*/ 316 h 1703"/>
                <a:gd name="T36" fmla="*/ 802 w 1007"/>
                <a:gd name="T37" fmla="*/ 344 h 1703"/>
                <a:gd name="T38" fmla="*/ 882 w 1007"/>
                <a:gd name="T39" fmla="*/ 344 h 1703"/>
                <a:gd name="T40" fmla="*/ 988 w 1007"/>
                <a:gd name="T41" fmla="*/ 397 h 1703"/>
                <a:gd name="T42" fmla="*/ 943 w 1007"/>
                <a:gd name="T43" fmla="*/ 558 h 1703"/>
                <a:gd name="T44" fmla="*/ 914 w 1007"/>
                <a:gd name="T45" fmla="*/ 674 h 1703"/>
                <a:gd name="T46" fmla="*/ 897 w 1007"/>
                <a:gd name="T47" fmla="*/ 729 h 1703"/>
                <a:gd name="T48" fmla="*/ 833 w 1007"/>
                <a:gd name="T49" fmla="*/ 809 h 1703"/>
                <a:gd name="T50" fmla="*/ 738 w 1007"/>
                <a:gd name="T51" fmla="*/ 853 h 1703"/>
                <a:gd name="T52" fmla="*/ 708 w 1007"/>
                <a:gd name="T53" fmla="*/ 944 h 1703"/>
                <a:gd name="T54" fmla="*/ 667 w 1007"/>
                <a:gd name="T55" fmla="*/ 1007 h 1703"/>
                <a:gd name="T56" fmla="*/ 535 w 1007"/>
                <a:gd name="T57" fmla="*/ 1107 h 1703"/>
                <a:gd name="T58" fmla="*/ 511 w 1007"/>
                <a:gd name="T59" fmla="*/ 1115 h 1703"/>
                <a:gd name="T60" fmla="*/ 530 w 1007"/>
                <a:gd name="T61" fmla="*/ 1178 h 1703"/>
                <a:gd name="T62" fmla="*/ 420 w 1007"/>
                <a:gd name="T63" fmla="*/ 1220 h 1703"/>
                <a:gd name="T64" fmla="*/ 412 w 1007"/>
                <a:gd name="T65" fmla="*/ 1274 h 1703"/>
                <a:gd name="T66" fmla="*/ 353 w 1007"/>
                <a:gd name="T67" fmla="*/ 1282 h 1703"/>
                <a:gd name="T68" fmla="*/ 386 w 1007"/>
                <a:gd name="T69" fmla="*/ 1316 h 1703"/>
                <a:gd name="T70" fmla="*/ 368 w 1007"/>
                <a:gd name="T71" fmla="*/ 1331 h 1703"/>
                <a:gd name="T72" fmla="*/ 306 w 1007"/>
                <a:gd name="T73" fmla="*/ 1418 h 1703"/>
                <a:gd name="T74" fmla="*/ 302 w 1007"/>
                <a:gd name="T75" fmla="*/ 1525 h 1703"/>
                <a:gd name="T76" fmla="*/ 277 w 1007"/>
                <a:gd name="T77" fmla="*/ 1592 h 1703"/>
                <a:gd name="T78" fmla="*/ 345 w 1007"/>
                <a:gd name="T79" fmla="*/ 1685 h 1703"/>
                <a:gd name="T80" fmla="*/ 292 w 1007"/>
                <a:gd name="T81" fmla="*/ 1703 h 1703"/>
                <a:gd name="T82" fmla="*/ 219 w 1007"/>
                <a:gd name="T83" fmla="*/ 1659 h 1703"/>
                <a:gd name="T84" fmla="*/ 159 w 1007"/>
                <a:gd name="T85" fmla="*/ 1627 h 1703"/>
                <a:gd name="T86" fmla="*/ 161 w 1007"/>
                <a:gd name="T87" fmla="*/ 1602 h 1703"/>
                <a:gd name="T88" fmla="*/ 146 w 1007"/>
                <a:gd name="T89" fmla="*/ 1545 h 1703"/>
                <a:gd name="T90" fmla="*/ 141 w 1007"/>
                <a:gd name="T91" fmla="*/ 1425 h 1703"/>
                <a:gd name="T92" fmla="*/ 149 w 1007"/>
                <a:gd name="T93" fmla="*/ 1409 h 1703"/>
                <a:gd name="T94" fmla="*/ 193 w 1007"/>
                <a:gd name="T95" fmla="*/ 1293 h 1703"/>
                <a:gd name="T96" fmla="*/ 165 w 1007"/>
                <a:gd name="T97" fmla="*/ 1275 h 1703"/>
                <a:gd name="T98" fmla="*/ 175 w 1007"/>
                <a:gd name="T99" fmla="*/ 1226 h 1703"/>
                <a:gd name="T100" fmla="*/ 197 w 1007"/>
                <a:gd name="T101" fmla="*/ 1128 h 1703"/>
                <a:gd name="T102" fmla="*/ 213 w 1007"/>
                <a:gd name="T103" fmla="*/ 1012 h 1703"/>
                <a:gd name="T104" fmla="*/ 234 w 1007"/>
                <a:gd name="T105" fmla="*/ 890 h 1703"/>
                <a:gd name="T106" fmla="*/ 246 w 1007"/>
                <a:gd name="T107" fmla="*/ 782 h 1703"/>
                <a:gd name="T108" fmla="*/ 180 w 1007"/>
                <a:gd name="T109" fmla="*/ 667 h 1703"/>
                <a:gd name="T110" fmla="*/ 107 w 1007"/>
                <a:gd name="T111" fmla="*/ 594 h 1703"/>
                <a:gd name="T112" fmla="*/ 49 w 1007"/>
                <a:gd name="T113" fmla="*/ 469 h 1703"/>
                <a:gd name="T114" fmla="*/ 19 w 1007"/>
                <a:gd name="T115" fmla="*/ 435 h 1703"/>
                <a:gd name="T116" fmla="*/ 32 w 1007"/>
                <a:gd name="T117" fmla="*/ 344 h 1703"/>
                <a:gd name="T118" fmla="*/ 24 w 1007"/>
                <a:gd name="T119" fmla="*/ 266 h 1703"/>
                <a:gd name="T120" fmla="*/ 81 w 1007"/>
                <a:gd name="T121" fmla="*/ 191 h 17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007" h="1703">
                  <a:moveTo>
                    <a:pt x="84" y="185"/>
                  </a:moveTo>
                  <a:cubicBezTo>
                    <a:pt x="84" y="184"/>
                    <a:pt x="84" y="182"/>
                    <a:pt x="84" y="181"/>
                  </a:cubicBezTo>
                  <a:cubicBezTo>
                    <a:pt x="84" y="174"/>
                    <a:pt x="80" y="169"/>
                    <a:pt x="80" y="163"/>
                  </a:cubicBezTo>
                  <a:cubicBezTo>
                    <a:pt x="80" y="153"/>
                    <a:pt x="84" y="150"/>
                    <a:pt x="84" y="142"/>
                  </a:cubicBezTo>
                  <a:cubicBezTo>
                    <a:pt x="84" y="126"/>
                    <a:pt x="70" y="128"/>
                    <a:pt x="70" y="114"/>
                  </a:cubicBezTo>
                  <a:cubicBezTo>
                    <a:pt x="70" y="103"/>
                    <a:pt x="85" y="98"/>
                    <a:pt x="89" y="91"/>
                  </a:cubicBezTo>
                  <a:cubicBezTo>
                    <a:pt x="95" y="93"/>
                    <a:pt x="93" y="93"/>
                    <a:pt x="98" y="91"/>
                  </a:cubicBezTo>
                  <a:cubicBezTo>
                    <a:pt x="98" y="90"/>
                    <a:pt x="98" y="88"/>
                    <a:pt x="98" y="87"/>
                  </a:cubicBezTo>
                  <a:cubicBezTo>
                    <a:pt x="98" y="85"/>
                    <a:pt x="101" y="83"/>
                    <a:pt x="102" y="83"/>
                  </a:cubicBezTo>
                  <a:cubicBezTo>
                    <a:pt x="102" y="75"/>
                    <a:pt x="110" y="72"/>
                    <a:pt x="115" y="69"/>
                  </a:cubicBezTo>
                  <a:cubicBezTo>
                    <a:pt x="119" y="66"/>
                    <a:pt x="120" y="56"/>
                    <a:pt x="121" y="49"/>
                  </a:cubicBezTo>
                  <a:cubicBezTo>
                    <a:pt x="125" y="37"/>
                    <a:pt x="132" y="34"/>
                    <a:pt x="142" y="31"/>
                  </a:cubicBezTo>
                  <a:cubicBezTo>
                    <a:pt x="160" y="25"/>
                    <a:pt x="172" y="22"/>
                    <a:pt x="191" y="15"/>
                  </a:cubicBezTo>
                  <a:cubicBezTo>
                    <a:pt x="201" y="12"/>
                    <a:pt x="203" y="0"/>
                    <a:pt x="213" y="0"/>
                  </a:cubicBezTo>
                  <a:cubicBezTo>
                    <a:pt x="217" y="0"/>
                    <a:pt x="220" y="9"/>
                    <a:pt x="220" y="10"/>
                  </a:cubicBezTo>
                  <a:cubicBezTo>
                    <a:pt x="220" y="16"/>
                    <a:pt x="215" y="19"/>
                    <a:pt x="212" y="19"/>
                  </a:cubicBezTo>
                  <a:cubicBezTo>
                    <a:pt x="210" y="31"/>
                    <a:pt x="205" y="45"/>
                    <a:pt x="205" y="52"/>
                  </a:cubicBezTo>
                  <a:cubicBezTo>
                    <a:pt x="205" y="60"/>
                    <a:pt x="210" y="76"/>
                    <a:pt x="218" y="76"/>
                  </a:cubicBezTo>
                  <a:cubicBezTo>
                    <a:pt x="221" y="76"/>
                    <a:pt x="225" y="66"/>
                    <a:pt x="225" y="63"/>
                  </a:cubicBezTo>
                  <a:cubicBezTo>
                    <a:pt x="225" y="53"/>
                    <a:pt x="216" y="48"/>
                    <a:pt x="216" y="38"/>
                  </a:cubicBezTo>
                  <a:cubicBezTo>
                    <a:pt x="216" y="26"/>
                    <a:pt x="228" y="28"/>
                    <a:pt x="235" y="23"/>
                  </a:cubicBezTo>
                  <a:cubicBezTo>
                    <a:pt x="253" y="23"/>
                    <a:pt x="253" y="23"/>
                    <a:pt x="253" y="23"/>
                  </a:cubicBezTo>
                  <a:cubicBezTo>
                    <a:pt x="250" y="14"/>
                    <a:pt x="239" y="18"/>
                    <a:pt x="239" y="8"/>
                  </a:cubicBezTo>
                  <a:cubicBezTo>
                    <a:pt x="252" y="8"/>
                    <a:pt x="252" y="8"/>
                    <a:pt x="252" y="8"/>
                  </a:cubicBezTo>
                  <a:cubicBezTo>
                    <a:pt x="255" y="21"/>
                    <a:pt x="272" y="25"/>
                    <a:pt x="283" y="28"/>
                  </a:cubicBezTo>
                  <a:cubicBezTo>
                    <a:pt x="283" y="36"/>
                    <a:pt x="288" y="41"/>
                    <a:pt x="293" y="42"/>
                  </a:cubicBezTo>
                  <a:cubicBezTo>
                    <a:pt x="305" y="42"/>
                    <a:pt x="327" y="42"/>
                    <a:pt x="333" y="42"/>
                  </a:cubicBezTo>
                  <a:cubicBezTo>
                    <a:pt x="333" y="49"/>
                    <a:pt x="343" y="51"/>
                    <a:pt x="349" y="51"/>
                  </a:cubicBezTo>
                  <a:cubicBezTo>
                    <a:pt x="360" y="49"/>
                    <a:pt x="368" y="49"/>
                    <a:pt x="372" y="40"/>
                  </a:cubicBezTo>
                  <a:cubicBezTo>
                    <a:pt x="373" y="37"/>
                    <a:pt x="389" y="37"/>
                    <a:pt x="391" y="36"/>
                  </a:cubicBezTo>
                  <a:cubicBezTo>
                    <a:pt x="399" y="36"/>
                    <a:pt x="412" y="38"/>
                    <a:pt x="412" y="38"/>
                  </a:cubicBezTo>
                  <a:cubicBezTo>
                    <a:pt x="409" y="41"/>
                    <a:pt x="403" y="41"/>
                    <a:pt x="401" y="40"/>
                  </a:cubicBezTo>
                  <a:cubicBezTo>
                    <a:pt x="401" y="46"/>
                    <a:pt x="401" y="46"/>
                    <a:pt x="401" y="46"/>
                  </a:cubicBezTo>
                  <a:cubicBezTo>
                    <a:pt x="406" y="57"/>
                    <a:pt x="422" y="60"/>
                    <a:pt x="433" y="64"/>
                  </a:cubicBezTo>
                  <a:cubicBezTo>
                    <a:pt x="443" y="67"/>
                    <a:pt x="441" y="79"/>
                    <a:pt x="444" y="89"/>
                  </a:cubicBezTo>
                  <a:cubicBezTo>
                    <a:pt x="465" y="89"/>
                    <a:pt x="465" y="89"/>
                    <a:pt x="465" y="89"/>
                  </a:cubicBezTo>
                  <a:cubicBezTo>
                    <a:pt x="480" y="104"/>
                    <a:pt x="486" y="102"/>
                    <a:pt x="496" y="122"/>
                  </a:cubicBezTo>
                  <a:cubicBezTo>
                    <a:pt x="497" y="125"/>
                    <a:pt x="503" y="126"/>
                    <a:pt x="507" y="126"/>
                  </a:cubicBezTo>
                  <a:cubicBezTo>
                    <a:pt x="512" y="149"/>
                    <a:pt x="544" y="146"/>
                    <a:pt x="564" y="150"/>
                  </a:cubicBezTo>
                  <a:cubicBezTo>
                    <a:pt x="584" y="150"/>
                    <a:pt x="584" y="150"/>
                    <a:pt x="584" y="150"/>
                  </a:cubicBezTo>
                  <a:cubicBezTo>
                    <a:pt x="589" y="153"/>
                    <a:pt x="602" y="159"/>
                    <a:pt x="609" y="159"/>
                  </a:cubicBezTo>
                  <a:cubicBezTo>
                    <a:pt x="609" y="161"/>
                    <a:pt x="609" y="161"/>
                    <a:pt x="609" y="161"/>
                  </a:cubicBezTo>
                  <a:cubicBezTo>
                    <a:pt x="611" y="161"/>
                    <a:pt x="612" y="161"/>
                    <a:pt x="614" y="161"/>
                  </a:cubicBezTo>
                  <a:cubicBezTo>
                    <a:pt x="626" y="161"/>
                    <a:pt x="642" y="187"/>
                    <a:pt x="655" y="190"/>
                  </a:cubicBezTo>
                  <a:cubicBezTo>
                    <a:pt x="655" y="200"/>
                    <a:pt x="664" y="225"/>
                    <a:pt x="668" y="234"/>
                  </a:cubicBezTo>
                  <a:cubicBezTo>
                    <a:pt x="672" y="242"/>
                    <a:pt x="682" y="242"/>
                    <a:pt x="682" y="250"/>
                  </a:cubicBezTo>
                  <a:cubicBezTo>
                    <a:pt x="670" y="266"/>
                    <a:pt x="648" y="274"/>
                    <a:pt x="648" y="297"/>
                  </a:cubicBezTo>
                  <a:cubicBezTo>
                    <a:pt x="648" y="305"/>
                    <a:pt x="655" y="305"/>
                    <a:pt x="658" y="306"/>
                  </a:cubicBezTo>
                  <a:cubicBezTo>
                    <a:pt x="666" y="310"/>
                    <a:pt x="670" y="316"/>
                    <a:pt x="671" y="324"/>
                  </a:cubicBezTo>
                  <a:cubicBezTo>
                    <a:pt x="689" y="324"/>
                    <a:pt x="689" y="324"/>
                    <a:pt x="689" y="324"/>
                  </a:cubicBezTo>
                  <a:cubicBezTo>
                    <a:pt x="689" y="327"/>
                    <a:pt x="691" y="333"/>
                    <a:pt x="693" y="333"/>
                  </a:cubicBezTo>
                  <a:cubicBezTo>
                    <a:pt x="696" y="333"/>
                    <a:pt x="699" y="328"/>
                    <a:pt x="702" y="324"/>
                  </a:cubicBezTo>
                  <a:cubicBezTo>
                    <a:pt x="709" y="311"/>
                    <a:pt x="718" y="294"/>
                    <a:pt x="730" y="294"/>
                  </a:cubicBezTo>
                  <a:cubicBezTo>
                    <a:pt x="744" y="294"/>
                    <a:pt x="771" y="309"/>
                    <a:pt x="781" y="316"/>
                  </a:cubicBezTo>
                  <a:cubicBezTo>
                    <a:pt x="787" y="320"/>
                    <a:pt x="794" y="318"/>
                    <a:pt x="795" y="324"/>
                  </a:cubicBezTo>
                  <a:cubicBezTo>
                    <a:pt x="798" y="332"/>
                    <a:pt x="797" y="337"/>
                    <a:pt x="797" y="344"/>
                  </a:cubicBezTo>
                  <a:cubicBezTo>
                    <a:pt x="802" y="344"/>
                    <a:pt x="802" y="344"/>
                    <a:pt x="802" y="344"/>
                  </a:cubicBezTo>
                  <a:cubicBezTo>
                    <a:pt x="809" y="341"/>
                    <a:pt x="812" y="336"/>
                    <a:pt x="819" y="336"/>
                  </a:cubicBezTo>
                  <a:cubicBezTo>
                    <a:pt x="835" y="336"/>
                    <a:pt x="838" y="348"/>
                    <a:pt x="853" y="348"/>
                  </a:cubicBezTo>
                  <a:cubicBezTo>
                    <a:pt x="882" y="344"/>
                    <a:pt x="882" y="344"/>
                    <a:pt x="882" y="344"/>
                  </a:cubicBezTo>
                  <a:cubicBezTo>
                    <a:pt x="896" y="347"/>
                    <a:pt x="909" y="353"/>
                    <a:pt x="917" y="357"/>
                  </a:cubicBezTo>
                  <a:cubicBezTo>
                    <a:pt x="924" y="369"/>
                    <a:pt x="948" y="391"/>
                    <a:pt x="960" y="395"/>
                  </a:cubicBezTo>
                  <a:cubicBezTo>
                    <a:pt x="970" y="398"/>
                    <a:pt x="977" y="394"/>
                    <a:pt x="988" y="397"/>
                  </a:cubicBezTo>
                  <a:cubicBezTo>
                    <a:pt x="1003" y="402"/>
                    <a:pt x="1007" y="418"/>
                    <a:pt x="1007" y="435"/>
                  </a:cubicBezTo>
                  <a:cubicBezTo>
                    <a:pt x="1007" y="494"/>
                    <a:pt x="976" y="509"/>
                    <a:pt x="956" y="542"/>
                  </a:cubicBezTo>
                  <a:cubicBezTo>
                    <a:pt x="951" y="549"/>
                    <a:pt x="948" y="551"/>
                    <a:pt x="943" y="558"/>
                  </a:cubicBezTo>
                  <a:cubicBezTo>
                    <a:pt x="936" y="570"/>
                    <a:pt x="927" y="572"/>
                    <a:pt x="920" y="580"/>
                  </a:cubicBezTo>
                  <a:cubicBezTo>
                    <a:pt x="908" y="592"/>
                    <a:pt x="920" y="617"/>
                    <a:pt x="920" y="636"/>
                  </a:cubicBezTo>
                  <a:cubicBezTo>
                    <a:pt x="920" y="651"/>
                    <a:pt x="914" y="664"/>
                    <a:pt x="914" y="674"/>
                  </a:cubicBezTo>
                  <a:cubicBezTo>
                    <a:pt x="914" y="678"/>
                    <a:pt x="911" y="681"/>
                    <a:pt x="911" y="684"/>
                  </a:cubicBezTo>
                  <a:cubicBezTo>
                    <a:pt x="908" y="688"/>
                    <a:pt x="901" y="696"/>
                    <a:pt x="901" y="702"/>
                  </a:cubicBezTo>
                  <a:cubicBezTo>
                    <a:pt x="901" y="710"/>
                    <a:pt x="898" y="726"/>
                    <a:pt x="897" y="729"/>
                  </a:cubicBezTo>
                  <a:cubicBezTo>
                    <a:pt x="886" y="747"/>
                    <a:pt x="882" y="755"/>
                    <a:pt x="870" y="771"/>
                  </a:cubicBezTo>
                  <a:cubicBezTo>
                    <a:pt x="867" y="776"/>
                    <a:pt x="868" y="786"/>
                    <a:pt x="867" y="789"/>
                  </a:cubicBezTo>
                  <a:cubicBezTo>
                    <a:pt x="862" y="798"/>
                    <a:pt x="846" y="809"/>
                    <a:pt x="833" y="809"/>
                  </a:cubicBezTo>
                  <a:cubicBezTo>
                    <a:pt x="819" y="809"/>
                    <a:pt x="808" y="809"/>
                    <a:pt x="796" y="814"/>
                  </a:cubicBezTo>
                  <a:cubicBezTo>
                    <a:pt x="792" y="817"/>
                    <a:pt x="791" y="820"/>
                    <a:pt x="789" y="823"/>
                  </a:cubicBezTo>
                  <a:cubicBezTo>
                    <a:pt x="770" y="842"/>
                    <a:pt x="752" y="831"/>
                    <a:pt x="738" y="853"/>
                  </a:cubicBezTo>
                  <a:cubicBezTo>
                    <a:pt x="732" y="863"/>
                    <a:pt x="722" y="863"/>
                    <a:pt x="716" y="870"/>
                  </a:cubicBezTo>
                  <a:cubicBezTo>
                    <a:pt x="706" y="880"/>
                    <a:pt x="708" y="891"/>
                    <a:pt x="708" y="906"/>
                  </a:cubicBezTo>
                  <a:cubicBezTo>
                    <a:pt x="708" y="944"/>
                    <a:pt x="708" y="944"/>
                    <a:pt x="708" y="944"/>
                  </a:cubicBezTo>
                  <a:cubicBezTo>
                    <a:pt x="692" y="952"/>
                    <a:pt x="685" y="965"/>
                    <a:pt x="677" y="982"/>
                  </a:cubicBezTo>
                  <a:cubicBezTo>
                    <a:pt x="677" y="981"/>
                    <a:pt x="677" y="981"/>
                    <a:pt x="677" y="981"/>
                  </a:cubicBezTo>
                  <a:cubicBezTo>
                    <a:pt x="672" y="991"/>
                    <a:pt x="673" y="997"/>
                    <a:pt x="667" y="1007"/>
                  </a:cubicBezTo>
                  <a:cubicBezTo>
                    <a:pt x="653" y="1029"/>
                    <a:pt x="638" y="1031"/>
                    <a:pt x="625" y="1052"/>
                  </a:cubicBezTo>
                  <a:cubicBezTo>
                    <a:pt x="610" y="1076"/>
                    <a:pt x="604" y="1115"/>
                    <a:pt x="569" y="1115"/>
                  </a:cubicBezTo>
                  <a:cubicBezTo>
                    <a:pt x="557" y="1115"/>
                    <a:pt x="540" y="1107"/>
                    <a:pt x="535" y="1107"/>
                  </a:cubicBezTo>
                  <a:cubicBezTo>
                    <a:pt x="524" y="1107"/>
                    <a:pt x="514" y="1097"/>
                    <a:pt x="503" y="1097"/>
                  </a:cubicBezTo>
                  <a:cubicBezTo>
                    <a:pt x="501" y="1097"/>
                    <a:pt x="497" y="1099"/>
                    <a:pt x="497" y="1101"/>
                  </a:cubicBezTo>
                  <a:cubicBezTo>
                    <a:pt x="497" y="1108"/>
                    <a:pt x="508" y="1112"/>
                    <a:pt x="511" y="1115"/>
                  </a:cubicBezTo>
                  <a:cubicBezTo>
                    <a:pt x="517" y="1121"/>
                    <a:pt x="517" y="1130"/>
                    <a:pt x="520" y="1139"/>
                  </a:cubicBezTo>
                  <a:cubicBezTo>
                    <a:pt x="522" y="1148"/>
                    <a:pt x="534" y="1148"/>
                    <a:pt x="534" y="1157"/>
                  </a:cubicBezTo>
                  <a:cubicBezTo>
                    <a:pt x="534" y="1166"/>
                    <a:pt x="534" y="1172"/>
                    <a:pt x="530" y="1178"/>
                  </a:cubicBezTo>
                  <a:cubicBezTo>
                    <a:pt x="524" y="1189"/>
                    <a:pt x="518" y="1194"/>
                    <a:pt x="511" y="1202"/>
                  </a:cubicBezTo>
                  <a:cubicBezTo>
                    <a:pt x="498" y="1216"/>
                    <a:pt x="482" y="1212"/>
                    <a:pt x="464" y="1218"/>
                  </a:cubicBezTo>
                  <a:cubicBezTo>
                    <a:pt x="452" y="1222"/>
                    <a:pt x="427" y="1213"/>
                    <a:pt x="420" y="1220"/>
                  </a:cubicBezTo>
                  <a:cubicBezTo>
                    <a:pt x="410" y="1231"/>
                    <a:pt x="418" y="1255"/>
                    <a:pt x="412" y="1266"/>
                  </a:cubicBezTo>
                  <a:cubicBezTo>
                    <a:pt x="412" y="1264"/>
                    <a:pt x="412" y="1264"/>
                    <a:pt x="412" y="1264"/>
                  </a:cubicBezTo>
                  <a:cubicBezTo>
                    <a:pt x="412" y="1266"/>
                    <a:pt x="412" y="1271"/>
                    <a:pt x="412" y="1274"/>
                  </a:cubicBezTo>
                  <a:cubicBezTo>
                    <a:pt x="412" y="1278"/>
                    <a:pt x="400" y="1283"/>
                    <a:pt x="395" y="1283"/>
                  </a:cubicBezTo>
                  <a:cubicBezTo>
                    <a:pt x="379" y="1283"/>
                    <a:pt x="376" y="1272"/>
                    <a:pt x="361" y="1272"/>
                  </a:cubicBezTo>
                  <a:cubicBezTo>
                    <a:pt x="355" y="1272"/>
                    <a:pt x="353" y="1278"/>
                    <a:pt x="353" y="1282"/>
                  </a:cubicBezTo>
                  <a:cubicBezTo>
                    <a:pt x="353" y="1293"/>
                    <a:pt x="362" y="1313"/>
                    <a:pt x="369" y="1313"/>
                  </a:cubicBezTo>
                  <a:cubicBezTo>
                    <a:pt x="373" y="1313"/>
                    <a:pt x="377" y="1309"/>
                    <a:pt x="380" y="1308"/>
                  </a:cubicBezTo>
                  <a:cubicBezTo>
                    <a:pt x="383" y="1311"/>
                    <a:pt x="386" y="1312"/>
                    <a:pt x="386" y="1316"/>
                  </a:cubicBezTo>
                  <a:cubicBezTo>
                    <a:pt x="386" y="1321"/>
                    <a:pt x="380" y="1326"/>
                    <a:pt x="379" y="1326"/>
                  </a:cubicBezTo>
                  <a:cubicBezTo>
                    <a:pt x="370" y="1326"/>
                    <a:pt x="367" y="1319"/>
                    <a:pt x="359" y="1319"/>
                  </a:cubicBezTo>
                  <a:cubicBezTo>
                    <a:pt x="359" y="1328"/>
                    <a:pt x="364" y="1329"/>
                    <a:pt x="368" y="1331"/>
                  </a:cubicBezTo>
                  <a:cubicBezTo>
                    <a:pt x="354" y="1345"/>
                    <a:pt x="354" y="1359"/>
                    <a:pt x="349" y="1379"/>
                  </a:cubicBezTo>
                  <a:cubicBezTo>
                    <a:pt x="348" y="1388"/>
                    <a:pt x="334" y="1389"/>
                    <a:pt x="329" y="1390"/>
                  </a:cubicBezTo>
                  <a:cubicBezTo>
                    <a:pt x="317" y="1393"/>
                    <a:pt x="306" y="1404"/>
                    <a:pt x="306" y="1418"/>
                  </a:cubicBezTo>
                  <a:cubicBezTo>
                    <a:pt x="306" y="1449"/>
                    <a:pt x="340" y="1437"/>
                    <a:pt x="340" y="1462"/>
                  </a:cubicBezTo>
                  <a:cubicBezTo>
                    <a:pt x="340" y="1484"/>
                    <a:pt x="321" y="1487"/>
                    <a:pt x="311" y="1498"/>
                  </a:cubicBezTo>
                  <a:cubicBezTo>
                    <a:pt x="305" y="1504"/>
                    <a:pt x="307" y="1514"/>
                    <a:pt x="302" y="1525"/>
                  </a:cubicBezTo>
                  <a:cubicBezTo>
                    <a:pt x="297" y="1536"/>
                    <a:pt x="285" y="1531"/>
                    <a:pt x="278" y="1538"/>
                  </a:cubicBezTo>
                  <a:cubicBezTo>
                    <a:pt x="269" y="1548"/>
                    <a:pt x="265" y="1559"/>
                    <a:pt x="265" y="1574"/>
                  </a:cubicBezTo>
                  <a:cubicBezTo>
                    <a:pt x="265" y="1582"/>
                    <a:pt x="272" y="1592"/>
                    <a:pt x="277" y="1592"/>
                  </a:cubicBezTo>
                  <a:cubicBezTo>
                    <a:pt x="290" y="1600"/>
                    <a:pt x="290" y="1637"/>
                    <a:pt x="299" y="1647"/>
                  </a:cubicBezTo>
                  <a:cubicBezTo>
                    <a:pt x="316" y="1665"/>
                    <a:pt x="336" y="1672"/>
                    <a:pt x="357" y="1682"/>
                  </a:cubicBezTo>
                  <a:cubicBezTo>
                    <a:pt x="354" y="1687"/>
                    <a:pt x="349" y="1685"/>
                    <a:pt x="345" y="1685"/>
                  </a:cubicBezTo>
                  <a:cubicBezTo>
                    <a:pt x="333" y="1685"/>
                    <a:pt x="315" y="1700"/>
                    <a:pt x="308" y="1700"/>
                  </a:cubicBezTo>
                  <a:cubicBezTo>
                    <a:pt x="302" y="1700"/>
                    <a:pt x="303" y="1700"/>
                    <a:pt x="299" y="1700"/>
                  </a:cubicBezTo>
                  <a:cubicBezTo>
                    <a:pt x="297" y="1700"/>
                    <a:pt x="294" y="1703"/>
                    <a:pt x="292" y="1703"/>
                  </a:cubicBezTo>
                  <a:cubicBezTo>
                    <a:pt x="284" y="1703"/>
                    <a:pt x="278" y="1703"/>
                    <a:pt x="271" y="1703"/>
                  </a:cubicBezTo>
                  <a:cubicBezTo>
                    <a:pt x="253" y="1703"/>
                    <a:pt x="259" y="1681"/>
                    <a:pt x="247" y="1677"/>
                  </a:cubicBezTo>
                  <a:cubicBezTo>
                    <a:pt x="236" y="1673"/>
                    <a:pt x="219" y="1673"/>
                    <a:pt x="219" y="1659"/>
                  </a:cubicBezTo>
                  <a:cubicBezTo>
                    <a:pt x="213" y="1659"/>
                    <a:pt x="210" y="1659"/>
                    <a:pt x="205" y="1659"/>
                  </a:cubicBezTo>
                  <a:cubicBezTo>
                    <a:pt x="199" y="1659"/>
                    <a:pt x="197" y="1653"/>
                    <a:pt x="196" y="1649"/>
                  </a:cubicBezTo>
                  <a:cubicBezTo>
                    <a:pt x="175" y="1649"/>
                    <a:pt x="169" y="1638"/>
                    <a:pt x="159" y="1627"/>
                  </a:cubicBezTo>
                  <a:cubicBezTo>
                    <a:pt x="157" y="1625"/>
                    <a:pt x="152" y="1621"/>
                    <a:pt x="152" y="1619"/>
                  </a:cubicBezTo>
                  <a:cubicBezTo>
                    <a:pt x="152" y="1612"/>
                    <a:pt x="166" y="1613"/>
                    <a:pt x="167" y="1606"/>
                  </a:cubicBezTo>
                  <a:cubicBezTo>
                    <a:pt x="165" y="1605"/>
                    <a:pt x="163" y="1604"/>
                    <a:pt x="161" y="1602"/>
                  </a:cubicBezTo>
                  <a:cubicBezTo>
                    <a:pt x="163" y="1598"/>
                    <a:pt x="166" y="1593"/>
                    <a:pt x="166" y="1588"/>
                  </a:cubicBezTo>
                  <a:cubicBezTo>
                    <a:pt x="166" y="1569"/>
                    <a:pt x="146" y="1573"/>
                    <a:pt x="146" y="1556"/>
                  </a:cubicBezTo>
                  <a:cubicBezTo>
                    <a:pt x="146" y="1550"/>
                    <a:pt x="146" y="1548"/>
                    <a:pt x="146" y="1545"/>
                  </a:cubicBezTo>
                  <a:cubicBezTo>
                    <a:pt x="146" y="1527"/>
                    <a:pt x="134" y="1499"/>
                    <a:pt x="134" y="1486"/>
                  </a:cubicBezTo>
                  <a:cubicBezTo>
                    <a:pt x="134" y="1472"/>
                    <a:pt x="152" y="1466"/>
                    <a:pt x="152" y="1453"/>
                  </a:cubicBezTo>
                  <a:cubicBezTo>
                    <a:pt x="152" y="1447"/>
                    <a:pt x="143" y="1434"/>
                    <a:pt x="141" y="1425"/>
                  </a:cubicBezTo>
                  <a:cubicBezTo>
                    <a:pt x="141" y="1418"/>
                    <a:pt x="141" y="1418"/>
                    <a:pt x="141" y="1418"/>
                  </a:cubicBezTo>
                  <a:cubicBezTo>
                    <a:pt x="142" y="1418"/>
                    <a:pt x="142" y="1418"/>
                    <a:pt x="142" y="1418"/>
                  </a:cubicBezTo>
                  <a:cubicBezTo>
                    <a:pt x="142" y="1413"/>
                    <a:pt x="145" y="1409"/>
                    <a:pt x="149" y="1409"/>
                  </a:cubicBezTo>
                  <a:cubicBezTo>
                    <a:pt x="162" y="1409"/>
                    <a:pt x="157" y="1423"/>
                    <a:pt x="168" y="1423"/>
                  </a:cubicBezTo>
                  <a:cubicBezTo>
                    <a:pt x="193" y="1305"/>
                    <a:pt x="193" y="1305"/>
                    <a:pt x="193" y="1305"/>
                  </a:cubicBezTo>
                  <a:cubicBezTo>
                    <a:pt x="193" y="1293"/>
                    <a:pt x="193" y="1293"/>
                    <a:pt x="193" y="1293"/>
                  </a:cubicBezTo>
                  <a:cubicBezTo>
                    <a:pt x="191" y="1293"/>
                    <a:pt x="189" y="1293"/>
                    <a:pt x="187" y="1293"/>
                  </a:cubicBezTo>
                  <a:cubicBezTo>
                    <a:pt x="181" y="1296"/>
                    <a:pt x="180" y="1302"/>
                    <a:pt x="175" y="1302"/>
                  </a:cubicBezTo>
                  <a:cubicBezTo>
                    <a:pt x="169" y="1302"/>
                    <a:pt x="165" y="1284"/>
                    <a:pt x="165" y="1275"/>
                  </a:cubicBezTo>
                  <a:cubicBezTo>
                    <a:pt x="165" y="1260"/>
                    <a:pt x="170" y="1254"/>
                    <a:pt x="172" y="1239"/>
                  </a:cubicBezTo>
                  <a:cubicBezTo>
                    <a:pt x="177" y="1239"/>
                    <a:pt x="180" y="1237"/>
                    <a:pt x="180" y="1235"/>
                  </a:cubicBezTo>
                  <a:cubicBezTo>
                    <a:pt x="180" y="1230"/>
                    <a:pt x="175" y="1226"/>
                    <a:pt x="175" y="1226"/>
                  </a:cubicBezTo>
                  <a:cubicBezTo>
                    <a:pt x="172" y="1226"/>
                    <a:pt x="171" y="1204"/>
                    <a:pt x="171" y="1198"/>
                  </a:cubicBezTo>
                  <a:cubicBezTo>
                    <a:pt x="171" y="1180"/>
                    <a:pt x="182" y="1162"/>
                    <a:pt x="189" y="1150"/>
                  </a:cubicBezTo>
                  <a:cubicBezTo>
                    <a:pt x="192" y="1145"/>
                    <a:pt x="193" y="1134"/>
                    <a:pt x="197" y="1128"/>
                  </a:cubicBezTo>
                  <a:cubicBezTo>
                    <a:pt x="199" y="1125"/>
                    <a:pt x="203" y="1126"/>
                    <a:pt x="204" y="1123"/>
                  </a:cubicBezTo>
                  <a:cubicBezTo>
                    <a:pt x="209" y="1104"/>
                    <a:pt x="209" y="1091"/>
                    <a:pt x="214" y="1072"/>
                  </a:cubicBezTo>
                  <a:cubicBezTo>
                    <a:pt x="213" y="1012"/>
                    <a:pt x="213" y="1012"/>
                    <a:pt x="213" y="1012"/>
                  </a:cubicBezTo>
                  <a:cubicBezTo>
                    <a:pt x="208" y="998"/>
                    <a:pt x="217" y="987"/>
                    <a:pt x="217" y="974"/>
                  </a:cubicBezTo>
                  <a:cubicBezTo>
                    <a:pt x="217" y="944"/>
                    <a:pt x="234" y="924"/>
                    <a:pt x="234" y="897"/>
                  </a:cubicBezTo>
                  <a:cubicBezTo>
                    <a:pt x="234" y="894"/>
                    <a:pt x="234" y="892"/>
                    <a:pt x="234" y="890"/>
                  </a:cubicBezTo>
                  <a:cubicBezTo>
                    <a:pt x="234" y="884"/>
                    <a:pt x="238" y="870"/>
                    <a:pt x="240" y="862"/>
                  </a:cubicBezTo>
                  <a:cubicBezTo>
                    <a:pt x="240" y="837"/>
                    <a:pt x="240" y="837"/>
                    <a:pt x="240" y="827"/>
                  </a:cubicBezTo>
                  <a:cubicBezTo>
                    <a:pt x="240" y="816"/>
                    <a:pt x="246" y="794"/>
                    <a:pt x="246" y="782"/>
                  </a:cubicBezTo>
                  <a:cubicBezTo>
                    <a:pt x="246" y="774"/>
                    <a:pt x="243" y="727"/>
                    <a:pt x="240" y="718"/>
                  </a:cubicBezTo>
                  <a:cubicBezTo>
                    <a:pt x="233" y="699"/>
                    <a:pt x="221" y="687"/>
                    <a:pt x="208" y="680"/>
                  </a:cubicBezTo>
                  <a:cubicBezTo>
                    <a:pt x="196" y="674"/>
                    <a:pt x="188" y="676"/>
                    <a:pt x="180" y="667"/>
                  </a:cubicBezTo>
                  <a:cubicBezTo>
                    <a:pt x="171" y="658"/>
                    <a:pt x="166" y="654"/>
                    <a:pt x="155" y="651"/>
                  </a:cubicBezTo>
                  <a:cubicBezTo>
                    <a:pt x="134" y="644"/>
                    <a:pt x="124" y="633"/>
                    <a:pt x="110" y="619"/>
                  </a:cubicBezTo>
                  <a:cubicBezTo>
                    <a:pt x="104" y="612"/>
                    <a:pt x="107" y="603"/>
                    <a:pt x="107" y="594"/>
                  </a:cubicBezTo>
                  <a:cubicBezTo>
                    <a:pt x="107" y="581"/>
                    <a:pt x="96" y="575"/>
                    <a:pt x="93" y="564"/>
                  </a:cubicBezTo>
                  <a:cubicBezTo>
                    <a:pt x="87" y="545"/>
                    <a:pt x="71" y="530"/>
                    <a:pt x="66" y="513"/>
                  </a:cubicBezTo>
                  <a:cubicBezTo>
                    <a:pt x="61" y="495"/>
                    <a:pt x="56" y="484"/>
                    <a:pt x="49" y="469"/>
                  </a:cubicBezTo>
                  <a:cubicBezTo>
                    <a:pt x="47" y="464"/>
                    <a:pt x="42" y="466"/>
                    <a:pt x="40" y="464"/>
                  </a:cubicBezTo>
                  <a:cubicBezTo>
                    <a:pt x="34" y="458"/>
                    <a:pt x="33" y="447"/>
                    <a:pt x="30" y="441"/>
                  </a:cubicBezTo>
                  <a:cubicBezTo>
                    <a:pt x="28" y="436"/>
                    <a:pt x="22" y="438"/>
                    <a:pt x="19" y="435"/>
                  </a:cubicBezTo>
                  <a:cubicBezTo>
                    <a:pt x="11" y="426"/>
                    <a:pt x="0" y="410"/>
                    <a:pt x="0" y="396"/>
                  </a:cubicBezTo>
                  <a:cubicBezTo>
                    <a:pt x="0" y="386"/>
                    <a:pt x="6" y="375"/>
                    <a:pt x="9" y="372"/>
                  </a:cubicBezTo>
                  <a:cubicBezTo>
                    <a:pt x="15" y="360"/>
                    <a:pt x="29" y="357"/>
                    <a:pt x="32" y="344"/>
                  </a:cubicBezTo>
                  <a:cubicBezTo>
                    <a:pt x="25" y="340"/>
                    <a:pt x="26" y="343"/>
                    <a:pt x="21" y="343"/>
                  </a:cubicBezTo>
                  <a:cubicBezTo>
                    <a:pt x="10" y="343"/>
                    <a:pt x="9" y="328"/>
                    <a:pt x="9" y="316"/>
                  </a:cubicBezTo>
                  <a:cubicBezTo>
                    <a:pt x="9" y="298"/>
                    <a:pt x="28" y="301"/>
                    <a:pt x="24" y="266"/>
                  </a:cubicBezTo>
                  <a:cubicBezTo>
                    <a:pt x="45" y="266"/>
                    <a:pt x="50" y="245"/>
                    <a:pt x="56" y="232"/>
                  </a:cubicBezTo>
                  <a:cubicBezTo>
                    <a:pt x="65" y="215"/>
                    <a:pt x="84" y="220"/>
                    <a:pt x="89" y="199"/>
                  </a:cubicBezTo>
                  <a:cubicBezTo>
                    <a:pt x="85" y="197"/>
                    <a:pt x="81" y="193"/>
                    <a:pt x="81" y="191"/>
                  </a:cubicBezTo>
                  <a:cubicBezTo>
                    <a:pt x="84" y="185"/>
                    <a:pt x="84" y="185"/>
                    <a:pt x="84" y="185"/>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60" name="Freeform 110">
              <a:extLst>
                <a:ext uri="{FF2B5EF4-FFF2-40B4-BE49-F238E27FC236}">
                  <a16:creationId xmlns:a16="http://schemas.microsoft.com/office/drawing/2014/main" id="{87BC9317-7E92-4AE2-8E9F-AE4CFCC7A336}"/>
                </a:ext>
              </a:extLst>
            </p:cNvPr>
            <p:cNvSpPr>
              <a:spLocks/>
            </p:cNvSpPr>
            <p:nvPr/>
          </p:nvSpPr>
          <p:spPr bwMode="auto">
            <a:xfrm>
              <a:off x="3889872" y="3571666"/>
              <a:ext cx="12244" cy="18365"/>
            </a:xfrm>
            <a:custGeom>
              <a:avLst/>
              <a:gdLst>
                <a:gd name="T0" fmla="*/ 3 w 11"/>
                <a:gd name="T1" fmla="*/ 1 h 16"/>
                <a:gd name="T2" fmla="*/ 11 w 11"/>
                <a:gd name="T3" fmla="*/ 12 h 16"/>
                <a:gd name="T4" fmla="*/ 7 w 11"/>
                <a:gd name="T5" fmla="*/ 16 h 16"/>
                <a:gd name="T6" fmla="*/ 0 w 11"/>
                <a:gd name="T7" fmla="*/ 1 h 16"/>
                <a:gd name="T8" fmla="*/ 3 w 11"/>
                <a:gd name="T9" fmla="*/ 1 h 16"/>
              </a:gdLst>
              <a:ahLst/>
              <a:cxnLst>
                <a:cxn ang="0">
                  <a:pos x="T0" y="T1"/>
                </a:cxn>
                <a:cxn ang="0">
                  <a:pos x="T2" y="T3"/>
                </a:cxn>
                <a:cxn ang="0">
                  <a:pos x="T4" y="T5"/>
                </a:cxn>
                <a:cxn ang="0">
                  <a:pos x="T6" y="T7"/>
                </a:cxn>
                <a:cxn ang="0">
                  <a:pos x="T8" y="T9"/>
                </a:cxn>
              </a:cxnLst>
              <a:rect l="0" t="0" r="r" b="b"/>
              <a:pathLst>
                <a:path w="11" h="16">
                  <a:moveTo>
                    <a:pt x="3" y="1"/>
                  </a:moveTo>
                  <a:cubicBezTo>
                    <a:pt x="9" y="2"/>
                    <a:pt x="11" y="7"/>
                    <a:pt x="11" y="12"/>
                  </a:cubicBezTo>
                  <a:cubicBezTo>
                    <a:pt x="11" y="14"/>
                    <a:pt x="9" y="16"/>
                    <a:pt x="7" y="16"/>
                  </a:cubicBezTo>
                  <a:cubicBezTo>
                    <a:pt x="0" y="16"/>
                    <a:pt x="0" y="7"/>
                    <a:pt x="0" y="1"/>
                  </a:cubicBezTo>
                  <a:cubicBezTo>
                    <a:pt x="0" y="0"/>
                    <a:pt x="2" y="1"/>
                    <a:pt x="3" y="1"/>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61" name="Freeform 111">
              <a:extLst>
                <a:ext uri="{FF2B5EF4-FFF2-40B4-BE49-F238E27FC236}">
                  <a16:creationId xmlns:a16="http://schemas.microsoft.com/office/drawing/2014/main" id="{05CDA3BE-F975-4216-8EC0-43110292AB4E}"/>
                </a:ext>
              </a:extLst>
            </p:cNvPr>
            <p:cNvSpPr>
              <a:spLocks/>
            </p:cNvSpPr>
            <p:nvPr/>
          </p:nvSpPr>
          <p:spPr bwMode="auto">
            <a:xfrm>
              <a:off x="3876098" y="3521162"/>
              <a:ext cx="22957" cy="7652"/>
            </a:xfrm>
            <a:custGeom>
              <a:avLst/>
              <a:gdLst>
                <a:gd name="T0" fmla="*/ 0 w 20"/>
                <a:gd name="T1" fmla="*/ 6 h 7"/>
                <a:gd name="T2" fmla="*/ 11 w 20"/>
                <a:gd name="T3" fmla="*/ 0 h 7"/>
                <a:gd name="T4" fmla="*/ 20 w 20"/>
                <a:gd name="T5" fmla="*/ 6 h 7"/>
                <a:gd name="T6" fmla="*/ 0 w 20"/>
                <a:gd name="T7" fmla="*/ 6 h 7"/>
              </a:gdLst>
              <a:ahLst/>
              <a:cxnLst>
                <a:cxn ang="0">
                  <a:pos x="T0" y="T1"/>
                </a:cxn>
                <a:cxn ang="0">
                  <a:pos x="T2" y="T3"/>
                </a:cxn>
                <a:cxn ang="0">
                  <a:pos x="T4" y="T5"/>
                </a:cxn>
                <a:cxn ang="0">
                  <a:pos x="T6" y="T7"/>
                </a:cxn>
              </a:cxnLst>
              <a:rect l="0" t="0" r="r" b="b"/>
              <a:pathLst>
                <a:path w="20" h="7">
                  <a:moveTo>
                    <a:pt x="0" y="6"/>
                  </a:moveTo>
                  <a:cubicBezTo>
                    <a:pt x="2" y="3"/>
                    <a:pt x="7" y="0"/>
                    <a:pt x="11" y="0"/>
                  </a:cubicBezTo>
                  <a:cubicBezTo>
                    <a:pt x="16" y="0"/>
                    <a:pt x="18" y="4"/>
                    <a:pt x="20" y="6"/>
                  </a:cubicBezTo>
                  <a:cubicBezTo>
                    <a:pt x="12" y="7"/>
                    <a:pt x="5" y="6"/>
                    <a:pt x="0" y="6"/>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62" name="Freeform 112">
              <a:extLst>
                <a:ext uri="{FF2B5EF4-FFF2-40B4-BE49-F238E27FC236}">
                  <a16:creationId xmlns:a16="http://schemas.microsoft.com/office/drawing/2014/main" id="{C30206AA-1A42-474F-84C9-A1AF0091F6C6}"/>
                </a:ext>
              </a:extLst>
            </p:cNvPr>
            <p:cNvSpPr>
              <a:spLocks/>
            </p:cNvSpPr>
            <p:nvPr/>
          </p:nvSpPr>
          <p:spPr bwMode="auto">
            <a:xfrm>
              <a:off x="3914359" y="3531875"/>
              <a:ext cx="4591" cy="7652"/>
            </a:xfrm>
            <a:custGeom>
              <a:avLst/>
              <a:gdLst>
                <a:gd name="T0" fmla="*/ 4 w 4"/>
                <a:gd name="T1" fmla="*/ 7 h 7"/>
                <a:gd name="T2" fmla="*/ 0 w 4"/>
                <a:gd name="T3" fmla="*/ 0 h 7"/>
                <a:gd name="T4" fmla="*/ 4 w 4"/>
                <a:gd name="T5" fmla="*/ 7 h 7"/>
              </a:gdLst>
              <a:ahLst/>
              <a:cxnLst>
                <a:cxn ang="0">
                  <a:pos x="T0" y="T1"/>
                </a:cxn>
                <a:cxn ang="0">
                  <a:pos x="T2" y="T3"/>
                </a:cxn>
                <a:cxn ang="0">
                  <a:pos x="T4" y="T5"/>
                </a:cxn>
              </a:cxnLst>
              <a:rect l="0" t="0" r="r" b="b"/>
              <a:pathLst>
                <a:path w="4" h="7">
                  <a:moveTo>
                    <a:pt x="4" y="7"/>
                  </a:moveTo>
                  <a:cubicBezTo>
                    <a:pt x="2" y="7"/>
                    <a:pt x="0" y="3"/>
                    <a:pt x="0" y="0"/>
                  </a:cubicBezTo>
                  <a:lnTo>
                    <a:pt x="4" y="7"/>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63" name="Freeform 113">
              <a:extLst>
                <a:ext uri="{FF2B5EF4-FFF2-40B4-BE49-F238E27FC236}">
                  <a16:creationId xmlns:a16="http://schemas.microsoft.com/office/drawing/2014/main" id="{FC75DA10-FBF2-4AE6-AF74-740EB75B7347}"/>
                </a:ext>
              </a:extLst>
            </p:cNvPr>
            <p:cNvSpPr>
              <a:spLocks/>
            </p:cNvSpPr>
            <p:nvPr/>
          </p:nvSpPr>
          <p:spPr bwMode="auto">
            <a:xfrm>
              <a:off x="4003124" y="3668083"/>
              <a:ext cx="16835" cy="15304"/>
            </a:xfrm>
            <a:custGeom>
              <a:avLst/>
              <a:gdLst>
                <a:gd name="T0" fmla="*/ 0 w 15"/>
                <a:gd name="T1" fmla="*/ 8 h 13"/>
                <a:gd name="T2" fmla="*/ 0 w 15"/>
                <a:gd name="T3" fmla="*/ 12 h 13"/>
                <a:gd name="T4" fmla="*/ 3 w 15"/>
                <a:gd name="T5" fmla="*/ 12 h 13"/>
                <a:gd name="T6" fmla="*/ 15 w 15"/>
                <a:gd name="T7" fmla="*/ 8 h 13"/>
                <a:gd name="T8" fmla="*/ 15 w 15"/>
                <a:gd name="T9" fmla="*/ 0 h 13"/>
                <a:gd name="T10" fmla="*/ 0 w 15"/>
                <a:gd name="T11" fmla="*/ 8 h 13"/>
              </a:gdLst>
              <a:ahLst/>
              <a:cxnLst>
                <a:cxn ang="0">
                  <a:pos x="T0" y="T1"/>
                </a:cxn>
                <a:cxn ang="0">
                  <a:pos x="T2" y="T3"/>
                </a:cxn>
                <a:cxn ang="0">
                  <a:pos x="T4" y="T5"/>
                </a:cxn>
                <a:cxn ang="0">
                  <a:pos x="T6" y="T7"/>
                </a:cxn>
                <a:cxn ang="0">
                  <a:pos x="T8" y="T9"/>
                </a:cxn>
                <a:cxn ang="0">
                  <a:pos x="T10" y="T11"/>
                </a:cxn>
              </a:cxnLst>
              <a:rect l="0" t="0" r="r" b="b"/>
              <a:pathLst>
                <a:path w="15" h="13">
                  <a:moveTo>
                    <a:pt x="0" y="8"/>
                  </a:moveTo>
                  <a:cubicBezTo>
                    <a:pt x="0" y="9"/>
                    <a:pt x="0" y="11"/>
                    <a:pt x="0" y="12"/>
                  </a:cubicBezTo>
                  <a:cubicBezTo>
                    <a:pt x="0" y="13"/>
                    <a:pt x="2" y="12"/>
                    <a:pt x="3" y="12"/>
                  </a:cubicBezTo>
                  <a:cubicBezTo>
                    <a:pt x="7" y="12"/>
                    <a:pt x="12" y="11"/>
                    <a:pt x="15" y="8"/>
                  </a:cubicBezTo>
                  <a:cubicBezTo>
                    <a:pt x="15" y="0"/>
                    <a:pt x="15" y="0"/>
                    <a:pt x="15" y="0"/>
                  </a:cubicBezTo>
                  <a:cubicBezTo>
                    <a:pt x="12" y="5"/>
                    <a:pt x="6" y="9"/>
                    <a:pt x="0" y="8"/>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64" name="Freeform 114">
              <a:extLst>
                <a:ext uri="{FF2B5EF4-FFF2-40B4-BE49-F238E27FC236}">
                  <a16:creationId xmlns:a16="http://schemas.microsoft.com/office/drawing/2014/main" id="{57E4E8F4-B088-4899-87D4-7C3D80CD3D2F}"/>
                </a:ext>
              </a:extLst>
            </p:cNvPr>
            <p:cNvSpPr>
              <a:spLocks/>
            </p:cNvSpPr>
            <p:nvPr/>
          </p:nvSpPr>
          <p:spPr bwMode="auto">
            <a:xfrm>
              <a:off x="2745103" y="2834001"/>
              <a:ext cx="1426369" cy="734604"/>
            </a:xfrm>
            <a:custGeom>
              <a:avLst/>
              <a:gdLst>
                <a:gd name="T0" fmla="*/ 932 w 1247"/>
                <a:gd name="T1" fmla="*/ 515 h 642"/>
                <a:gd name="T2" fmla="*/ 954 w 1247"/>
                <a:gd name="T3" fmla="*/ 573 h 642"/>
                <a:gd name="T4" fmla="*/ 963 w 1247"/>
                <a:gd name="T5" fmla="*/ 610 h 642"/>
                <a:gd name="T6" fmla="*/ 931 w 1247"/>
                <a:gd name="T7" fmla="*/ 622 h 642"/>
                <a:gd name="T8" fmla="*/ 872 w 1247"/>
                <a:gd name="T9" fmla="*/ 519 h 642"/>
                <a:gd name="T10" fmla="*/ 815 w 1247"/>
                <a:gd name="T11" fmla="*/ 511 h 642"/>
                <a:gd name="T12" fmla="*/ 791 w 1247"/>
                <a:gd name="T13" fmla="*/ 511 h 642"/>
                <a:gd name="T14" fmla="*/ 760 w 1247"/>
                <a:gd name="T15" fmla="*/ 517 h 642"/>
                <a:gd name="T16" fmla="*/ 707 w 1247"/>
                <a:gd name="T17" fmla="*/ 527 h 642"/>
                <a:gd name="T18" fmla="*/ 675 w 1247"/>
                <a:gd name="T19" fmla="*/ 525 h 642"/>
                <a:gd name="T20" fmla="*/ 613 w 1247"/>
                <a:gd name="T21" fmla="*/ 559 h 642"/>
                <a:gd name="T22" fmla="*/ 590 w 1247"/>
                <a:gd name="T23" fmla="*/ 618 h 642"/>
                <a:gd name="T24" fmla="*/ 484 w 1247"/>
                <a:gd name="T25" fmla="*/ 523 h 642"/>
                <a:gd name="T26" fmla="*/ 423 w 1247"/>
                <a:gd name="T27" fmla="*/ 507 h 642"/>
                <a:gd name="T28" fmla="*/ 355 w 1247"/>
                <a:gd name="T29" fmla="*/ 473 h 642"/>
                <a:gd name="T30" fmla="*/ 292 w 1247"/>
                <a:gd name="T31" fmla="*/ 483 h 642"/>
                <a:gd name="T32" fmla="*/ 164 w 1247"/>
                <a:gd name="T33" fmla="*/ 455 h 642"/>
                <a:gd name="T34" fmla="*/ 80 w 1247"/>
                <a:gd name="T35" fmla="*/ 386 h 642"/>
                <a:gd name="T36" fmla="*/ 7 w 1247"/>
                <a:gd name="T37" fmla="*/ 255 h 642"/>
                <a:gd name="T38" fmla="*/ 7 w 1247"/>
                <a:gd name="T39" fmla="*/ 173 h 642"/>
                <a:gd name="T40" fmla="*/ 1 w 1247"/>
                <a:gd name="T41" fmla="*/ 42 h 642"/>
                <a:gd name="T42" fmla="*/ 34 w 1247"/>
                <a:gd name="T43" fmla="*/ 50 h 642"/>
                <a:gd name="T44" fmla="*/ 35 w 1247"/>
                <a:gd name="T45" fmla="*/ 10 h 642"/>
                <a:gd name="T46" fmla="*/ 641 w 1247"/>
                <a:gd name="T47" fmla="*/ 0 h 642"/>
                <a:gd name="T48" fmla="*/ 698 w 1247"/>
                <a:gd name="T49" fmla="*/ 20 h 642"/>
                <a:gd name="T50" fmla="*/ 701 w 1247"/>
                <a:gd name="T51" fmla="*/ 82 h 642"/>
                <a:gd name="T52" fmla="*/ 726 w 1247"/>
                <a:gd name="T53" fmla="*/ 76 h 642"/>
                <a:gd name="T54" fmla="*/ 758 w 1247"/>
                <a:gd name="T55" fmla="*/ 74 h 642"/>
                <a:gd name="T56" fmla="*/ 783 w 1247"/>
                <a:gd name="T57" fmla="*/ 76 h 642"/>
                <a:gd name="T58" fmla="*/ 811 w 1247"/>
                <a:gd name="T59" fmla="*/ 85 h 642"/>
                <a:gd name="T60" fmla="*/ 876 w 1247"/>
                <a:gd name="T61" fmla="*/ 88 h 642"/>
                <a:gd name="T62" fmla="*/ 842 w 1247"/>
                <a:gd name="T63" fmla="*/ 97 h 642"/>
                <a:gd name="T64" fmla="*/ 811 w 1247"/>
                <a:gd name="T65" fmla="*/ 124 h 642"/>
                <a:gd name="T66" fmla="*/ 810 w 1247"/>
                <a:gd name="T67" fmla="*/ 219 h 642"/>
                <a:gd name="T68" fmla="*/ 825 w 1247"/>
                <a:gd name="T69" fmla="*/ 159 h 642"/>
                <a:gd name="T70" fmla="*/ 860 w 1247"/>
                <a:gd name="T71" fmla="*/ 104 h 642"/>
                <a:gd name="T72" fmla="*/ 886 w 1247"/>
                <a:gd name="T73" fmla="*/ 157 h 642"/>
                <a:gd name="T74" fmla="*/ 912 w 1247"/>
                <a:gd name="T75" fmla="*/ 176 h 642"/>
                <a:gd name="T76" fmla="*/ 906 w 1247"/>
                <a:gd name="T77" fmla="*/ 223 h 642"/>
                <a:gd name="T78" fmla="*/ 969 w 1247"/>
                <a:gd name="T79" fmla="*/ 176 h 642"/>
                <a:gd name="T80" fmla="*/ 1048 w 1247"/>
                <a:gd name="T81" fmla="*/ 153 h 642"/>
                <a:gd name="T82" fmla="*/ 1122 w 1247"/>
                <a:gd name="T83" fmla="*/ 117 h 642"/>
                <a:gd name="T84" fmla="*/ 1160 w 1247"/>
                <a:gd name="T85" fmla="*/ 114 h 642"/>
                <a:gd name="T86" fmla="*/ 1201 w 1247"/>
                <a:gd name="T87" fmla="*/ 52 h 642"/>
                <a:gd name="T88" fmla="*/ 1247 w 1247"/>
                <a:gd name="T89" fmla="*/ 132 h 642"/>
                <a:gd name="T90" fmla="*/ 1205 w 1247"/>
                <a:gd name="T91" fmla="*/ 145 h 642"/>
                <a:gd name="T92" fmla="*/ 1170 w 1247"/>
                <a:gd name="T93" fmla="*/ 204 h 642"/>
                <a:gd name="T94" fmla="*/ 1186 w 1247"/>
                <a:gd name="T95" fmla="*/ 213 h 642"/>
                <a:gd name="T96" fmla="*/ 1161 w 1247"/>
                <a:gd name="T97" fmla="*/ 221 h 642"/>
                <a:gd name="T98" fmla="*/ 1113 w 1247"/>
                <a:gd name="T99" fmla="*/ 238 h 642"/>
                <a:gd name="T100" fmla="*/ 1103 w 1247"/>
                <a:gd name="T101" fmla="*/ 242 h 642"/>
                <a:gd name="T102" fmla="*/ 1091 w 1247"/>
                <a:gd name="T103" fmla="*/ 247 h 642"/>
                <a:gd name="T104" fmla="*/ 1077 w 1247"/>
                <a:gd name="T105" fmla="*/ 291 h 642"/>
                <a:gd name="T106" fmla="*/ 1068 w 1247"/>
                <a:gd name="T107" fmla="*/ 288 h 642"/>
                <a:gd name="T108" fmla="*/ 1057 w 1247"/>
                <a:gd name="T109" fmla="*/ 336 h 642"/>
                <a:gd name="T110" fmla="*/ 1054 w 1247"/>
                <a:gd name="T111" fmla="*/ 322 h 642"/>
                <a:gd name="T112" fmla="*/ 1045 w 1247"/>
                <a:gd name="T113" fmla="*/ 307 h 642"/>
                <a:gd name="T114" fmla="*/ 1049 w 1247"/>
                <a:gd name="T115" fmla="*/ 346 h 642"/>
                <a:gd name="T116" fmla="*/ 1054 w 1247"/>
                <a:gd name="T117" fmla="*/ 354 h 642"/>
                <a:gd name="T118" fmla="*/ 1055 w 1247"/>
                <a:gd name="T119" fmla="*/ 371 h 642"/>
                <a:gd name="T120" fmla="*/ 1043 w 1247"/>
                <a:gd name="T121" fmla="*/ 385 h 642"/>
                <a:gd name="T122" fmla="*/ 1043 w 1247"/>
                <a:gd name="T123" fmla="*/ 399 h 642"/>
                <a:gd name="T124" fmla="*/ 1011 w 1247"/>
                <a:gd name="T125" fmla="*/ 419 h 6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247" h="642">
                  <a:moveTo>
                    <a:pt x="1013" y="421"/>
                  </a:moveTo>
                  <a:cubicBezTo>
                    <a:pt x="978" y="442"/>
                    <a:pt x="932" y="457"/>
                    <a:pt x="932" y="515"/>
                  </a:cubicBezTo>
                  <a:cubicBezTo>
                    <a:pt x="932" y="541"/>
                    <a:pt x="954" y="549"/>
                    <a:pt x="954" y="574"/>
                  </a:cubicBezTo>
                  <a:cubicBezTo>
                    <a:pt x="954" y="573"/>
                    <a:pt x="954" y="573"/>
                    <a:pt x="954" y="573"/>
                  </a:cubicBezTo>
                  <a:cubicBezTo>
                    <a:pt x="954" y="578"/>
                    <a:pt x="954" y="578"/>
                    <a:pt x="954" y="578"/>
                  </a:cubicBezTo>
                  <a:cubicBezTo>
                    <a:pt x="956" y="588"/>
                    <a:pt x="963" y="596"/>
                    <a:pt x="963" y="610"/>
                  </a:cubicBezTo>
                  <a:cubicBezTo>
                    <a:pt x="963" y="627"/>
                    <a:pt x="959" y="642"/>
                    <a:pt x="946" y="642"/>
                  </a:cubicBezTo>
                  <a:cubicBezTo>
                    <a:pt x="935" y="642"/>
                    <a:pt x="935" y="629"/>
                    <a:pt x="931" y="622"/>
                  </a:cubicBezTo>
                  <a:cubicBezTo>
                    <a:pt x="922" y="609"/>
                    <a:pt x="914" y="605"/>
                    <a:pt x="908" y="593"/>
                  </a:cubicBezTo>
                  <a:cubicBezTo>
                    <a:pt x="896" y="567"/>
                    <a:pt x="905" y="519"/>
                    <a:pt x="872" y="519"/>
                  </a:cubicBezTo>
                  <a:cubicBezTo>
                    <a:pt x="865" y="519"/>
                    <a:pt x="862" y="529"/>
                    <a:pt x="855" y="529"/>
                  </a:cubicBezTo>
                  <a:cubicBezTo>
                    <a:pt x="842" y="529"/>
                    <a:pt x="833" y="511"/>
                    <a:pt x="815" y="511"/>
                  </a:cubicBezTo>
                  <a:cubicBezTo>
                    <a:pt x="804" y="511"/>
                    <a:pt x="802" y="517"/>
                    <a:pt x="796" y="517"/>
                  </a:cubicBezTo>
                  <a:cubicBezTo>
                    <a:pt x="794" y="517"/>
                    <a:pt x="791" y="513"/>
                    <a:pt x="791" y="511"/>
                  </a:cubicBezTo>
                  <a:cubicBezTo>
                    <a:pt x="779" y="514"/>
                    <a:pt x="763" y="512"/>
                    <a:pt x="750" y="517"/>
                  </a:cubicBezTo>
                  <a:cubicBezTo>
                    <a:pt x="757" y="520"/>
                    <a:pt x="756" y="520"/>
                    <a:pt x="760" y="517"/>
                  </a:cubicBezTo>
                  <a:cubicBezTo>
                    <a:pt x="760" y="529"/>
                    <a:pt x="753" y="536"/>
                    <a:pt x="762" y="543"/>
                  </a:cubicBezTo>
                  <a:cubicBezTo>
                    <a:pt x="741" y="554"/>
                    <a:pt x="723" y="527"/>
                    <a:pt x="707" y="527"/>
                  </a:cubicBezTo>
                  <a:cubicBezTo>
                    <a:pt x="703" y="527"/>
                    <a:pt x="701" y="533"/>
                    <a:pt x="696" y="533"/>
                  </a:cubicBezTo>
                  <a:cubicBezTo>
                    <a:pt x="688" y="533"/>
                    <a:pt x="683" y="525"/>
                    <a:pt x="675" y="525"/>
                  </a:cubicBezTo>
                  <a:cubicBezTo>
                    <a:pt x="653" y="525"/>
                    <a:pt x="642" y="545"/>
                    <a:pt x="633" y="555"/>
                  </a:cubicBezTo>
                  <a:cubicBezTo>
                    <a:pt x="627" y="561"/>
                    <a:pt x="620" y="555"/>
                    <a:pt x="613" y="559"/>
                  </a:cubicBezTo>
                  <a:cubicBezTo>
                    <a:pt x="596" y="565"/>
                    <a:pt x="586" y="586"/>
                    <a:pt x="586" y="610"/>
                  </a:cubicBezTo>
                  <a:cubicBezTo>
                    <a:pt x="586" y="613"/>
                    <a:pt x="590" y="616"/>
                    <a:pt x="590" y="618"/>
                  </a:cubicBezTo>
                  <a:cubicBezTo>
                    <a:pt x="577" y="617"/>
                    <a:pt x="558" y="613"/>
                    <a:pt x="552" y="606"/>
                  </a:cubicBezTo>
                  <a:cubicBezTo>
                    <a:pt x="528" y="581"/>
                    <a:pt x="529" y="523"/>
                    <a:pt x="484" y="523"/>
                  </a:cubicBezTo>
                  <a:cubicBezTo>
                    <a:pt x="467" y="523"/>
                    <a:pt x="472" y="545"/>
                    <a:pt x="458" y="545"/>
                  </a:cubicBezTo>
                  <a:cubicBezTo>
                    <a:pt x="442" y="545"/>
                    <a:pt x="430" y="518"/>
                    <a:pt x="423" y="507"/>
                  </a:cubicBezTo>
                  <a:cubicBezTo>
                    <a:pt x="411" y="484"/>
                    <a:pt x="396" y="481"/>
                    <a:pt x="370" y="473"/>
                  </a:cubicBezTo>
                  <a:cubicBezTo>
                    <a:pt x="355" y="473"/>
                    <a:pt x="355" y="473"/>
                    <a:pt x="355" y="473"/>
                  </a:cubicBezTo>
                  <a:cubicBezTo>
                    <a:pt x="355" y="483"/>
                    <a:pt x="355" y="483"/>
                    <a:pt x="355" y="483"/>
                  </a:cubicBezTo>
                  <a:cubicBezTo>
                    <a:pt x="292" y="483"/>
                    <a:pt x="292" y="483"/>
                    <a:pt x="292" y="483"/>
                  </a:cubicBezTo>
                  <a:cubicBezTo>
                    <a:pt x="211" y="455"/>
                    <a:pt x="211" y="455"/>
                    <a:pt x="211" y="455"/>
                  </a:cubicBezTo>
                  <a:cubicBezTo>
                    <a:pt x="164" y="455"/>
                    <a:pt x="164" y="455"/>
                    <a:pt x="164" y="455"/>
                  </a:cubicBezTo>
                  <a:cubicBezTo>
                    <a:pt x="152" y="431"/>
                    <a:pt x="114" y="415"/>
                    <a:pt x="86" y="404"/>
                  </a:cubicBezTo>
                  <a:cubicBezTo>
                    <a:pt x="80" y="401"/>
                    <a:pt x="83" y="392"/>
                    <a:pt x="80" y="386"/>
                  </a:cubicBezTo>
                  <a:cubicBezTo>
                    <a:pt x="70" y="358"/>
                    <a:pt x="49" y="349"/>
                    <a:pt x="52" y="316"/>
                  </a:cubicBezTo>
                  <a:cubicBezTo>
                    <a:pt x="36" y="314"/>
                    <a:pt x="20" y="278"/>
                    <a:pt x="7" y="255"/>
                  </a:cubicBezTo>
                  <a:cubicBezTo>
                    <a:pt x="3" y="248"/>
                    <a:pt x="10" y="243"/>
                    <a:pt x="15" y="240"/>
                  </a:cubicBezTo>
                  <a:cubicBezTo>
                    <a:pt x="6" y="222"/>
                    <a:pt x="14" y="193"/>
                    <a:pt x="7" y="173"/>
                  </a:cubicBezTo>
                  <a:cubicBezTo>
                    <a:pt x="0" y="154"/>
                    <a:pt x="20" y="109"/>
                    <a:pt x="20" y="84"/>
                  </a:cubicBezTo>
                  <a:cubicBezTo>
                    <a:pt x="20" y="66"/>
                    <a:pt x="1" y="59"/>
                    <a:pt x="1" y="42"/>
                  </a:cubicBezTo>
                  <a:cubicBezTo>
                    <a:pt x="1" y="37"/>
                    <a:pt x="9" y="36"/>
                    <a:pt x="12" y="36"/>
                  </a:cubicBezTo>
                  <a:cubicBezTo>
                    <a:pt x="24" y="36"/>
                    <a:pt x="30" y="43"/>
                    <a:pt x="34" y="50"/>
                  </a:cubicBezTo>
                  <a:cubicBezTo>
                    <a:pt x="38" y="45"/>
                    <a:pt x="45" y="35"/>
                    <a:pt x="45" y="28"/>
                  </a:cubicBezTo>
                  <a:cubicBezTo>
                    <a:pt x="45" y="20"/>
                    <a:pt x="38" y="18"/>
                    <a:pt x="35" y="10"/>
                  </a:cubicBezTo>
                  <a:cubicBezTo>
                    <a:pt x="641" y="10"/>
                    <a:pt x="641" y="10"/>
                    <a:pt x="641" y="10"/>
                  </a:cubicBezTo>
                  <a:cubicBezTo>
                    <a:pt x="641" y="0"/>
                    <a:pt x="641" y="0"/>
                    <a:pt x="641" y="0"/>
                  </a:cubicBezTo>
                  <a:cubicBezTo>
                    <a:pt x="651" y="8"/>
                    <a:pt x="650" y="15"/>
                    <a:pt x="660" y="20"/>
                  </a:cubicBezTo>
                  <a:cubicBezTo>
                    <a:pt x="698" y="20"/>
                    <a:pt x="698" y="20"/>
                    <a:pt x="698" y="20"/>
                  </a:cubicBezTo>
                  <a:cubicBezTo>
                    <a:pt x="713" y="36"/>
                    <a:pt x="733" y="36"/>
                    <a:pt x="760" y="36"/>
                  </a:cubicBezTo>
                  <a:cubicBezTo>
                    <a:pt x="740" y="51"/>
                    <a:pt x="719" y="58"/>
                    <a:pt x="701" y="82"/>
                  </a:cubicBezTo>
                  <a:cubicBezTo>
                    <a:pt x="713" y="82"/>
                    <a:pt x="713" y="82"/>
                    <a:pt x="713" y="82"/>
                  </a:cubicBezTo>
                  <a:cubicBezTo>
                    <a:pt x="718" y="79"/>
                    <a:pt x="721" y="77"/>
                    <a:pt x="726" y="76"/>
                  </a:cubicBezTo>
                  <a:cubicBezTo>
                    <a:pt x="729" y="83"/>
                    <a:pt x="732" y="84"/>
                    <a:pt x="738" y="84"/>
                  </a:cubicBezTo>
                  <a:cubicBezTo>
                    <a:pt x="751" y="84"/>
                    <a:pt x="751" y="74"/>
                    <a:pt x="758" y="74"/>
                  </a:cubicBezTo>
                  <a:cubicBezTo>
                    <a:pt x="767" y="74"/>
                    <a:pt x="780" y="58"/>
                    <a:pt x="792" y="56"/>
                  </a:cubicBezTo>
                  <a:cubicBezTo>
                    <a:pt x="792" y="67"/>
                    <a:pt x="786" y="70"/>
                    <a:pt x="783" y="76"/>
                  </a:cubicBezTo>
                  <a:cubicBezTo>
                    <a:pt x="798" y="76"/>
                    <a:pt x="798" y="76"/>
                    <a:pt x="798" y="76"/>
                  </a:cubicBezTo>
                  <a:cubicBezTo>
                    <a:pt x="799" y="82"/>
                    <a:pt x="806" y="85"/>
                    <a:pt x="811" y="85"/>
                  </a:cubicBezTo>
                  <a:cubicBezTo>
                    <a:pt x="821" y="85"/>
                    <a:pt x="824" y="78"/>
                    <a:pt x="832" y="78"/>
                  </a:cubicBezTo>
                  <a:cubicBezTo>
                    <a:pt x="851" y="78"/>
                    <a:pt x="860" y="88"/>
                    <a:pt x="876" y="88"/>
                  </a:cubicBezTo>
                  <a:cubicBezTo>
                    <a:pt x="876" y="97"/>
                    <a:pt x="876" y="97"/>
                    <a:pt x="876" y="97"/>
                  </a:cubicBezTo>
                  <a:cubicBezTo>
                    <a:pt x="864" y="101"/>
                    <a:pt x="848" y="97"/>
                    <a:pt x="842" y="97"/>
                  </a:cubicBezTo>
                  <a:cubicBezTo>
                    <a:pt x="825" y="97"/>
                    <a:pt x="795" y="120"/>
                    <a:pt x="793" y="136"/>
                  </a:cubicBezTo>
                  <a:cubicBezTo>
                    <a:pt x="801" y="131"/>
                    <a:pt x="804" y="124"/>
                    <a:pt x="811" y="124"/>
                  </a:cubicBezTo>
                  <a:cubicBezTo>
                    <a:pt x="798" y="142"/>
                    <a:pt x="792" y="183"/>
                    <a:pt x="792" y="203"/>
                  </a:cubicBezTo>
                  <a:cubicBezTo>
                    <a:pt x="792" y="212"/>
                    <a:pt x="801" y="219"/>
                    <a:pt x="810" y="219"/>
                  </a:cubicBezTo>
                  <a:cubicBezTo>
                    <a:pt x="821" y="219"/>
                    <a:pt x="825" y="195"/>
                    <a:pt x="825" y="185"/>
                  </a:cubicBezTo>
                  <a:cubicBezTo>
                    <a:pt x="825" y="175"/>
                    <a:pt x="825" y="159"/>
                    <a:pt x="825" y="159"/>
                  </a:cubicBezTo>
                  <a:cubicBezTo>
                    <a:pt x="825" y="149"/>
                    <a:pt x="825" y="125"/>
                    <a:pt x="833" y="125"/>
                  </a:cubicBezTo>
                  <a:cubicBezTo>
                    <a:pt x="861" y="123"/>
                    <a:pt x="848" y="104"/>
                    <a:pt x="860" y="104"/>
                  </a:cubicBezTo>
                  <a:cubicBezTo>
                    <a:pt x="867" y="104"/>
                    <a:pt x="895" y="118"/>
                    <a:pt x="895" y="128"/>
                  </a:cubicBezTo>
                  <a:cubicBezTo>
                    <a:pt x="895" y="139"/>
                    <a:pt x="888" y="146"/>
                    <a:pt x="886" y="157"/>
                  </a:cubicBezTo>
                  <a:cubicBezTo>
                    <a:pt x="895" y="157"/>
                    <a:pt x="894" y="154"/>
                    <a:pt x="901" y="152"/>
                  </a:cubicBezTo>
                  <a:cubicBezTo>
                    <a:pt x="904" y="164"/>
                    <a:pt x="904" y="170"/>
                    <a:pt x="912" y="176"/>
                  </a:cubicBezTo>
                  <a:cubicBezTo>
                    <a:pt x="903" y="186"/>
                    <a:pt x="895" y="191"/>
                    <a:pt x="895" y="203"/>
                  </a:cubicBezTo>
                  <a:cubicBezTo>
                    <a:pt x="895" y="211"/>
                    <a:pt x="898" y="223"/>
                    <a:pt x="906" y="223"/>
                  </a:cubicBezTo>
                  <a:cubicBezTo>
                    <a:pt x="926" y="223"/>
                    <a:pt x="961" y="203"/>
                    <a:pt x="976" y="195"/>
                  </a:cubicBezTo>
                  <a:cubicBezTo>
                    <a:pt x="974" y="187"/>
                    <a:pt x="971" y="180"/>
                    <a:pt x="969" y="176"/>
                  </a:cubicBezTo>
                  <a:cubicBezTo>
                    <a:pt x="974" y="176"/>
                    <a:pt x="974" y="175"/>
                    <a:pt x="978" y="175"/>
                  </a:cubicBezTo>
                  <a:cubicBezTo>
                    <a:pt x="1000" y="175"/>
                    <a:pt x="1048" y="183"/>
                    <a:pt x="1048" y="153"/>
                  </a:cubicBezTo>
                  <a:cubicBezTo>
                    <a:pt x="1050" y="152"/>
                    <a:pt x="1077" y="123"/>
                    <a:pt x="1082" y="119"/>
                  </a:cubicBezTo>
                  <a:cubicBezTo>
                    <a:pt x="1086" y="116"/>
                    <a:pt x="1104" y="117"/>
                    <a:pt x="1122" y="117"/>
                  </a:cubicBezTo>
                  <a:cubicBezTo>
                    <a:pt x="1129" y="117"/>
                    <a:pt x="1134" y="117"/>
                    <a:pt x="1141" y="117"/>
                  </a:cubicBezTo>
                  <a:cubicBezTo>
                    <a:pt x="1148" y="117"/>
                    <a:pt x="1155" y="115"/>
                    <a:pt x="1160" y="114"/>
                  </a:cubicBezTo>
                  <a:cubicBezTo>
                    <a:pt x="1167" y="113"/>
                    <a:pt x="1165" y="110"/>
                    <a:pt x="1168" y="107"/>
                  </a:cubicBezTo>
                  <a:cubicBezTo>
                    <a:pt x="1182" y="92"/>
                    <a:pt x="1181" y="66"/>
                    <a:pt x="1201" y="52"/>
                  </a:cubicBezTo>
                  <a:cubicBezTo>
                    <a:pt x="1210" y="64"/>
                    <a:pt x="1224" y="47"/>
                    <a:pt x="1230" y="58"/>
                  </a:cubicBezTo>
                  <a:cubicBezTo>
                    <a:pt x="1242" y="80"/>
                    <a:pt x="1232" y="113"/>
                    <a:pt x="1247" y="132"/>
                  </a:cubicBezTo>
                  <a:cubicBezTo>
                    <a:pt x="1241" y="140"/>
                    <a:pt x="1233" y="145"/>
                    <a:pt x="1222" y="145"/>
                  </a:cubicBezTo>
                  <a:cubicBezTo>
                    <a:pt x="1213" y="145"/>
                    <a:pt x="1213" y="141"/>
                    <a:pt x="1205" y="145"/>
                  </a:cubicBezTo>
                  <a:cubicBezTo>
                    <a:pt x="1193" y="158"/>
                    <a:pt x="1167" y="167"/>
                    <a:pt x="1167" y="197"/>
                  </a:cubicBezTo>
                  <a:cubicBezTo>
                    <a:pt x="1167" y="199"/>
                    <a:pt x="1168" y="203"/>
                    <a:pt x="1170" y="204"/>
                  </a:cubicBezTo>
                  <a:cubicBezTo>
                    <a:pt x="1170" y="208"/>
                    <a:pt x="1173" y="218"/>
                    <a:pt x="1178" y="218"/>
                  </a:cubicBezTo>
                  <a:cubicBezTo>
                    <a:pt x="1179" y="218"/>
                    <a:pt x="1186" y="213"/>
                    <a:pt x="1186" y="213"/>
                  </a:cubicBezTo>
                  <a:cubicBezTo>
                    <a:pt x="1186" y="218"/>
                    <a:pt x="1186" y="218"/>
                    <a:pt x="1186" y="218"/>
                  </a:cubicBezTo>
                  <a:cubicBezTo>
                    <a:pt x="1177" y="221"/>
                    <a:pt x="1164" y="224"/>
                    <a:pt x="1161" y="221"/>
                  </a:cubicBezTo>
                  <a:cubicBezTo>
                    <a:pt x="1146" y="233"/>
                    <a:pt x="1120" y="228"/>
                    <a:pt x="1105" y="238"/>
                  </a:cubicBezTo>
                  <a:cubicBezTo>
                    <a:pt x="1113" y="238"/>
                    <a:pt x="1113" y="238"/>
                    <a:pt x="1113" y="238"/>
                  </a:cubicBezTo>
                  <a:cubicBezTo>
                    <a:pt x="1119" y="238"/>
                    <a:pt x="1126" y="234"/>
                    <a:pt x="1132" y="238"/>
                  </a:cubicBezTo>
                  <a:cubicBezTo>
                    <a:pt x="1121" y="242"/>
                    <a:pt x="1113" y="242"/>
                    <a:pt x="1103" y="242"/>
                  </a:cubicBezTo>
                  <a:cubicBezTo>
                    <a:pt x="1101" y="242"/>
                    <a:pt x="1098" y="241"/>
                    <a:pt x="1096" y="241"/>
                  </a:cubicBezTo>
                  <a:cubicBezTo>
                    <a:pt x="1094" y="242"/>
                    <a:pt x="1091" y="245"/>
                    <a:pt x="1091" y="247"/>
                  </a:cubicBezTo>
                  <a:cubicBezTo>
                    <a:pt x="1091" y="251"/>
                    <a:pt x="1098" y="256"/>
                    <a:pt x="1098" y="256"/>
                  </a:cubicBezTo>
                  <a:cubicBezTo>
                    <a:pt x="1097" y="263"/>
                    <a:pt x="1082" y="291"/>
                    <a:pt x="1077" y="291"/>
                  </a:cubicBezTo>
                  <a:cubicBezTo>
                    <a:pt x="1075" y="291"/>
                    <a:pt x="1073" y="286"/>
                    <a:pt x="1072" y="284"/>
                  </a:cubicBezTo>
                  <a:cubicBezTo>
                    <a:pt x="1068" y="288"/>
                    <a:pt x="1068" y="288"/>
                    <a:pt x="1068" y="288"/>
                  </a:cubicBezTo>
                  <a:cubicBezTo>
                    <a:pt x="1069" y="295"/>
                    <a:pt x="1075" y="297"/>
                    <a:pt x="1075" y="303"/>
                  </a:cubicBezTo>
                  <a:cubicBezTo>
                    <a:pt x="1075" y="308"/>
                    <a:pt x="1060" y="336"/>
                    <a:pt x="1057" y="336"/>
                  </a:cubicBezTo>
                  <a:cubicBezTo>
                    <a:pt x="1056" y="336"/>
                    <a:pt x="1054" y="333"/>
                    <a:pt x="1054" y="331"/>
                  </a:cubicBezTo>
                  <a:cubicBezTo>
                    <a:pt x="1054" y="328"/>
                    <a:pt x="1054" y="326"/>
                    <a:pt x="1054" y="322"/>
                  </a:cubicBezTo>
                  <a:cubicBezTo>
                    <a:pt x="1054" y="317"/>
                    <a:pt x="1048" y="304"/>
                    <a:pt x="1046" y="296"/>
                  </a:cubicBezTo>
                  <a:cubicBezTo>
                    <a:pt x="1044" y="300"/>
                    <a:pt x="1045" y="307"/>
                    <a:pt x="1045" y="307"/>
                  </a:cubicBezTo>
                  <a:cubicBezTo>
                    <a:pt x="1045" y="312"/>
                    <a:pt x="1049" y="326"/>
                    <a:pt x="1049" y="334"/>
                  </a:cubicBezTo>
                  <a:cubicBezTo>
                    <a:pt x="1049" y="342"/>
                    <a:pt x="1044" y="341"/>
                    <a:pt x="1049" y="346"/>
                  </a:cubicBezTo>
                  <a:cubicBezTo>
                    <a:pt x="1051" y="346"/>
                    <a:pt x="1053" y="346"/>
                    <a:pt x="1054" y="346"/>
                  </a:cubicBezTo>
                  <a:cubicBezTo>
                    <a:pt x="1054" y="349"/>
                    <a:pt x="1054" y="352"/>
                    <a:pt x="1054" y="354"/>
                  </a:cubicBezTo>
                  <a:cubicBezTo>
                    <a:pt x="1054" y="361"/>
                    <a:pt x="1048" y="364"/>
                    <a:pt x="1044" y="364"/>
                  </a:cubicBezTo>
                  <a:cubicBezTo>
                    <a:pt x="1047" y="369"/>
                    <a:pt x="1051" y="370"/>
                    <a:pt x="1055" y="371"/>
                  </a:cubicBezTo>
                  <a:cubicBezTo>
                    <a:pt x="1053" y="380"/>
                    <a:pt x="1050" y="379"/>
                    <a:pt x="1043" y="379"/>
                  </a:cubicBezTo>
                  <a:cubicBezTo>
                    <a:pt x="1043" y="385"/>
                    <a:pt x="1043" y="385"/>
                    <a:pt x="1043" y="385"/>
                  </a:cubicBezTo>
                  <a:cubicBezTo>
                    <a:pt x="1052" y="391"/>
                    <a:pt x="1052" y="391"/>
                    <a:pt x="1052" y="391"/>
                  </a:cubicBezTo>
                  <a:cubicBezTo>
                    <a:pt x="1050" y="394"/>
                    <a:pt x="1047" y="399"/>
                    <a:pt x="1043" y="399"/>
                  </a:cubicBezTo>
                  <a:cubicBezTo>
                    <a:pt x="1034" y="401"/>
                    <a:pt x="1030" y="407"/>
                    <a:pt x="1024" y="409"/>
                  </a:cubicBezTo>
                  <a:cubicBezTo>
                    <a:pt x="1015" y="412"/>
                    <a:pt x="1016" y="415"/>
                    <a:pt x="1011" y="419"/>
                  </a:cubicBezTo>
                  <a:lnTo>
                    <a:pt x="1013" y="421"/>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65" name="Freeform 115">
              <a:extLst>
                <a:ext uri="{FF2B5EF4-FFF2-40B4-BE49-F238E27FC236}">
                  <a16:creationId xmlns:a16="http://schemas.microsoft.com/office/drawing/2014/main" id="{3ADB74DA-C090-4D72-8CE4-608106AC4843}"/>
                </a:ext>
              </a:extLst>
            </p:cNvPr>
            <p:cNvSpPr>
              <a:spLocks/>
            </p:cNvSpPr>
            <p:nvPr/>
          </p:nvSpPr>
          <p:spPr bwMode="auto">
            <a:xfrm>
              <a:off x="2345658" y="1937173"/>
              <a:ext cx="2102824" cy="1140166"/>
            </a:xfrm>
            <a:custGeom>
              <a:avLst/>
              <a:gdLst>
                <a:gd name="T0" fmla="*/ 1630 w 1838"/>
                <a:gd name="T1" fmla="*/ 903 h 996"/>
                <a:gd name="T2" fmla="*/ 1630 w 1838"/>
                <a:gd name="T3" fmla="*/ 950 h 996"/>
                <a:gd name="T4" fmla="*/ 1640 w 1838"/>
                <a:gd name="T5" fmla="*/ 845 h 996"/>
                <a:gd name="T6" fmla="*/ 1621 w 1838"/>
                <a:gd name="T7" fmla="*/ 785 h 996"/>
                <a:gd name="T8" fmla="*/ 1685 w 1838"/>
                <a:gd name="T9" fmla="*/ 753 h 996"/>
                <a:gd name="T10" fmla="*/ 1819 w 1838"/>
                <a:gd name="T11" fmla="*/ 642 h 996"/>
                <a:gd name="T12" fmla="*/ 1801 w 1838"/>
                <a:gd name="T13" fmla="*/ 623 h 996"/>
                <a:gd name="T14" fmla="*/ 1702 w 1838"/>
                <a:gd name="T15" fmla="*/ 559 h 996"/>
                <a:gd name="T16" fmla="*/ 1656 w 1838"/>
                <a:gd name="T17" fmla="*/ 446 h 996"/>
                <a:gd name="T18" fmla="*/ 1558 w 1838"/>
                <a:gd name="T19" fmla="*/ 481 h 996"/>
                <a:gd name="T20" fmla="*/ 1425 w 1838"/>
                <a:gd name="T21" fmla="*/ 368 h 996"/>
                <a:gd name="T22" fmla="*/ 1363 w 1838"/>
                <a:gd name="T23" fmla="*/ 446 h 996"/>
                <a:gd name="T24" fmla="*/ 1344 w 1838"/>
                <a:gd name="T25" fmla="*/ 697 h 996"/>
                <a:gd name="T26" fmla="*/ 1246 w 1838"/>
                <a:gd name="T27" fmla="*/ 602 h 996"/>
                <a:gd name="T28" fmla="*/ 1041 w 1838"/>
                <a:gd name="T29" fmla="*/ 551 h 996"/>
                <a:gd name="T30" fmla="*/ 1020 w 1838"/>
                <a:gd name="T31" fmla="*/ 390 h 996"/>
                <a:gd name="T32" fmla="*/ 1087 w 1838"/>
                <a:gd name="T33" fmla="*/ 321 h 996"/>
                <a:gd name="T34" fmla="*/ 1159 w 1838"/>
                <a:gd name="T35" fmla="*/ 263 h 996"/>
                <a:gd name="T36" fmla="*/ 1178 w 1838"/>
                <a:gd name="T37" fmla="*/ 229 h 996"/>
                <a:gd name="T38" fmla="*/ 1240 w 1838"/>
                <a:gd name="T39" fmla="*/ 217 h 996"/>
                <a:gd name="T40" fmla="*/ 1280 w 1838"/>
                <a:gd name="T41" fmla="*/ 109 h 996"/>
                <a:gd name="T42" fmla="*/ 1204 w 1838"/>
                <a:gd name="T43" fmla="*/ 121 h 996"/>
                <a:gd name="T44" fmla="*/ 1141 w 1838"/>
                <a:gd name="T45" fmla="*/ 133 h 996"/>
                <a:gd name="T46" fmla="*/ 1073 w 1838"/>
                <a:gd name="T47" fmla="*/ 99 h 996"/>
                <a:gd name="T48" fmla="*/ 985 w 1838"/>
                <a:gd name="T49" fmla="*/ 0 h 996"/>
                <a:gd name="T50" fmla="*/ 952 w 1838"/>
                <a:gd name="T51" fmla="*/ 68 h 996"/>
                <a:gd name="T52" fmla="*/ 973 w 1838"/>
                <a:gd name="T53" fmla="*/ 177 h 996"/>
                <a:gd name="T54" fmla="*/ 844 w 1838"/>
                <a:gd name="T55" fmla="*/ 165 h 996"/>
                <a:gd name="T56" fmla="*/ 738 w 1838"/>
                <a:gd name="T57" fmla="*/ 136 h 996"/>
                <a:gd name="T58" fmla="*/ 664 w 1838"/>
                <a:gd name="T59" fmla="*/ 159 h 996"/>
                <a:gd name="T60" fmla="*/ 572 w 1838"/>
                <a:gd name="T61" fmla="*/ 145 h 996"/>
                <a:gd name="T62" fmla="*/ 345 w 1838"/>
                <a:gd name="T63" fmla="*/ 76 h 996"/>
                <a:gd name="T64" fmla="*/ 237 w 1838"/>
                <a:gd name="T65" fmla="*/ 73 h 996"/>
                <a:gd name="T66" fmla="*/ 104 w 1838"/>
                <a:gd name="T67" fmla="*/ 125 h 996"/>
                <a:gd name="T68" fmla="*/ 0 w 1838"/>
                <a:gd name="T69" fmla="*/ 435 h 996"/>
                <a:gd name="T70" fmla="*/ 115 w 1838"/>
                <a:gd name="T71" fmla="*/ 455 h 996"/>
                <a:gd name="T72" fmla="*/ 212 w 1838"/>
                <a:gd name="T73" fmla="*/ 570 h 996"/>
                <a:gd name="T74" fmla="*/ 233 w 1838"/>
                <a:gd name="T75" fmla="*/ 659 h 996"/>
                <a:gd name="T76" fmla="*/ 310 w 1838"/>
                <a:gd name="T77" fmla="*/ 744 h 996"/>
                <a:gd name="T78" fmla="*/ 384 w 1838"/>
                <a:gd name="T79" fmla="*/ 793 h 996"/>
                <a:gd name="T80" fmla="*/ 1047 w 1838"/>
                <a:gd name="T81" fmla="*/ 803 h 996"/>
                <a:gd name="T82" fmla="*/ 1159 w 1838"/>
                <a:gd name="T83" fmla="*/ 816 h 996"/>
                <a:gd name="T84" fmla="*/ 1210 w 1838"/>
                <a:gd name="T85" fmla="*/ 859 h 996"/>
                <a:gd name="T86" fmla="*/ 1303 w 1838"/>
                <a:gd name="T87" fmla="*/ 922 h 996"/>
                <a:gd name="T88" fmla="*/ 1256 w 1838"/>
                <a:gd name="T89" fmla="*/ 996 h 996"/>
                <a:gd name="T90" fmla="*/ 1325 w 1838"/>
                <a:gd name="T91" fmla="*/ 978 h 996"/>
                <a:gd name="T92" fmla="*/ 1397 w 1838"/>
                <a:gd name="T93" fmla="*/ 936 h 996"/>
                <a:gd name="T94" fmla="*/ 1509 w 1838"/>
                <a:gd name="T95" fmla="*/ 897 h 996"/>
                <a:gd name="T96" fmla="*/ 1592 w 1838"/>
                <a:gd name="T97" fmla="*/ 909 h 9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838" h="996">
                  <a:moveTo>
                    <a:pt x="1592" y="907"/>
                  </a:moveTo>
                  <a:cubicBezTo>
                    <a:pt x="1592" y="904"/>
                    <a:pt x="1592" y="904"/>
                    <a:pt x="1592" y="904"/>
                  </a:cubicBezTo>
                  <a:cubicBezTo>
                    <a:pt x="1593" y="905"/>
                    <a:pt x="1597" y="904"/>
                    <a:pt x="1600" y="904"/>
                  </a:cubicBezTo>
                  <a:cubicBezTo>
                    <a:pt x="1604" y="904"/>
                    <a:pt x="1623" y="907"/>
                    <a:pt x="1630" y="903"/>
                  </a:cubicBezTo>
                  <a:cubicBezTo>
                    <a:pt x="1637" y="898"/>
                    <a:pt x="1637" y="888"/>
                    <a:pt x="1648" y="887"/>
                  </a:cubicBezTo>
                  <a:cubicBezTo>
                    <a:pt x="1648" y="898"/>
                    <a:pt x="1647" y="899"/>
                    <a:pt x="1659" y="899"/>
                  </a:cubicBezTo>
                  <a:cubicBezTo>
                    <a:pt x="1642" y="900"/>
                    <a:pt x="1615" y="913"/>
                    <a:pt x="1615" y="931"/>
                  </a:cubicBezTo>
                  <a:cubicBezTo>
                    <a:pt x="1615" y="938"/>
                    <a:pt x="1625" y="950"/>
                    <a:pt x="1630" y="950"/>
                  </a:cubicBezTo>
                  <a:cubicBezTo>
                    <a:pt x="1636" y="950"/>
                    <a:pt x="1650" y="929"/>
                    <a:pt x="1665" y="924"/>
                  </a:cubicBezTo>
                  <a:cubicBezTo>
                    <a:pt x="1669" y="923"/>
                    <a:pt x="1721" y="903"/>
                    <a:pt x="1721" y="896"/>
                  </a:cubicBezTo>
                  <a:cubicBezTo>
                    <a:pt x="1721" y="888"/>
                    <a:pt x="1701" y="887"/>
                    <a:pt x="1696" y="887"/>
                  </a:cubicBezTo>
                  <a:cubicBezTo>
                    <a:pt x="1674" y="887"/>
                    <a:pt x="1640" y="865"/>
                    <a:pt x="1640" y="845"/>
                  </a:cubicBezTo>
                  <a:cubicBezTo>
                    <a:pt x="1640" y="840"/>
                    <a:pt x="1646" y="834"/>
                    <a:pt x="1647" y="826"/>
                  </a:cubicBezTo>
                  <a:cubicBezTo>
                    <a:pt x="1643" y="826"/>
                    <a:pt x="1635" y="823"/>
                    <a:pt x="1628" y="823"/>
                  </a:cubicBezTo>
                  <a:cubicBezTo>
                    <a:pt x="1633" y="817"/>
                    <a:pt x="1660" y="813"/>
                    <a:pt x="1660" y="797"/>
                  </a:cubicBezTo>
                  <a:cubicBezTo>
                    <a:pt x="1660" y="782"/>
                    <a:pt x="1637" y="785"/>
                    <a:pt x="1621" y="785"/>
                  </a:cubicBezTo>
                  <a:cubicBezTo>
                    <a:pt x="1587" y="785"/>
                    <a:pt x="1572" y="810"/>
                    <a:pt x="1550" y="813"/>
                  </a:cubicBezTo>
                  <a:cubicBezTo>
                    <a:pt x="1559" y="791"/>
                    <a:pt x="1575" y="799"/>
                    <a:pt x="1592" y="781"/>
                  </a:cubicBezTo>
                  <a:cubicBezTo>
                    <a:pt x="1603" y="770"/>
                    <a:pt x="1595" y="763"/>
                    <a:pt x="1611" y="757"/>
                  </a:cubicBezTo>
                  <a:cubicBezTo>
                    <a:pt x="1640" y="748"/>
                    <a:pt x="1656" y="753"/>
                    <a:pt x="1685" y="753"/>
                  </a:cubicBezTo>
                  <a:cubicBezTo>
                    <a:pt x="1723" y="753"/>
                    <a:pt x="1744" y="766"/>
                    <a:pt x="1766" y="736"/>
                  </a:cubicBezTo>
                  <a:cubicBezTo>
                    <a:pt x="1777" y="721"/>
                    <a:pt x="1838" y="717"/>
                    <a:pt x="1838" y="692"/>
                  </a:cubicBezTo>
                  <a:cubicBezTo>
                    <a:pt x="1838" y="674"/>
                    <a:pt x="1832" y="666"/>
                    <a:pt x="1825" y="654"/>
                  </a:cubicBezTo>
                  <a:cubicBezTo>
                    <a:pt x="1819" y="654"/>
                    <a:pt x="1828" y="646"/>
                    <a:pt x="1819" y="642"/>
                  </a:cubicBezTo>
                  <a:cubicBezTo>
                    <a:pt x="1819" y="632"/>
                    <a:pt x="1819" y="632"/>
                    <a:pt x="1819" y="632"/>
                  </a:cubicBezTo>
                  <a:cubicBezTo>
                    <a:pt x="1802" y="643"/>
                    <a:pt x="1765" y="656"/>
                    <a:pt x="1747" y="656"/>
                  </a:cubicBezTo>
                  <a:cubicBezTo>
                    <a:pt x="1745" y="656"/>
                    <a:pt x="1740" y="655"/>
                    <a:pt x="1740" y="653"/>
                  </a:cubicBezTo>
                  <a:cubicBezTo>
                    <a:pt x="1755" y="644"/>
                    <a:pt x="1797" y="638"/>
                    <a:pt x="1801" y="623"/>
                  </a:cubicBezTo>
                  <a:cubicBezTo>
                    <a:pt x="1802" y="619"/>
                    <a:pt x="1796" y="618"/>
                    <a:pt x="1795" y="614"/>
                  </a:cubicBezTo>
                  <a:cubicBezTo>
                    <a:pt x="1777" y="616"/>
                    <a:pt x="1738" y="608"/>
                    <a:pt x="1738" y="581"/>
                  </a:cubicBezTo>
                  <a:cubicBezTo>
                    <a:pt x="1738" y="578"/>
                    <a:pt x="1738" y="578"/>
                    <a:pt x="1738" y="578"/>
                  </a:cubicBezTo>
                  <a:cubicBezTo>
                    <a:pt x="1721" y="578"/>
                    <a:pt x="1712" y="567"/>
                    <a:pt x="1702" y="559"/>
                  </a:cubicBezTo>
                  <a:cubicBezTo>
                    <a:pt x="1706" y="557"/>
                    <a:pt x="1713" y="554"/>
                    <a:pt x="1713" y="545"/>
                  </a:cubicBezTo>
                  <a:cubicBezTo>
                    <a:pt x="1713" y="537"/>
                    <a:pt x="1706" y="531"/>
                    <a:pt x="1708" y="523"/>
                  </a:cubicBezTo>
                  <a:cubicBezTo>
                    <a:pt x="1701" y="520"/>
                    <a:pt x="1676" y="504"/>
                    <a:pt x="1683" y="489"/>
                  </a:cubicBezTo>
                  <a:cubicBezTo>
                    <a:pt x="1691" y="471"/>
                    <a:pt x="1659" y="467"/>
                    <a:pt x="1656" y="446"/>
                  </a:cubicBezTo>
                  <a:cubicBezTo>
                    <a:pt x="1654" y="446"/>
                    <a:pt x="1646" y="438"/>
                    <a:pt x="1643" y="435"/>
                  </a:cubicBezTo>
                  <a:cubicBezTo>
                    <a:pt x="1638" y="439"/>
                    <a:pt x="1626" y="446"/>
                    <a:pt x="1626" y="458"/>
                  </a:cubicBezTo>
                  <a:cubicBezTo>
                    <a:pt x="1626" y="469"/>
                    <a:pt x="1602" y="499"/>
                    <a:pt x="1583" y="499"/>
                  </a:cubicBezTo>
                  <a:cubicBezTo>
                    <a:pt x="1569" y="499"/>
                    <a:pt x="1567" y="481"/>
                    <a:pt x="1558" y="481"/>
                  </a:cubicBezTo>
                  <a:cubicBezTo>
                    <a:pt x="1545" y="481"/>
                    <a:pt x="1540" y="442"/>
                    <a:pt x="1537" y="426"/>
                  </a:cubicBezTo>
                  <a:cubicBezTo>
                    <a:pt x="1534" y="403"/>
                    <a:pt x="1493" y="419"/>
                    <a:pt x="1493" y="390"/>
                  </a:cubicBezTo>
                  <a:cubicBezTo>
                    <a:pt x="1472" y="387"/>
                    <a:pt x="1468" y="360"/>
                    <a:pt x="1446" y="360"/>
                  </a:cubicBezTo>
                  <a:cubicBezTo>
                    <a:pt x="1437" y="360"/>
                    <a:pt x="1437" y="368"/>
                    <a:pt x="1425" y="368"/>
                  </a:cubicBezTo>
                  <a:cubicBezTo>
                    <a:pt x="1403" y="368"/>
                    <a:pt x="1390" y="354"/>
                    <a:pt x="1368" y="354"/>
                  </a:cubicBezTo>
                  <a:cubicBezTo>
                    <a:pt x="1357" y="354"/>
                    <a:pt x="1346" y="360"/>
                    <a:pt x="1346" y="374"/>
                  </a:cubicBezTo>
                  <a:cubicBezTo>
                    <a:pt x="1346" y="382"/>
                    <a:pt x="1372" y="394"/>
                    <a:pt x="1348" y="410"/>
                  </a:cubicBezTo>
                  <a:cubicBezTo>
                    <a:pt x="1338" y="416"/>
                    <a:pt x="1362" y="434"/>
                    <a:pt x="1363" y="446"/>
                  </a:cubicBezTo>
                  <a:cubicBezTo>
                    <a:pt x="1366" y="469"/>
                    <a:pt x="1344" y="475"/>
                    <a:pt x="1335" y="479"/>
                  </a:cubicBezTo>
                  <a:cubicBezTo>
                    <a:pt x="1352" y="510"/>
                    <a:pt x="1378" y="520"/>
                    <a:pt x="1378" y="573"/>
                  </a:cubicBezTo>
                  <a:cubicBezTo>
                    <a:pt x="1378" y="587"/>
                    <a:pt x="1333" y="623"/>
                    <a:pt x="1318" y="626"/>
                  </a:cubicBezTo>
                  <a:cubicBezTo>
                    <a:pt x="1344" y="640"/>
                    <a:pt x="1334" y="683"/>
                    <a:pt x="1344" y="697"/>
                  </a:cubicBezTo>
                  <a:cubicBezTo>
                    <a:pt x="1341" y="702"/>
                    <a:pt x="1331" y="707"/>
                    <a:pt x="1331" y="716"/>
                  </a:cubicBezTo>
                  <a:cubicBezTo>
                    <a:pt x="1322" y="716"/>
                    <a:pt x="1315" y="731"/>
                    <a:pt x="1308" y="725"/>
                  </a:cubicBezTo>
                  <a:cubicBezTo>
                    <a:pt x="1289" y="710"/>
                    <a:pt x="1262" y="685"/>
                    <a:pt x="1262" y="662"/>
                  </a:cubicBezTo>
                  <a:cubicBezTo>
                    <a:pt x="1262" y="636"/>
                    <a:pt x="1267" y="616"/>
                    <a:pt x="1246" y="602"/>
                  </a:cubicBezTo>
                  <a:cubicBezTo>
                    <a:pt x="1197" y="602"/>
                    <a:pt x="1197" y="602"/>
                    <a:pt x="1197" y="602"/>
                  </a:cubicBezTo>
                  <a:cubicBezTo>
                    <a:pt x="1169" y="581"/>
                    <a:pt x="1137" y="568"/>
                    <a:pt x="1103" y="554"/>
                  </a:cubicBezTo>
                  <a:cubicBezTo>
                    <a:pt x="1097" y="552"/>
                    <a:pt x="1080" y="539"/>
                    <a:pt x="1069" y="539"/>
                  </a:cubicBezTo>
                  <a:cubicBezTo>
                    <a:pt x="1058" y="539"/>
                    <a:pt x="1053" y="551"/>
                    <a:pt x="1041" y="551"/>
                  </a:cubicBezTo>
                  <a:cubicBezTo>
                    <a:pt x="1041" y="531"/>
                    <a:pt x="1029" y="487"/>
                    <a:pt x="1013" y="487"/>
                  </a:cubicBezTo>
                  <a:cubicBezTo>
                    <a:pt x="1005" y="487"/>
                    <a:pt x="1001" y="493"/>
                    <a:pt x="994" y="495"/>
                  </a:cubicBezTo>
                  <a:cubicBezTo>
                    <a:pt x="997" y="485"/>
                    <a:pt x="994" y="482"/>
                    <a:pt x="994" y="459"/>
                  </a:cubicBezTo>
                  <a:cubicBezTo>
                    <a:pt x="994" y="427"/>
                    <a:pt x="1003" y="408"/>
                    <a:pt x="1020" y="390"/>
                  </a:cubicBezTo>
                  <a:cubicBezTo>
                    <a:pt x="1026" y="384"/>
                    <a:pt x="1039" y="353"/>
                    <a:pt x="1045" y="350"/>
                  </a:cubicBezTo>
                  <a:cubicBezTo>
                    <a:pt x="1058" y="345"/>
                    <a:pt x="1081" y="353"/>
                    <a:pt x="1081" y="334"/>
                  </a:cubicBezTo>
                  <a:cubicBezTo>
                    <a:pt x="1081" y="322"/>
                    <a:pt x="1052" y="321"/>
                    <a:pt x="1041" y="315"/>
                  </a:cubicBezTo>
                  <a:cubicBezTo>
                    <a:pt x="1048" y="317"/>
                    <a:pt x="1025" y="301"/>
                    <a:pt x="1087" y="321"/>
                  </a:cubicBezTo>
                  <a:cubicBezTo>
                    <a:pt x="1103" y="326"/>
                    <a:pt x="1093" y="304"/>
                    <a:pt x="1102" y="304"/>
                  </a:cubicBezTo>
                  <a:cubicBezTo>
                    <a:pt x="1103" y="304"/>
                    <a:pt x="1109" y="304"/>
                    <a:pt x="1119" y="304"/>
                  </a:cubicBezTo>
                  <a:cubicBezTo>
                    <a:pt x="1137" y="304"/>
                    <a:pt x="1147" y="284"/>
                    <a:pt x="1159" y="275"/>
                  </a:cubicBezTo>
                  <a:cubicBezTo>
                    <a:pt x="1159" y="263"/>
                    <a:pt x="1159" y="263"/>
                    <a:pt x="1159" y="263"/>
                  </a:cubicBezTo>
                  <a:cubicBezTo>
                    <a:pt x="1133" y="256"/>
                    <a:pt x="1107" y="260"/>
                    <a:pt x="1096" y="236"/>
                  </a:cubicBezTo>
                  <a:cubicBezTo>
                    <a:pt x="1096" y="236"/>
                    <a:pt x="1104" y="236"/>
                    <a:pt x="1109" y="236"/>
                  </a:cubicBezTo>
                  <a:cubicBezTo>
                    <a:pt x="1119" y="243"/>
                    <a:pt x="1129" y="255"/>
                    <a:pt x="1144" y="255"/>
                  </a:cubicBezTo>
                  <a:cubicBezTo>
                    <a:pt x="1156" y="255"/>
                    <a:pt x="1178" y="238"/>
                    <a:pt x="1178" y="229"/>
                  </a:cubicBezTo>
                  <a:cubicBezTo>
                    <a:pt x="1178" y="225"/>
                    <a:pt x="1166" y="211"/>
                    <a:pt x="1172" y="211"/>
                  </a:cubicBezTo>
                  <a:cubicBezTo>
                    <a:pt x="1189" y="211"/>
                    <a:pt x="1195" y="227"/>
                    <a:pt x="1206" y="227"/>
                  </a:cubicBezTo>
                  <a:cubicBezTo>
                    <a:pt x="1212" y="227"/>
                    <a:pt x="1217" y="221"/>
                    <a:pt x="1231" y="221"/>
                  </a:cubicBezTo>
                  <a:cubicBezTo>
                    <a:pt x="1227" y="216"/>
                    <a:pt x="1230" y="202"/>
                    <a:pt x="1240" y="217"/>
                  </a:cubicBezTo>
                  <a:cubicBezTo>
                    <a:pt x="1245" y="225"/>
                    <a:pt x="1284" y="190"/>
                    <a:pt x="1284" y="179"/>
                  </a:cubicBezTo>
                  <a:cubicBezTo>
                    <a:pt x="1284" y="172"/>
                    <a:pt x="1266" y="164"/>
                    <a:pt x="1266" y="159"/>
                  </a:cubicBezTo>
                  <a:cubicBezTo>
                    <a:pt x="1266" y="154"/>
                    <a:pt x="1256" y="141"/>
                    <a:pt x="1280" y="129"/>
                  </a:cubicBezTo>
                  <a:cubicBezTo>
                    <a:pt x="1283" y="122"/>
                    <a:pt x="1280" y="123"/>
                    <a:pt x="1280" y="109"/>
                  </a:cubicBezTo>
                  <a:cubicBezTo>
                    <a:pt x="1256" y="109"/>
                    <a:pt x="1262" y="89"/>
                    <a:pt x="1231" y="89"/>
                  </a:cubicBezTo>
                  <a:cubicBezTo>
                    <a:pt x="1224" y="89"/>
                    <a:pt x="1219" y="84"/>
                    <a:pt x="1212" y="84"/>
                  </a:cubicBezTo>
                  <a:cubicBezTo>
                    <a:pt x="1203" y="84"/>
                    <a:pt x="1193" y="90"/>
                    <a:pt x="1193" y="100"/>
                  </a:cubicBezTo>
                  <a:cubicBezTo>
                    <a:pt x="1193" y="110"/>
                    <a:pt x="1204" y="114"/>
                    <a:pt x="1204" y="121"/>
                  </a:cubicBezTo>
                  <a:cubicBezTo>
                    <a:pt x="1204" y="129"/>
                    <a:pt x="1187" y="129"/>
                    <a:pt x="1183" y="137"/>
                  </a:cubicBezTo>
                  <a:cubicBezTo>
                    <a:pt x="1177" y="151"/>
                    <a:pt x="1179" y="161"/>
                    <a:pt x="1168" y="176"/>
                  </a:cubicBezTo>
                  <a:cubicBezTo>
                    <a:pt x="1151" y="199"/>
                    <a:pt x="1128" y="162"/>
                    <a:pt x="1128" y="153"/>
                  </a:cubicBezTo>
                  <a:cubicBezTo>
                    <a:pt x="1128" y="143"/>
                    <a:pt x="1141" y="145"/>
                    <a:pt x="1141" y="133"/>
                  </a:cubicBezTo>
                  <a:cubicBezTo>
                    <a:pt x="1141" y="128"/>
                    <a:pt x="1119" y="105"/>
                    <a:pt x="1113" y="105"/>
                  </a:cubicBezTo>
                  <a:cubicBezTo>
                    <a:pt x="1091" y="105"/>
                    <a:pt x="1106" y="140"/>
                    <a:pt x="1083" y="140"/>
                  </a:cubicBezTo>
                  <a:cubicBezTo>
                    <a:pt x="1083" y="126"/>
                    <a:pt x="1082" y="116"/>
                    <a:pt x="1066" y="109"/>
                  </a:cubicBezTo>
                  <a:cubicBezTo>
                    <a:pt x="1068" y="105"/>
                    <a:pt x="1069" y="102"/>
                    <a:pt x="1073" y="99"/>
                  </a:cubicBezTo>
                  <a:cubicBezTo>
                    <a:pt x="1061" y="91"/>
                    <a:pt x="1044" y="99"/>
                    <a:pt x="1035" y="87"/>
                  </a:cubicBezTo>
                  <a:cubicBezTo>
                    <a:pt x="1041" y="84"/>
                    <a:pt x="1054" y="78"/>
                    <a:pt x="1054" y="68"/>
                  </a:cubicBezTo>
                  <a:cubicBezTo>
                    <a:pt x="1054" y="53"/>
                    <a:pt x="1032" y="53"/>
                    <a:pt x="1031" y="42"/>
                  </a:cubicBezTo>
                  <a:cubicBezTo>
                    <a:pt x="1031" y="17"/>
                    <a:pt x="1014" y="1"/>
                    <a:pt x="985" y="0"/>
                  </a:cubicBezTo>
                  <a:cubicBezTo>
                    <a:pt x="970" y="0"/>
                    <a:pt x="976" y="10"/>
                    <a:pt x="977" y="18"/>
                  </a:cubicBezTo>
                  <a:cubicBezTo>
                    <a:pt x="968" y="20"/>
                    <a:pt x="956" y="18"/>
                    <a:pt x="956" y="30"/>
                  </a:cubicBezTo>
                  <a:cubicBezTo>
                    <a:pt x="956" y="38"/>
                    <a:pt x="962" y="42"/>
                    <a:pt x="962" y="50"/>
                  </a:cubicBezTo>
                  <a:cubicBezTo>
                    <a:pt x="962" y="58"/>
                    <a:pt x="952" y="57"/>
                    <a:pt x="952" y="68"/>
                  </a:cubicBezTo>
                  <a:cubicBezTo>
                    <a:pt x="952" y="94"/>
                    <a:pt x="1003" y="78"/>
                    <a:pt x="1003" y="105"/>
                  </a:cubicBezTo>
                  <a:cubicBezTo>
                    <a:pt x="1003" y="110"/>
                    <a:pt x="997" y="129"/>
                    <a:pt x="997" y="129"/>
                  </a:cubicBezTo>
                  <a:cubicBezTo>
                    <a:pt x="1003" y="126"/>
                    <a:pt x="1007" y="124"/>
                    <a:pt x="1013" y="121"/>
                  </a:cubicBezTo>
                  <a:cubicBezTo>
                    <a:pt x="1023" y="154"/>
                    <a:pt x="973" y="138"/>
                    <a:pt x="973" y="177"/>
                  </a:cubicBezTo>
                  <a:cubicBezTo>
                    <a:pt x="948" y="184"/>
                    <a:pt x="968" y="158"/>
                    <a:pt x="962" y="149"/>
                  </a:cubicBezTo>
                  <a:cubicBezTo>
                    <a:pt x="960" y="145"/>
                    <a:pt x="939" y="140"/>
                    <a:pt x="928" y="140"/>
                  </a:cubicBezTo>
                  <a:cubicBezTo>
                    <a:pt x="914" y="140"/>
                    <a:pt x="909" y="148"/>
                    <a:pt x="909" y="165"/>
                  </a:cubicBezTo>
                  <a:cubicBezTo>
                    <a:pt x="896" y="163"/>
                    <a:pt x="888" y="165"/>
                    <a:pt x="844" y="165"/>
                  </a:cubicBezTo>
                  <a:cubicBezTo>
                    <a:pt x="804" y="165"/>
                    <a:pt x="756" y="150"/>
                    <a:pt x="746" y="117"/>
                  </a:cubicBezTo>
                  <a:cubicBezTo>
                    <a:pt x="732" y="121"/>
                    <a:pt x="687" y="122"/>
                    <a:pt x="687" y="140"/>
                  </a:cubicBezTo>
                  <a:cubicBezTo>
                    <a:pt x="687" y="145"/>
                    <a:pt x="690" y="148"/>
                    <a:pt x="696" y="148"/>
                  </a:cubicBezTo>
                  <a:cubicBezTo>
                    <a:pt x="709" y="148"/>
                    <a:pt x="729" y="142"/>
                    <a:pt x="738" y="136"/>
                  </a:cubicBezTo>
                  <a:cubicBezTo>
                    <a:pt x="741" y="162"/>
                    <a:pt x="702" y="140"/>
                    <a:pt x="702" y="167"/>
                  </a:cubicBezTo>
                  <a:cubicBezTo>
                    <a:pt x="702" y="173"/>
                    <a:pt x="710" y="191"/>
                    <a:pt x="707" y="191"/>
                  </a:cubicBezTo>
                  <a:cubicBezTo>
                    <a:pt x="691" y="191"/>
                    <a:pt x="688" y="171"/>
                    <a:pt x="676" y="165"/>
                  </a:cubicBezTo>
                  <a:cubicBezTo>
                    <a:pt x="664" y="159"/>
                    <a:pt x="664" y="159"/>
                    <a:pt x="664" y="159"/>
                  </a:cubicBezTo>
                  <a:cubicBezTo>
                    <a:pt x="646" y="159"/>
                    <a:pt x="634" y="159"/>
                    <a:pt x="616" y="159"/>
                  </a:cubicBezTo>
                  <a:cubicBezTo>
                    <a:pt x="601" y="159"/>
                    <a:pt x="591" y="166"/>
                    <a:pt x="574" y="167"/>
                  </a:cubicBezTo>
                  <a:cubicBezTo>
                    <a:pt x="544" y="168"/>
                    <a:pt x="544" y="156"/>
                    <a:pt x="544" y="154"/>
                  </a:cubicBezTo>
                  <a:cubicBezTo>
                    <a:pt x="544" y="147"/>
                    <a:pt x="567" y="150"/>
                    <a:pt x="572" y="145"/>
                  </a:cubicBezTo>
                  <a:cubicBezTo>
                    <a:pt x="551" y="114"/>
                    <a:pt x="554" y="119"/>
                    <a:pt x="511" y="123"/>
                  </a:cubicBezTo>
                  <a:cubicBezTo>
                    <a:pt x="465" y="127"/>
                    <a:pt x="442" y="87"/>
                    <a:pt x="396" y="87"/>
                  </a:cubicBezTo>
                  <a:cubicBezTo>
                    <a:pt x="382" y="87"/>
                    <a:pt x="376" y="97"/>
                    <a:pt x="364" y="97"/>
                  </a:cubicBezTo>
                  <a:cubicBezTo>
                    <a:pt x="355" y="97"/>
                    <a:pt x="347" y="82"/>
                    <a:pt x="345" y="76"/>
                  </a:cubicBezTo>
                  <a:cubicBezTo>
                    <a:pt x="331" y="79"/>
                    <a:pt x="331" y="97"/>
                    <a:pt x="316" y="97"/>
                  </a:cubicBezTo>
                  <a:cubicBezTo>
                    <a:pt x="301" y="97"/>
                    <a:pt x="281" y="61"/>
                    <a:pt x="276" y="61"/>
                  </a:cubicBezTo>
                  <a:cubicBezTo>
                    <a:pt x="261" y="61"/>
                    <a:pt x="267" y="84"/>
                    <a:pt x="251" y="84"/>
                  </a:cubicBezTo>
                  <a:cubicBezTo>
                    <a:pt x="245" y="84"/>
                    <a:pt x="239" y="79"/>
                    <a:pt x="237" y="73"/>
                  </a:cubicBezTo>
                  <a:cubicBezTo>
                    <a:pt x="214" y="78"/>
                    <a:pt x="205" y="80"/>
                    <a:pt x="184" y="89"/>
                  </a:cubicBezTo>
                  <a:cubicBezTo>
                    <a:pt x="176" y="90"/>
                    <a:pt x="156" y="105"/>
                    <a:pt x="149" y="99"/>
                  </a:cubicBezTo>
                  <a:cubicBezTo>
                    <a:pt x="129" y="80"/>
                    <a:pt x="133" y="104"/>
                    <a:pt x="126" y="105"/>
                  </a:cubicBezTo>
                  <a:cubicBezTo>
                    <a:pt x="76" y="106"/>
                    <a:pt x="111" y="125"/>
                    <a:pt x="104" y="125"/>
                  </a:cubicBezTo>
                  <a:cubicBezTo>
                    <a:pt x="85" y="125"/>
                    <a:pt x="51" y="121"/>
                    <a:pt x="20" y="101"/>
                  </a:cubicBezTo>
                  <a:cubicBezTo>
                    <a:pt x="18" y="101"/>
                    <a:pt x="9" y="93"/>
                    <a:pt x="9" y="91"/>
                  </a:cubicBezTo>
                  <a:cubicBezTo>
                    <a:pt x="4" y="94"/>
                    <a:pt x="8" y="93"/>
                    <a:pt x="0" y="91"/>
                  </a:cubicBezTo>
                  <a:cubicBezTo>
                    <a:pt x="0" y="435"/>
                    <a:pt x="0" y="435"/>
                    <a:pt x="0" y="435"/>
                  </a:cubicBezTo>
                  <a:cubicBezTo>
                    <a:pt x="10" y="446"/>
                    <a:pt x="33" y="432"/>
                    <a:pt x="42" y="447"/>
                  </a:cubicBezTo>
                  <a:cubicBezTo>
                    <a:pt x="48" y="458"/>
                    <a:pt x="64" y="479"/>
                    <a:pt x="80" y="479"/>
                  </a:cubicBezTo>
                  <a:cubicBezTo>
                    <a:pt x="90" y="479"/>
                    <a:pt x="90" y="462"/>
                    <a:pt x="101" y="459"/>
                  </a:cubicBezTo>
                  <a:cubicBezTo>
                    <a:pt x="105" y="458"/>
                    <a:pt x="110" y="459"/>
                    <a:pt x="115" y="455"/>
                  </a:cubicBezTo>
                  <a:cubicBezTo>
                    <a:pt x="138" y="479"/>
                    <a:pt x="149" y="488"/>
                    <a:pt x="169" y="519"/>
                  </a:cubicBezTo>
                  <a:cubicBezTo>
                    <a:pt x="170" y="522"/>
                    <a:pt x="176" y="523"/>
                    <a:pt x="179" y="531"/>
                  </a:cubicBezTo>
                  <a:cubicBezTo>
                    <a:pt x="182" y="540"/>
                    <a:pt x="186" y="552"/>
                    <a:pt x="194" y="561"/>
                  </a:cubicBezTo>
                  <a:cubicBezTo>
                    <a:pt x="198" y="566"/>
                    <a:pt x="207" y="563"/>
                    <a:pt x="212" y="570"/>
                  </a:cubicBezTo>
                  <a:cubicBezTo>
                    <a:pt x="219" y="577"/>
                    <a:pt x="232" y="581"/>
                    <a:pt x="232" y="597"/>
                  </a:cubicBezTo>
                  <a:cubicBezTo>
                    <a:pt x="232" y="606"/>
                    <a:pt x="221" y="608"/>
                    <a:pt x="221" y="613"/>
                  </a:cubicBezTo>
                  <a:cubicBezTo>
                    <a:pt x="221" y="617"/>
                    <a:pt x="226" y="620"/>
                    <a:pt x="226" y="624"/>
                  </a:cubicBezTo>
                  <a:cubicBezTo>
                    <a:pt x="226" y="635"/>
                    <a:pt x="223" y="656"/>
                    <a:pt x="233" y="659"/>
                  </a:cubicBezTo>
                  <a:cubicBezTo>
                    <a:pt x="239" y="661"/>
                    <a:pt x="245" y="661"/>
                    <a:pt x="250" y="666"/>
                  </a:cubicBezTo>
                  <a:cubicBezTo>
                    <a:pt x="257" y="673"/>
                    <a:pt x="248" y="683"/>
                    <a:pt x="257" y="690"/>
                  </a:cubicBezTo>
                  <a:cubicBezTo>
                    <a:pt x="257" y="690"/>
                    <a:pt x="277" y="702"/>
                    <a:pt x="278" y="705"/>
                  </a:cubicBezTo>
                  <a:cubicBezTo>
                    <a:pt x="283" y="723"/>
                    <a:pt x="285" y="744"/>
                    <a:pt x="310" y="744"/>
                  </a:cubicBezTo>
                  <a:cubicBezTo>
                    <a:pt x="314" y="760"/>
                    <a:pt x="341" y="750"/>
                    <a:pt x="347" y="771"/>
                  </a:cubicBezTo>
                  <a:cubicBezTo>
                    <a:pt x="349" y="779"/>
                    <a:pt x="368" y="780"/>
                    <a:pt x="376" y="788"/>
                  </a:cubicBezTo>
                  <a:cubicBezTo>
                    <a:pt x="377" y="790"/>
                    <a:pt x="381" y="791"/>
                    <a:pt x="384" y="793"/>
                  </a:cubicBezTo>
                  <a:cubicBezTo>
                    <a:pt x="384" y="793"/>
                    <a:pt x="384" y="793"/>
                    <a:pt x="384" y="793"/>
                  </a:cubicBezTo>
                  <a:cubicBezTo>
                    <a:pt x="990" y="793"/>
                    <a:pt x="990" y="793"/>
                    <a:pt x="990" y="793"/>
                  </a:cubicBezTo>
                  <a:cubicBezTo>
                    <a:pt x="990" y="783"/>
                    <a:pt x="990" y="783"/>
                    <a:pt x="990" y="783"/>
                  </a:cubicBezTo>
                  <a:cubicBezTo>
                    <a:pt x="1000" y="791"/>
                    <a:pt x="999" y="798"/>
                    <a:pt x="1009" y="803"/>
                  </a:cubicBezTo>
                  <a:cubicBezTo>
                    <a:pt x="1047" y="803"/>
                    <a:pt x="1047" y="803"/>
                    <a:pt x="1047" y="803"/>
                  </a:cubicBezTo>
                  <a:cubicBezTo>
                    <a:pt x="1062" y="819"/>
                    <a:pt x="1082" y="819"/>
                    <a:pt x="1109" y="819"/>
                  </a:cubicBezTo>
                  <a:cubicBezTo>
                    <a:pt x="1119" y="816"/>
                    <a:pt x="1121" y="819"/>
                    <a:pt x="1129" y="815"/>
                  </a:cubicBezTo>
                  <a:cubicBezTo>
                    <a:pt x="1137" y="811"/>
                    <a:pt x="1134" y="799"/>
                    <a:pt x="1141" y="799"/>
                  </a:cubicBezTo>
                  <a:cubicBezTo>
                    <a:pt x="1150" y="799"/>
                    <a:pt x="1156" y="813"/>
                    <a:pt x="1159" y="816"/>
                  </a:cubicBezTo>
                  <a:cubicBezTo>
                    <a:pt x="1161" y="813"/>
                    <a:pt x="1160" y="806"/>
                    <a:pt x="1160" y="805"/>
                  </a:cubicBezTo>
                  <a:cubicBezTo>
                    <a:pt x="1163" y="805"/>
                    <a:pt x="1164" y="805"/>
                    <a:pt x="1166" y="805"/>
                  </a:cubicBezTo>
                  <a:cubicBezTo>
                    <a:pt x="1171" y="805"/>
                    <a:pt x="1203" y="832"/>
                    <a:pt x="1204" y="835"/>
                  </a:cubicBezTo>
                  <a:cubicBezTo>
                    <a:pt x="1209" y="845"/>
                    <a:pt x="1204" y="853"/>
                    <a:pt x="1210" y="859"/>
                  </a:cubicBezTo>
                  <a:cubicBezTo>
                    <a:pt x="1228" y="877"/>
                    <a:pt x="1251" y="873"/>
                    <a:pt x="1270" y="886"/>
                  </a:cubicBezTo>
                  <a:cubicBezTo>
                    <a:pt x="1290" y="886"/>
                    <a:pt x="1290" y="886"/>
                    <a:pt x="1290" y="886"/>
                  </a:cubicBezTo>
                  <a:cubicBezTo>
                    <a:pt x="1299" y="892"/>
                    <a:pt x="1310" y="900"/>
                    <a:pt x="1310" y="912"/>
                  </a:cubicBezTo>
                  <a:cubicBezTo>
                    <a:pt x="1310" y="918"/>
                    <a:pt x="1307" y="922"/>
                    <a:pt x="1303" y="922"/>
                  </a:cubicBezTo>
                  <a:cubicBezTo>
                    <a:pt x="1294" y="922"/>
                    <a:pt x="1284" y="911"/>
                    <a:pt x="1281" y="908"/>
                  </a:cubicBezTo>
                  <a:cubicBezTo>
                    <a:pt x="1278" y="921"/>
                    <a:pt x="1272" y="959"/>
                    <a:pt x="1261" y="959"/>
                  </a:cubicBezTo>
                  <a:cubicBezTo>
                    <a:pt x="1252" y="969"/>
                    <a:pt x="1244" y="974"/>
                    <a:pt x="1244" y="986"/>
                  </a:cubicBezTo>
                  <a:cubicBezTo>
                    <a:pt x="1247" y="990"/>
                    <a:pt x="1251" y="996"/>
                    <a:pt x="1256" y="996"/>
                  </a:cubicBezTo>
                  <a:cubicBezTo>
                    <a:pt x="1262" y="996"/>
                    <a:pt x="1263" y="991"/>
                    <a:pt x="1266" y="988"/>
                  </a:cubicBezTo>
                  <a:cubicBezTo>
                    <a:pt x="1273" y="981"/>
                    <a:pt x="1284" y="981"/>
                    <a:pt x="1295" y="981"/>
                  </a:cubicBezTo>
                  <a:cubicBezTo>
                    <a:pt x="1305" y="981"/>
                    <a:pt x="1309" y="987"/>
                    <a:pt x="1313" y="985"/>
                  </a:cubicBezTo>
                  <a:cubicBezTo>
                    <a:pt x="1318" y="982"/>
                    <a:pt x="1322" y="980"/>
                    <a:pt x="1325" y="978"/>
                  </a:cubicBezTo>
                  <a:cubicBezTo>
                    <a:pt x="1324" y="974"/>
                    <a:pt x="1322" y="969"/>
                    <a:pt x="1321" y="965"/>
                  </a:cubicBezTo>
                  <a:cubicBezTo>
                    <a:pt x="1320" y="962"/>
                    <a:pt x="1316" y="961"/>
                    <a:pt x="1316" y="958"/>
                  </a:cubicBezTo>
                  <a:cubicBezTo>
                    <a:pt x="1316" y="954"/>
                    <a:pt x="1324" y="952"/>
                    <a:pt x="1326" y="951"/>
                  </a:cubicBezTo>
                  <a:cubicBezTo>
                    <a:pt x="1343" y="946"/>
                    <a:pt x="1378" y="936"/>
                    <a:pt x="1397" y="936"/>
                  </a:cubicBezTo>
                  <a:cubicBezTo>
                    <a:pt x="1399" y="935"/>
                    <a:pt x="1426" y="906"/>
                    <a:pt x="1431" y="902"/>
                  </a:cubicBezTo>
                  <a:cubicBezTo>
                    <a:pt x="1435" y="899"/>
                    <a:pt x="1453" y="900"/>
                    <a:pt x="1471" y="900"/>
                  </a:cubicBezTo>
                  <a:cubicBezTo>
                    <a:pt x="1478" y="900"/>
                    <a:pt x="1483" y="900"/>
                    <a:pt x="1490" y="900"/>
                  </a:cubicBezTo>
                  <a:cubicBezTo>
                    <a:pt x="1497" y="900"/>
                    <a:pt x="1504" y="898"/>
                    <a:pt x="1509" y="897"/>
                  </a:cubicBezTo>
                  <a:cubicBezTo>
                    <a:pt x="1516" y="896"/>
                    <a:pt x="1514" y="893"/>
                    <a:pt x="1517" y="890"/>
                  </a:cubicBezTo>
                  <a:cubicBezTo>
                    <a:pt x="1531" y="875"/>
                    <a:pt x="1530" y="849"/>
                    <a:pt x="1550" y="835"/>
                  </a:cubicBezTo>
                  <a:cubicBezTo>
                    <a:pt x="1559" y="847"/>
                    <a:pt x="1573" y="830"/>
                    <a:pt x="1579" y="841"/>
                  </a:cubicBezTo>
                  <a:cubicBezTo>
                    <a:pt x="1590" y="861"/>
                    <a:pt x="1583" y="890"/>
                    <a:pt x="1592" y="909"/>
                  </a:cubicBezTo>
                  <a:lnTo>
                    <a:pt x="1592" y="907"/>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66" name="Freeform 116">
              <a:extLst>
                <a:ext uri="{FF2B5EF4-FFF2-40B4-BE49-F238E27FC236}">
                  <a16:creationId xmlns:a16="http://schemas.microsoft.com/office/drawing/2014/main" id="{3CD4DAFE-E407-47F6-9295-259BF81A1A63}"/>
                </a:ext>
              </a:extLst>
            </p:cNvPr>
            <p:cNvSpPr>
              <a:spLocks/>
            </p:cNvSpPr>
            <p:nvPr/>
          </p:nvSpPr>
          <p:spPr bwMode="auto">
            <a:xfrm>
              <a:off x="1689100" y="1967781"/>
              <a:ext cx="921324" cy="705526"/>
            </a:xfrm>
            <a:custGeom>
              <a:avLst/>
              <a:gdLst>
                <a:gd name="T0" fmla="*/ 574 w 806"/>
                <a:gd name="T1" fmla="*/ 409 h 617"/>
                <a:gd name="T2" fmla="*/ 654 w 806"/>
                <a:gd name="T3" fmla="*/ 453 h 617"/>
                <a:gd name="T4" fmla="*/ 689 w 806"/>
                <a:gd name="T5" fmla="*/ 429 h 617"/>
                <a:gd name="T6" fmla="*/ 753 w 806"/>
                <a:gd name="T7" fmla="*/ 505 h 617"/>
                <a:gd name="T8" fmla="*/ 786 w 806"/>
                <a:gd name="T9" fmla="*/ 544 h 617"/>
                <a:gd name="T10" fmla="*/ 795 w 806"/>
                <a:gd name="T11" fmla="*/ 587 h 617"/>
                <a:gd name="T12" fmla="*/ 756 w 806"/>
                <a:gd name="T13" fmla="*/ 564 h 617"/>
                <a:gd name="T14" fmla="*/ 733 w 806"/>
                <a:gd name="T15" fmla="*/ 540 h 617"/>
                <a:gd name="T16" fmla="*/ 731 w 806"/>
                <a:gd name="T17" fmla="*/ 515 h 617"/>
                <a:gd name="T18" fmla="*/ 710 w 806"/>
                <a:gd name="T19" fmla="*/ 515 h 617"/>
                <a:gd name="T20" fmla="*/ 707 w 806"/>
                <a:gd name="T21" fmla="*/ 486 h 617"/>
                <a:gd name="T22" fmla="*/ 670 w 806"/>
                <a:gd name="T23" fmla="*/ 469 h 617"/>
                <a:gd name="T24" fmla="*/ 623 w 806"/>
                <a:gd name="T25" fmla="*/ 453 h 617"/>
                <a:gd name="T26" fmla="*/ 513 w 806"/>
                <a:gd name="T27" fmla="*/ 425 h 617"/>
                <a:gd name="T28" fmla="*/ 411 w 806"/>
                <a:gd name="T29" fmla="*/ 397 h 617"/>
                <a:gd name="T30" fmla="*/ 343 w 806"/>
                <a:gd name="T31" fmla="*/ 453 h 617"/>
                <a:gd name="T32" fmla="*/ 342 w 806"/>
                <a:gd name="T33" fmla="*/ 441 h 617"/>
                <a:gd name="T34" fmla="*/ 374 w 806"/>
                <a:gd name="T35" fmla="*/ 393 h 617"/>
                <a:gd name="T36" fmla="*/ 366 w 806"/>
                <a:gd name="T37" fmla="*/ 385 h 617"/>
                <a:gd name="T38" fmla="*/ 298 w 806"/>
                <a:gd name="T39" fmla="*/ 467 h 617"/>
                <a:gd name="T40" fmla="*/ 245 w 806"/>
                <a:gd name="T41" fmla="*/ 519 h 617"/>
                <a:gd name="T42" fmla="*/ 135 w 806"/>
                <a:gd name="T43" fmla="*/ 579 h 617"/>
                <a:gd name="T44" fmla="*/ 97 w 806"/>
                <a:gd name="T45" fmla="*/ 590 h 617"/>
                <a:gd name="T46" fmla="*/ 157 w 806"/>
                <a:gd name="T47" fmla="*/ 552 h 617"/>
                <a:gd name="T48" fmla="*/ 254 w 806"/>
                <a:gd name="T49" fmla="*/ 461 h 617"/>
                <a:gd name="T50" fmla="*/ 214 w 806"/>
                <a:gd name="T51" fmla="*/ 471 h 617"/>
                <a:gd name="T52" fmla="*/ 188 w 806"/>
                <a:gd name="T53" fmla="*/ 479 h 617"/>
                <a:gd name="T54" fmla="*/ 151 w 806"/>
                <a:gd name="T55" fmla="*/ 469 h 617"/>
                <a:gd name="T56" fmla="*/ 131 w 806"/>
                <a:gd name="T57" fmla="*/ 475 h 617"/>
                <a:gd name="T58" fmla="*/ 123 w 806"/>
                <a:gd name="T59" fmla="*/ 439 h 617"/>
                <a:gd name="T60" fmla="*/ 102 w 806"/>
                <a:gd name="T61" fmla="*/ 441 h 617"/>
                <a:gd name="T62" fmla="*/ 63 w 806"/>
                <a:gd name="T63" fmla="*/ 402 h 617"/>
                <a:gd name="T64" fmla="*/ 89 w 806"/>
                <a:gd name="T65" fmla="*/ 324 h 617"/>
                <a:gd name="T66" fmla="*/ 135 w 806"/>
                <a:gd name="T67" fmla="*/ 273 h 617"/>
                <a:gd name="T68" fmla="*/ 146 w 806"/>
                <a:gd name="T69" fmla="*/ 261 h 617"/>
                <a:gd name="T70" fmla="*/ 102 w 806"/>
                <a:gd name="T71" fmla="*/ 274 h 617"/>
                <a:gd name="T72" fmla="*/ 30 w 806"/>
                <a:gd name="T73" fmla="*/ 269 h 617"/>
                <a:gd name="T74" fmla="*/ 23 w 806"/>
                <a:gd name="T75" fmla="*/ 238 h 617"/>
                <a:gd name="T76" fmla="*/ 68 w 806"/>
                <a:gd name="T77" fmla="*/ 191 h 617"/>
                <a:gd name="T78" fmla="*/ 110 w 806"/>
                <a:gd name="T79" fmla="*/ 209 h 617"/>
                <a:gd name="T80" fmla="*/ 85 w 806"/>
                <a:gd name="T81" fmla="*/ 171 h 617"/>
                <a:gd name="T82" fmla="*/ 23 w 806"/>
                <a:gd name="T83" fmla="*/ 121 h 617"/>
                <a:gd name="T84" fmla="*/ 76 w 806"/>
                <a:gd name="T85" fmla="*/ 99 h 617"/>
                <a:gd name="T86" fmla="*/ 201 w 806"/>
                <a:gd name="T87" fmla="*/ 22 h 617"/>
                <a:gd name="T88" fmla="*/ 257 w 806"/>
                <a:gd name="T89" fmla="*/ 12 h 617"/>
                <a:gd name="T90" fmla="*/ 269 w 806"/>
                <a:gd name="T91" fmla="*/ 12 h 617"/>
                <a:gd name="T92" fmla="*/ 324 w 806"/>
                <a:gd name="T93" fmla="*/ 20 h 617"/>
                <a:gd name="T94" fmla="*/ 405 w 806"/>
                <a:gd name="T95" fmla="*/ 36 h 617"/>
                <a:gd name="T96" fmla="*/ 526 w 806"/>
                <a:gd name="T97" fmla="*/ 50 h 617"/>
                <a:gd name="T98" fmla="*/ 574 w 806"/>
                <a:gd name="T99" fmla="*/ 63 h 6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06" h="617">
                  <a:moveTo>
                    <a:pt x="574" y="65"/>
                  </a:moveTo>
                  <a:cubicBezTo>
                    <a:pt x="574" y="409"/>
                    <a:pt x="574" y="409"/>
                    <a:pt x="574" y="409"/>
                  </a:cubicBezTo>
                  <a:cubicBezTo>
                    <a:pt x="584" y="420"/>
                    <a:pt x="607" y="406"/>
                    <a:pt x="616" y="421"/>
                  </a:cubicBezTo>
                  <a:cubicBezTo>
                    <a:pt x="622" y="432"/>
                    <a:pt x="638" y="453"/>
                    <a:pt x="654" y="453"/>
                  </a:cubicBezTo>
                  <a:cubicBezTo>
                    <a:pt x="664" y="453"/>
                    <a:pt x="664" y="436"/>
                    <a:pt x="675" y="433"/>
                  </a:cubicBezTo>
                  <a:cubicBezTo>
                    <a:pt x="679" y="432"/>
                    <a:pt x="684" y="433"/>
                    <a:pt x="689" y="429"/>
                  </a:cubicBezTo>
                  <a:cubicBezTo>
                    <a:pt x="712" y="453"/>
                    <a:pt x="723" y="462"/>
                    <a:pt x="743" y="493"/>
                  </a:cubicBezTo>
                  <a:cubicBezTo>
                    <a:pt x="744" y="496"/>
                    <a:pt x="750" y="497"/>
                    <a:pt x="753" y="505"/>
                  </a:cubicBezTo>
                  <a:cubicBezTo>
                    <a:pt x="756" y="514"/>
                    <a:pt x="760" y="526"/>
                    <a:pt x="768" y="535"/>
                  </a:cubicBezTo>
                  <a:cubicBezTo>
                    <a:pt x="772" y="540"/>
                    <a:pt x="781" y="537"/>
                    <a:pt x="786" y="544"/>
                  </a:cubicBezTo>
                  <a:cubicBezTo>
                    <a:pt x="793" y="551"/>
                    <a:pt x="806" y="555"/>
                    <a:pt x="806" y="571"/>
                  </a:cubicBezTo>
                  <a:cubicBezTo>
                    <a:pt x="806" y="580"/>
                    <a:pt x="795" y="582"/>
                    <a:pt x="795" y="587"/>
                  </a:cubicBezTo>
                  <a:cubicBezTo>
                    <a:pt x="791" y="587"/>
                    <a:pt x="791" y="588"/>
                    <a:pt x="788" y="588"/>
                  </a:cubicBezTo>
                  <a:cubicBezTo>
                    <a:pt x="775" y="588"/>
                    <a:pt x="756" y="573"/>
                    <a:pt x="756" y="564"/>
                  </a:cubicBezTo>
                  <a:cubicBezTo>
                    <a:pt x="756" y="557"/>
                    <a:pt x="756" y="559"/>
                    <a:pt x="756" y="552"/>
                  </a:cubicBezTo>
                  <a:cubicBezTo>
                    <a:pt x="756" y="540"/>
                    <a:pt x="747" y="540"/>
                    <a:pt x="733" y="540"/>
                  </a:cubicBezTo>
                  <a:cubicBezTo>
                    <a:pt x="722" y="540"/>
                    <a:pt x="719" y="533"/>
                    <a:pt x="719" y="528"/>
                  </a:cubicBezTo>
                  <a:cubicBezTo>
                    <a:pt x="719" y="522"/>
                    <a:pt x="731" y="521"/>
                    <a:pt x="731" y="515"/>
                  </a:cubicBezTo>
                  <a:cubicBezTo>
                    <a:pt x="731" y="509"/>
                    <a:pt x="731" y="506"/>
                    <a:pt x="731" y="505"/>
                  </a:cubicBezTo>
                  <a:cubicBezTo>
                    <a:pt x="716" y="505"/>
                    <a:pt x="720" y="515"/>
                    <a:pt x="710" y="515"/>
                  </a:cubicBezTo>
                  <a:cubicBezTo>
                    <a:pt x="707" y="515"/>
                    <a:pt x="699" y="508"/>
                    <a:pt x="699" y="503"/>
                  </a:cubicBezTo>
                  <a:cubicBezTo>
                    <a:pt x="699" y="494"/>
                    <a:pt x="704" y="490"/>
                    <a:pt x="707" y="486"/>
                  </a:cubicBezTo>
                  <a:cubicBezTo>
                    <a:pt x="703" y="482"/>
                    <a:pt x="696" y="475"/>
                    <a:pt x="693" y="481"/>
                  </a:cubicBezTo>
                  <a:cubicBezTo>
                    <a:pt x="682" y="481"/>
                    <a:pt x="676" y="475"/>
                    <a:pt x="670" y="469"/>
                  </a:cubicBezTo>
                  <a:cubicBezTo>
                    <a:pt x="668" y="475"/>
                    <a:pt x="665" y="483"/>
                    <a:pt x="659" y="483"/>
                  </a:cubicBezTo>
                  <a:cubicBezTo>
                    <a:pt x="643" y="483"/>
                    <a:pt x="632" y="460"/>
                    <a:pt x="623" y="453"/>
                  </a:cubicBezTo>
                  <a:cubicBezTo>
                    <a:pt x="604" y="438"/>
                    <a:pt x="578" y="439"/>
                    <a:pt x="555" y="425"/>
                  </a:cubicBezTo>
                  <a:cubicBezTo>
                    <a:pt x="513" y="425"/>
                    <a:pt x="513" y="425"/>
                    <a:pt x="513" y="425"/>
                  </a:cubicBezTo>
                  <a:cubicBezTo>
                    <a:pt x="488" y="416"/>
                    <a:pt x="455" y="413"/>
                    <a:pt x="442" y="385"/>
                  </a:cubicBezTo>
                  <a:cubicBezTo>
                    <a:pt x="433" y="389"/>
                    <a:pt x="418" y="393"/>
                    <a:pt x="411" y="397"/>
                  </a:cubicBezTo>
                  <a:cubicBezTo>
                    <a:pt x="413" y="403"/>
                    <a:pt x="415" y="405"/>
                    <a:pt x="419" y="408"/>
                  </a:cubicBezTo>
                  <a:cubicBezTo>
                    <a:pt x="409" y="424"/>
                    <a:pt x="360" y="453"/>
                    <a:pt x="343" y="453"/>
                  </a:cubicBezTo>
                  <a:cubicBezTo>
                    <a:pt x="340" y="453"/>
                    <a:pt x="335" y="451"/>
                    <a:pt x="335" y="447"/>
                  </a:cubicBezTo>
                  <a:cubicBezTo>
                    <a:pt x="335" y="443"/>
                    <a:pt x="340" y="442"/>
                    <a:pt x="342" y="441"/>
                  </a:cubicBezTo>
                  <a:cubicBezTo>
                    <a:pt x="338" y="435"/>
                    <a:pt x="341" y="435"/>
                    <a:pt x="341" y="432"/>
                  </a:cubicBezTo>
                  <a:cubicBezTo>
                    <a:pt x="341" y="414"/>
                    <a:pt x="352" y="400"/>
                    <a:pt x="374" y="393"/>
                  </a:cubicBezTo>
                  <a:cubicBezTo>
                    <a:pt x="374" y="391"/>
                    <a:pt x="375" y="388"/>
                    <a:pt x="375" y="385"/>
                  </a:cubicBezTo>
                  <a:cubicBezTo>
                    <a:pt x="368" y="385"/>
                    <a:pt x="369" y="385"/>
                    <a:pt x="366" y="385"/>
                  </a:cubicBezTo>
                  <a:cubicBezTo>
                    <a:pt x="348" y="385"/>
                    <a:pt x="298" y="429"/>
                    <a:pt x="298" y="455"/>
                  </a:cubicBezTo>
                  <a:cubicBezTo>
                    <a:pt x="298" y="459"/>
                    <a:pt x="298" y="463"/>
                    <a:pt x="298" y="467"/>
                  </a:cubicBezTo>
                  <a:cubicBezTo>
                    <a:pt x="298" y="486"/>
                    <a:pt x="281" y="492"/>
                    <a:pt x="263" y="499"/>
                  </a:cubicBezTo>
                  <a:cubicBezTo>
                    <a:pt x="254" y="503"/>
                    <a:pt x="251" y="511"/>
                    <a:pt x="245" y="519"/>
                  </a:cubicBezTo>
                  <a:cubicBezTo>
                    <a:pt x="233" y="534"/>
                    <a:pt x="207" y="542"/>
                    <a:pt x="195" y="555"/>
                  </a:cubicBezTo>
                  <a:cubicBezTo>
                    <a:pt x="184" y="567"/>
                    <a:pt x="157" y="575"/>
                    <a:pt x="135" y="579"/>
                  </a:cubicBezTo>
                  <a:cubicBezTo>
                    <a:pt x="107" y="583"/>
                    <a:pt x="92" y="617"/>
                    <a:pt x="61" y="607"/>
                  </a:cubicBezTo>
                  <a:cubicBezTo>
                    <a:pt x="70" y="592"/>
                    <a:pt x="84" y="598"/>
                    <a:pt x="97" y="590"/>
                  </a:cubicBezTo>
                  <a:cubicBezTo>
                    <a:pt x="106" y="585"/>
                    <a:pt x="113" y="569"/>
                    <a:pt x="121" y="564"/>
                  </a:cubicBezTo>
                  <a:cubicBezTo>
                    <a:pt x="134" y="556"/>
                    <a:pt x="148" y="564"/>
                    <a:pt x="157" y="552"/>
                  </a:cubicBezTo>
                  <a:cubicBezTo>
                    <a:pt x="170" y="535"/>
                    <a:pt x="200" y="521"/>
                    <a:pt x="218" y="509"/>
                  </a:cubicBezTo>
                  <a:cubicBezTo>
                    <a:pt x="235" y="497"/>
                    <a:pt x="235" y="473"/>
                    <a:pt x="254" y="461"/>
                  </a:cubicBezTo>
                  <a:cubicBezTo>
                    <a:pt x="242" y="461"/>
                    <a:pt x="242" y="461"/>
                    <a:pt x="242" y="461"/>
                  </a:cubicBezTo>
                  <a:cubicBezTo>
                    <a:pt x="231" y="466"/>
                    <a:pt x="226" y="471"/>
                    <a:pt x="214" y="471"/>
                  </a:cubicBezTo>
                  <a:cubicBezTo>
                    <a:pt x="205" y="471"/>
                    <a:pt x="201" y="467"/>
                    <a:pt x="194" y="465"/>
                  </a:cubicBezTo>
                  <a:cubicBezTo>
                    <a:pt x="192" y="471"/>
                    <a:pt x="189" y="474"/>
                    <a:pt x="188" y="479"/>
                  </a:cubicBezTo>
                  <a:cubicBezTo>
                    <a:pt x="170" y="472"/>
                    <a:pt x="165" y="467"/>
                    <a:pt x="152" y="457"/>
                  </a:cubicBezTo>
                  <a:cubicBezTo>
                    <a:pt x="151" y="462"/>
                    <a:pt x="151" y="466"/>
                    <a:pt x="151" y="469"/>
                  </a:cubicBezTo>
                  <a:cubicBezTo>
                    <a:pt x="145" y="469"/>
                    <a:pt x="146" y="469"/>
                    <a:pt x="142" y="469"/>
                  </a:cubicBezTo>
                  <a:cubicBezTo>
                    <a:pt x="138" y="469"/>
                    <a:pt x="134" y="475"/>
                    <a:pt x="131" y="475"/>
                  </a:cubicBezTo>
                  <a:cubicBezTo>
                    <a:pt x="126" y="475"/>
                    <a:pt x="123" y="462"/>
                    <a:pt x="123" y="455"/>
                  </a:cubicBezTo>
                  <a:cubicBezTo>
                    <a:pt x="123" y="446"/>
                    <a:pt x="123" y="446"/>
                    <a:pt x="123" y="439"/>
                  </a:cubicBezTo>
                  <a:cubicBezTo>
                    <a:pt x="123" y="437"/>
                    <a:pt x="124" y="428"/>
                    <a:pt x="117" y="428"/>
                  </a:cubicBezTo>
                  <a:cubicBezTo>
                    <a:pt x="111" y="428"/>
                    <a:pt x="105" y="441"/>
                    <a:pt x="102" y="441"/>
                  </a:cubicBezTo>
                  <a:cubicBezTo>
                    <a:pt x="92" y="441"/>
                    <a:pt x="57" y="412"/>
                    <a:pt x="51" y="404"/>
                  </a:cubicBezTo>
                  <a:cubicBezTo>
                    <a:pt x="55" y="404"/>
                    <a:pt x="59" y="402"/>
                    <a:pt x="63" y="402"/>
                  </a:cubicBezTo>
                  <a:cubicBezTo>
                    <a:pt x="57" y="385"/>
                    <a:pt x="32" y="381"/>
                    <a:pt x="32" y="368"/>
                  </a:cubicBezTo>
                  <a:cubicBezTo>
                    <a:pt x="32" y="344"/>
                    <a:pt x="73" y="324"/>
                    <a:pt x="89" y="324"/>
                  </a:cubicBezTo>
                  <a:cubicBezTo>
                    <a:pt x="96" y="324"/>
                    <a:pt x="148" y="303"/>
                    <a:pt x="148" y="292"/>
                  </a:cubicBezTo>
                  <a:cubicBezTo>
                    <a:pt x="148" y="287"/>
                    <a:pt x="135" y="276"/>
                    <a:pt x="135" y="273"/>
                  </a:cubicBezTo>
                  <a:cubicBezTo>
                    <a:pt x="142" y="269"/>
                    <a:pt x="141" y="269"/>
                    <a:pt x="146" y="273"/>
                  </a:cubicBezTo>
                  <a:cubicBezTo>
                    <a:pt x="146" y="261"/>
                    <a:pt x="146" y="261"/>
                    <a:pt x="146" y="261"/>
                  </a:cubicBezTo>
                  <a:cubicBezTo>
                    <a:pt x="139" y="260"/>
                    <a:pt x="139" y="261"/>
                    <a:pt x="135" y="261"/>
                  </a:cubicBezTo>
                  <a:cubicBezTo>
                    <a:pt x="123" y="261"/>
                    <a:pt x="118" y="274"/>
                    <a:pt x="102" y="274"/>
                  </a:cubicBezTo>
                  <a:cubicBezTo>
                    <a:pt x="87" y="274"/>
                    <a:pt x="82" y="266"/>
                    <a:pt x="70" y="269"/>
                  </a:cubicBezTo>
                  <a:cubicBezTo>
                    <a:pt x="54" y="269"/>
                    <a:pt x="36" y="269"/>
                    <a:pt x="30" y="269"/>
                  </a:cubicBezTo>
                  <a:cubicBezTo>
                    <a:pt x="29" y="257"/>
                    <a:pt x="20" y="253"/>
                    <a:pt x="20" y="246"/>
                  </a:cubicBezTo>
                  <a:cubicBezTo>
                    <a:pt x="20" y="244"/>
                    <a:pt x="22" y="241"/>
                    <a:pt x="23" y="238"/>
                  </a:cubicBezTo>
                  <a:cubicBezTo>
                    <a:pt x="10" y="238"/>
                    <a:pt x="4" y="234"/>
                    <a:pt x="0" y="226"/>
                  </a:cubicBezTo>
                  <a:cubicBezTo>
                    <a:pt x="19" y="214"/>
                    <a:pt x="50" y="203"/>
                    <a:pt x="68" y="191"/>
                  </a:cubicBezTo>
                  <a:cubicBezTo>
                    <a:pt x="82" y="191"/>
                    <a:pt x="82" y="191"/>
                    <a:pt x="82" y="191"/>
                  </a:cubicBezTo>
                  <a:cubicBezTo>
                    <a:pt x="82" y="216"/>
                    <a:pt x="94" y="209"/>
                    <a:pt x="110" y="209"/>
                  </a:cubicBezTo>
                  <a:cubicBezTo>
                    <a:pt x="120" y="209"/>
                    <a:pt x="122" y="211"/>
                    <a:pt x="131" y="209"/>
                  </a:cubicBezTo>
                  <a:cubicBezTo>
                    <a:pt x="123" y="183"/>
                    <a:pt x="107" y="182"/>
                    <a:pt x="85" y="171"/>
                  </a:cubicBezTo>
                  <a:cubicBezTo>
                    <a:pt x="79" y="168"/>
                    <a:pt x="70" y="144"/>
                    <a:pt x="63" y="139"/>
                  </a:cubicBezTo>
                  <a:cubicBezTo>
                    <a:pt x="54" y="133"/>
                    <a:pt x="23" y="127"/>
                    <a:pt x="23" y="121"/>
                  </a:cubicBezTo>
                  <a:cubicBezTo>
                    <a:pt x="23" y="121"/>
                    <a:pt x="33" y="102"/>
                    <a:pt x="34" y="99"/>
                  </a:cubicBezTo>
                  <a:cubicBezTo>
                    <a:pt x="76" y="99"/>
                    <a:pt x="76" y="99"/>
                    <a:pt x="76" y="99"/>
                  </a:cubicBezTo>
                  <a:cubicBezTo>
                    <a:pt x="98" y="67"/>
                    <a:pt x="132" y="37"/>
                    <a:pt x="173" y="24"/>
                  </a:cubicBezTo>
                  <a:cubicBezTo>
                    <a:pt x="183" y="21"/>
                    <a:pt x="190" y="26"/>
                    <a:pt x="201" y="22"/>
                  </a:cubicBezTo>
                  <a:cubicBezTo>
                    <a:pt x="213" y="17"/>
                    <a:pt x="220" y="0"/>
                    <a:pt x="233" y="0"/>
                  </a:cubicBezTo>
                  <a:cubicBezTo>
                    <a:pt x="243" y="0"/>
                    <a:pt x="247" y="9"/>
                    <a:pt x="257" y="12"/>
                  </a:cubicBezTo>
                  <a:cubicBezTo>
                    <a:pt x="253" y="17"/>
                    <a:pt x="252" y="18"/>
                    <a:pt x="250" y="22"/>
                  </a:cubicBezTo>
                  <a:cubicBezTo>
                    <a:pt x="257" y="24"/>
                    <a:pt x="265" y="18"/>
                    <a:pt x="269" y="12"/>
                  </a:cubicBezTo>
                  <a:cubicBezTo>
                    <a:pt x="277" y="15"/>
                    <a:pt x="279" y="17"/>
                    <a:pt x="286" y="20"/>
                  </a:cubicBezTo>
                  <a:cubicBezTo>
                    <a:pt x="324" y="20"/>
                    <a:pt x="324" y="20"/>
                    <a:pt x="324" y="20"/>
                  </a:cubicBezTo>
                  <a:cubicBezTo>
                    <a:pt x="333" y="26"/>
                    <a:pt x="336" y="30"/>
                    <a:pt x="347" y="36"/>
                  </a:cubicBezTo>
                  <a:cubicBezTo>
                    <a:pt x="405" y="36"/>
                    <a:pt x="405" y="36"/>
                    <a:pt x="405" y="36"/>
                  </a:cubicBezTo>
                  <a:cubicBezTo>
                    <a:pt x="420" y="52"/>
                    <a:pt x="467" y="55"/>
                    <a:pt x="491" y="55"/>
                  </a:cubicBezTo>
                  <a:cubicBezTo>
                    <a:pt x="504" y="55"/>
                    <a:pt x="513" y="50"/>
                    <a:pt x="526" y="50"/>
                  </a:cubicBezTo>
                  <a:cubicBezTo>
                    <a:pt x="548" y="50"/>
                    <a:pt x="555" y="59"/>
                    <a:pt x="574" y="66"/>
                  </a:cubicBezTo>
                  <a:cubicBezTo>
                    <a:pt x="574" y="63"/>
                    <a:pt x="574" y="63"/>
                    <a:pt x="574" y="63"/>
                  </a:cubicBezTo>
                  <a:lnTo>
                    <a:pt x="574" y="65"/>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67" name="Freeform 117">
              <a:extLst>
                <a:ext uri="{FF2B5EF4-FFF2-40B4-BE49-F238E27FC236}">
                  <a16:creationId xmlns:a16="http://schemas.microsoft.com/office/drawing/2014/main" id="{65469FD3-5681-41E8-A957-CCCCB0783E6F}"/>
                </a:ext>
              </a:extLst>
            </p:cNvPr>
            <p:cNvSpPr>
              <a:spLocks/>
            </p:cNvSpPr>
            <p:nvPr/>
          </p:nvSpPr>
          <p:spPr bwMode="auto">
            <a:xfrm>
              <a:off x="2518598" y="2590664"/>
              <a:ext cx="42852" cy="58156"/>
            </a:xfrm>
            <a:custGeom>
              <a:avLst/>
              <a:gdLst>
                <a:gd name="T0" fmla="*/ 17 w 38"/>
                <a:gd name="T1" fmla="*/ 19 h 52"/>
                <a:gd name="T2" fmla="*/ 0 w 38"/>
                <a:gd name="T3" fmla="*/ 19 h 52"/>
                <a:gd name="T4" fmla="*/ 20 w 38"/>
                <a:gd name="T5" fmla="*/ 3 h 52"/>
                <a:gd name="T6" fmla="*/ 38 w 38"/>
                <a:gd name="T7" fmla="*/ 44 h 52"/>
                <a:gd name="T8" fmla="*/ 32 w 38"/>
                <a:gd name="T9" fmla="*/ 52 h 52"/>
                <a:gd name="T10" fmla="*/ 17 w 38"/>
                <a:gd name="T11" fmla="*/ 35 h 52"/>
                <a:gd name="T12" fmla="*/ 17 w 38"/>
                <a:gd name="T13" fmla="*/ 19 h 52"/>
              </a:gdLst>
              <a:ahLst/>
              <a:cxnLst>
                <a:cxn ang="0">
                  <a:pos x="T0" y="T1"/>
                </a:cxn>
                <a:cxn ang="0">
                  <a:pos x="T2" y="T3"/>
                </a:cxn>
                <a:cxn ang="0">
                  <a:pos x="T4" y="T5"/>
                </a:cxn>
                <a:cxn ang="0">
                  <a:pos x="T6" y="T7"/>
                </a:cxn>
                <a:cxn ang="0">
                  <a:pos x="T8" y="T9"/>
                </a:cxn>
                <a:cxn ang="0">
                  <a:pos x="T10" y="T11"/>
                </a:cxn>
                <a:cxn ang="0">
                  <a:pos x="T12" y="T13"/>
                </a:cxn>
              </a:cxnLst>
              <a:rect l="0" t="0" r="r" b="b"/>
              <a:pathLst>
                <a:path w="38" h="52">
                  <a:moveTo>
                    <a:pt x="17" y="19"/>
                  </a:moveTo>
                  <a:cubicBezTo>
                    <a:pt x="5" y="16"/>
                    <a:pt x="10" y="12"/>
                    <a:pt x="0" y="19"/>
                  </a:cubicBezTo>
                  <a:cubicBezTo>
                    <a:pt x="0" y="0"/>
                    <a:pt x="4" y="0"/>
                    <a:pt x="20" y="3"/>
                  </a:cubicBezTo>
                  <a:cubicBezTo>
                    <a:pt x="18" y="24"/>
                    <a:pt x="38" y="27"/>
                    <a:pt x="38" y="44"/>
                  </a:cubicBezTo>
                  <a:cubicBezTo>
                    <a:pt x="38" y="50"/>
                    <a:pt x="36" y="52"/>
                    <a:pt x="32" y="52"/>
                  </a:cubicBezTo>
                  <a:cubicBezTo>
                    <a:pt x="25" y="52"/>
                    <a:pt x="17" y="35"/>
                    <a:pt x="17" y="35"/>
                  </a:cubicBezTo>
                  <a:cubicBezTo>
                    <a:pt x="17" y="29"/>
                    <a:pt x="15" y="23"/>
                    <a:pt x="17" y="19"/>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68" name="Freeform 118">
              <a:extLst>
                <a:ext uri="{FF2B5EF4-FFF2-40B4-BE49-F238E27FC236}">
                  <a16:creationId xmlns:a16="http://schemas.microsoft.com/office/drawing/2014/main" id="{16895215-DCA7-4EEA-A7BF-6D11334EC6CE}"/>
                </a:ext>
              </a:extLst>
            </p:cNvPr>
            <p:cNvSpPr>
              <a:spLocks/>
            </p:cNvSpPr>
            <p:nvPr/>
          </p:nvSpPr>
          <p:spPr bwMode="auto">
            <a:xfrm>
              <a:off x="2454320" y="2520264"/>
              <a:ext cx="45913" cy="73460"/>
            </a:xfrm>
            <a:custGeom>
              <a:avLst/>
              <a:gdLst>
                <a:gd name="T0" fmla="*/ 26 w 40"/>
                <a:gd name="T1" fmla="*/ 34 h 64"/>
                <a:gd name="T2" fmla="*/ 34 w 40"/>
                <a:gd name="T3" fmla="*/ 34 h 64"/>
                <a:gd name="T4" fmla="*/ 32 w 40"/>
                <a:gd name="T5" fmla="*/ 64 h 64"/>
                <a:gd name="T6" fmla="*/ 20 w 40"/>
                <a:gd name="T7" fmla="*/ 32 h 64"/>
                <a:gd name="T8" fmla="*/ 0 w 40"/>
                <a:gd name="T9" fmla="*/ 8 h 64"/>
                <a:gd name="T10" fmla="*/ 9 w 40"/>
                <a:gd name="T11" fmla="*/ 0 h 64"/>
                <a:gd name="T12" fmla="*/ 26 w 40"/>
                <a:gd name="T13" fmla="*/ 0 h 64"/>
                <a:gd name="T14" fmla="*/ 26 w 40"/>
                <a:gd name="T15" fmla="*/ 34 h 6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0" h="64">
                  <a:moveTo>
                    <a:pt x="26" y="34"/>
                  </a:moveTo>
                  <a:cubicBezTo>
                    <a:pt x="26" y="36"/>
                    <a:pt x="32" y="34"/>
                    <a:pt x="34" y="34"/>
                  </a:cubicBezTo>
                  <a:cubicBezTo>
                    <a:pt x="32" y="45"/>
                    <a:pt x="40" y="56"/>
                    <a:pt x="32" y="64"/>
                  </a:cubicBezTo>
                  <a:cubicBezTo>
                    <a:pt x="23" y="54"/>
                    <a:pt x="20" y="45"/>
                    <a:pt x="20" y="32"/>
                  </a:cubicBezTo>
                  <a:cubicBezTo>
                    <a:pt x="9" y="30"/>
                    <a:pt x="0" y="20"/>
                    <a:pt x="0" y="8"/>
                  </a:cubicBezTo>
                  <a:cubicBezTo>
                    <a:pt x="0" y="2"/>
                    <a:pt x="6" y="0"/>
                    <a:pt x="9" y="0"/>
                  </a:cubicBezTo>
                  <a:cubicBezTo>
                    <a:pt x="22" y="0"/>
                    <a:pt x="16" y="7"/>
                    <a:pt x="26" y="0"/>
                  </a:cubicBezTo>
                  <a:cubicBezTo>
                    <a:pt x="26" y="21"/>
                    <a:pt x="22" y="21"/>
                    <a:pt x="26" y="34"/>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69" name="Freeform 119">
              <a:extLst>
                <a:ext uri="{FF2B5EF4-FFF2-40B4-BE49-F238E27FC236}">
                  <a16:creationId xmlns:a16="http://schemas.microsoft.com/office/drawing/2014/main" id="{55FEAB67-84F0-4C16-B985-FE7AB31BFADD}"/>
                </a:ext>
              </a:extLst>
            </p:cNvPr>
            <p:cNvSpPr>
              <a:spLocks/>
            </p:cNvSpPr>
            <p:nvPr/>
          </p:nvSpPr>
          <p:spPr bwMode="auto">
            <a:xfrm>
              <a:off x="2873660" y="1837695"/>
              <a:ext cx="456071" cy="250990"/>
            </a:xfrm>
            <a:custGeom>
              <a:avLst/>
              <a:gdLst>
                <a:gd name="T0" fmla="*/ 367 w 398"/>
                <a:gd name="T1" fmla="*/ 172 h 219"/>
                <a:gd name="T2" fmla="*/ 357 w 398"/>
                <a:gd name="T3" fmla="*/ 180 h 219"/>
                <a:gd name="T4" fmla="*/ 369 w 398"/>
                <a:gd name="T5" fmla="*/ 187 h 219"/>
                <a:gd name="T6" fmla="*/ 376 w 398"/>
                <a:gd name="T7" fmla="*/ 198 h 219"/>
                <a:gd name="T8" fmla="*/ 333 w 398"/>
                <a:gd name="T9" fmla="*/ 212 h 219"/>
                <a:gd name="T10" fmla="*/ 271 w 398"/>
                <a:gd name="T11" fmla="*/ 188 h 219"/>
                <a:gd name="T12" fmla="*/ 251 w 398"/>
                <a:gd name="T13" fmla="*/ 203 h 219"/>
                <a:gd name="T14" fmla="*/ 197 w 398"/>
                <a:gd name="T15" fmla="*/ 219 h 219"/>
                <a:gd name="T16" fmla="*/ 129 w 398"/>
                <a:gd name="T17" fmla="*/ 219 h 219"/>
                <a:gd name="T18" fmla="*/ 115 w 398"/>
                <a:gd name="T19" fmla="*/ 199 h 219"/>
                <a:gd name="T20" fmla="*/ 73 w 398"/>
                <a:gd name="T21" fmla="*/ 195 h 219"/>
                <a:gd name="T22" fmla="*/ 38 w 398"/>
                <a:gd name="T23" fmla="*/ 167 h 219"/>
                <a:gd name="T24" fmla="*/ 111 w 398"/>
                <a:gd name="T25" fmla="*/ 149 h 219"/>
                <a:gd name="T26" fmla="*/ 136 w 398"/>
                <a:gd name="T27" fmla="*/ 147 h 219"/>
                <a:gd name="T28" fmla="*/ 117 w 398"/>
                <a:gd name="T29" fmla="*/ 139 h 219"/>
                <a:gd name="T30" fmla="*/ 77 w 398"/>
                <a:gd name="T31" fmla="*/ 139 h 219"/>
                <a:gd name="T32" fmla="*/ 19 w 398"/>
                <a:gd name="T33" fmla="*/ 125 h 219"/>
                <a:gd name="T34" fmla="*/ 49 w 398"/>
                <a:gd name="T35" fmla="*/ 108 h 219"/>
                <a:gd name="T36" fmla="*/ 23 w 398"/>
                <a:gd name="T37" fmla="*/ 107 h 219"/>
                <a:gd name="T38" fmla="*/ 0 w 398"/>
                <a:gd name="T39" fmla="*/ 91 h 219"/>
                <a:gd name="T40" fmla="*/ 96 w 398"/>
                <a:gd name="T41" fmla="*/ 24 h 219"/>
                <a:gd name="T42" fmla="*/ 109 w 398"/>
                <a:gd name="T43" fmla="*/ 52 h 219"/>
                <a:gd name="T44" fmla="*/ 132 w 398"/>
                <a:gd name="T45" fmla="*/ 37 h 219"/>
                <a:gd name="T46" fmla="*/ 167 w 398"/>
                <a:gd name="T47" fmla="*/ 61 h 219"/>
                <a:gd name="T48" fmla="*/ 189 w 398"/>
                <a:gd name="T49" fmla="*/ 56 h 219"/>
                <a:gd name="T50" fmla="*/ 186 w 398"/>
                <a:gd name="T51" fmla="*/ 41 h 219"/>
                <a:gd name="T52" fmla="*/ 202 w 398"/>
                <a:gd name="T53" fmla="*/ 41 h 219"/>
                <a:gd name="T54" fmla="*/ 227 w 398"/>
                <a:gd name="T55" fmla="*/ 64 h 219"/>
                <a:gd name="T56" fmla="*/ 240 w 398"/>
                <a:gd name="T57" fmla="*/ 93 h 219"/>
                <a:gd name="T58" fmla="*/ 250 w 398"/>
                <a:gd name="T59" fmla="*/ 87 h 219"/>
                <a:gd name="T60" fmla="*/ 232 w 398"/>
                <a:gd name="T61" fmla="*/ 32 h 219"/>
                <a:gd name="T62" fmla="*/ 246 w 398"/>
                <a:gd name="T63" fmla="*/ 21 h 219"/>
                <a:gd name="T64" fmla="*/ 267 w 398"/>
                <a:gd name="T65" fmla="*/ 21 h 219"/>
                <a:gd name="T66" fmla="*/ 267 w 398"/>
                <a:gd name="T67" fmla="*/ 13 h 219"/>
                <a:gd name="T68" fmla="*/ 289 w 398"/>
                <a:gd name="T69" fmla="*/ 0 h 219"/>
                <a:gd name="T70" fmla="*/ 316 w 398"/>
                <a:gd name="T71" fmla="*/ 17 h 219"/>
                <a:gd name="T72" fmla="*/ 299 w 398"/>
                <a:gd name="T73" fmla="*/ 44 h 219"/>
                <a:gd name="T74" fmla="*/ 320 w 398"/>
                <a:gd name="T75" fmla="*/ 111 h 219"/>
                <a:gd name="T76" fmla="*/ 398 w 398"/>
                <a:gd name="T77" fmla="*/ 166 h 219"/>
                <a:gd name="T78" fmla="*/ 367 w 398"/>
                <a:gd name="T79" fmla="*/ 172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98" h="219">
                  <a:moveTo>
                    <a:pt x="367" y="172"/>
                  </a:moveTo>
                  <a:cubicBezTo>
                    <a:pt x="361" y="172"/>
                    <a:pt x="357" y="175"/>
                    <a:pt x="357" y="180"/>
                  </a:cubicBezTo>
                  <a:cubicBezTo>
                    <a:pt x="357" y="187"/>
                    <a:pt x="366" y="187"/>
                    <a:pt x="369" y="187"/>
                  </a:cubicBezTo>
                  <a:cubicBezTo>
                    <a:pt x="370" y="193"/>
                    <a:pt x="373" y="196"/>
                    <a:pt x="376" y="198"/>
                  </a:cubicBezTo>
                  <a:cubicBezTo>
                    <a:pt x="370" y="213"/>
                    <a:pt x="352" y="212"/>
                    <a:pt x="333" y="212"/>
                  </a:cubicBezTo>
                  <a:cubicBezTo>
                    <a:pt x="304" y="212"/>
                    <a:pt x="293" y="188"/>
                    <a:pt x="271" y="188"/>
                  </a:cubicBezTo>
                  <a:cubicBezTo>
                    <a:pt x="257" y="188"/>
                    <a:pt x="263" y="197"/>
                    <a:pt x="251" y="203"/>
                  </a:cubicBezTo>
                  <a:cubicBezTo>
                    <a:pt x="232" y="213"/>
                    <a:pt x="213" y="207"/>
                    <a:pt x="197" y="219"/>
                  </a:cubicBezTo>
                  <a:cubicBezTo>
                    <a:pt x="163" y="219"/>
                    <a:pt x="149" y="219"/>
                    <a:pt x="129" y="219"/>
                  </a:cubicBezTo>
                  <a:cubicBezTo>
                    <a:pt x="116" y="219"/>
                    <a:pt x="124" y="206"/>
                    <a:pt x="115" y="199"/>
                  </a:cubicBezTo>
                  <a:cubicBezTo>
                    <a:pt x="107" y="192"/>
                    <a:pt x="84" y="195"/>
                    <a:pt x="73" y="195"/>
                  </a:cubicBezTo>
                  <a:cubicBezTo>
                    <a:pt x="57" y="195"/>
                    <a:pt x="43" y="176"/>
                    <a:pt x="38" y="167"/>
                  </a:cubicBezTo>
                  <a:cubicBezTo>
                    <a:pt x="56" y="153"/>
                    <a:pt x="79" y="149"/>
                    <a:pt x="111" y="149"/>
                  </a:cubicBezTo>
                  <a:cubicBezTo>
                    <a:pt x="123" y="149"/>
                    <a:pt x="127" y="148"/>
                    <a:pt x="136" y="147"/>
                  </a:cubicBezTo>
                  <a:cubicBezTo>
                    <a:pt x="131" y="144"/>
                    <a:pt x="125" y="139"/>
                    <a:pt x="117" y="139"/>
                  </a:cubicBezTo>
                  <a:cubicBezTo>
                    <a:pt x="103" y="139"/>
                    <a:pt x="85" y="139"/>
                    <a:pt x="77" y="139"/>
                  </a:cubicBezTo>
                  <a:cubicBezTo>
                    <a:pt x="61" y="139"/>
                    <a:pt x="19" y="147"/>
                    <a:pt x="19" y="125"/>
                  </a:cubicBezTo>
                  <a:cubicBezTo>
                    <a:pt x="19" y="107"/>
                    <a:pt x="41" y="114"/>
                    <a:pt x="49" y="108"/>
                  </a:cubicBezTo>
                  <a:cubicBezTo>
                    <a:pt x="37" y="105"/>
                    <a:pt x="33" y="107"/>
                    <a:pt x="23" y="107"/>
                  </a:cubicBezTo>
                  <a:cubicBezTo>
                    <a:pt x="14" y="107"/>
                    <a:pt x="0" y="95"/>
                    <a:pt x="0" y="91"/>
                  </a:cubicBezTo>
                  <a:cubicBezTo>
                    <a:pt x="0" y="52"/>
                    <a:pt x="69" y="24"/>
                    <a:pt x="96" y="24"/>
                  </a:cubicBezTo>
                  <a:cubicBezTo>
                    <a:pt x="107" y="24"/>
                    <a:pt x="106" y="47"/>
                    <a:pt x="109" y="52"/>
                  </a:cubicBezTo>
                  <a:cubicBezTo>
                    <a:pt x="115" y="48"/>
                    <a:pt x="120" y="37"/>
                    <a:pt x="132" y="37"/>
                  </a:cubicBezTo>
                  <a:cubicBezTo>
                    <a:pt x="154" y="37"/>
                    <a:pt x="161" y="47"/>
                    <a:pt x="167" y="61"/>
                  </a:cubicBezTo>
                  <a:cubicBezTo>
                    <a:pt x="175" y="60"/>
                    <a:pt x="181" y="58"/>
                    <a:pt x="189" y="56"/>
                  </a:cubicBezTo>
                  <a:cubicBezTo>
                    <a:pt x="189" y="48"/>
                    <a:pt x="187" y="46"/>
                    <a:pt x="186" y="41"/>
                  </a:cubicBezTo>
                  <a:cubicBezTo>
                    <a:pt x="202" y="41"/>
                    <a:pt x="202" y="41"/>
                    <a:pt x="202" y="41"/>
                  </a:cubicBezTo>
                  <a:cubicBezTo>
                    <a:pt x="213" y="44"/>
                    <a:pt x="223" y="55"/>
                    <a:pt x="227" y="64"/>
                  </a:cubicBezTo>
                  <a:cubicBezTo>
                    <a:pt x="232" y="73"/>
                    <a:pt x="226" y="93"/>
                    <a:pt x="240" y="93"/>
                  </a:cubicBezTo>
                  <a:cubicBezTo>
                    <a:pt x="246" y="93"/>
                    <a:pt x="246" y="90"/>
                    <a:pt x="250" y="87"/>
                  </a:cubicBezTo>
                  <a:cubicBezTo>
                    <a:pt x="244" y="76"/>
                    <a:pt x="232" y="39"/>
                    <a:pt x="232" y="32"/>
                  </a:cubicBezTo>
                  <a:cubicBezTo>
                    <a:pt x="232" y="25"/>
                    <a:pt x="240" y="21"/>
                    <a:pt x="246" y="21"/>
                  </a:cubicBezTo>
                  <a:cubicBezTo>
                    <a:pt x="260" y="21"/>
                    <a:pt x="255" y="28"/>
                    <a:pt x="267" y="21"/>
                  </a:cubicBezTo>
                  <a:cubicBezTo>
                    <a:pt x="267" y="19"/>
                    <a:pt x="267" y="16"/>
                    <a:pt x="267" y="13"/>
                  </a:cubicBezTo>
                  <a:cubicBezTo>
                    <a:pt x="267" y="6"/>
                    <a:pt x="277" y="0"/>
                    <a:pt x="289" y="0"/>
                  </a:cubicBezTo>
                  <a:cubicBezTo>
                    <a:pt x="303" y="0"/>
                    <a:pt x="316" y="6"/>
                    <a:pt x="316" y="17"/>
                  </a:cubicBezTo>
                  <a:cubicBezTo>
                    <a:pt x="316" y="29"/>
                    <a:pt x="299" y="37"/>
                    <a:pt x="299" y="44"/>
                  </a:cubicBezTo>
                  <a:cubicBezTo>
                    <a:pt x="299" y="72"/>
                    <a:pt x="320" y="91"/>
                    <a:pt x="320" y="111"/>
                  </a:cubicBezTo>
                  <a:cubicBezTo>
                    <a:pt x="320" y="137"/>
                    <a:pt x="383" y="154"/>
                    <a:pt x="398" y="166"/>
                  </a:cubicBezTo>
                  <a:cubicBezTo>
                    <a:pt x="384" y="176"/>
                    <a:pt x="381" y="172"/>
                    <a:pt x="367" y="172"/>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70" name="Freeform 120">
              <a:extLst>
                <a:ext uri="{FF2B5EF4-FFF2-40B4-BE49-F238E27FC236}">
                  <a16:creationId xmlns:a16="http://schemas.microsoft.com/office/drawing/2014/main" id="{10ED4753-7074-46BB-A087-907496B96CD5}"/>
                </a:ext>
              </a:extLst>
            </p:cNvPr>
            <p:cNvSpPr>
              <a:spLocks/>
            </p:cNvSpPr>
            <p:nvPr/>
          </p:nvSpPr>
          <p:spPr bwMode="auto">
            <a:xfrm>
              <a:off x="2706842" y="1796374"/>
              <a:ext cx="254053" cy="177529"/>
            </a:xfrm>
            <a:custGeom>
              <a:avLst/>
              <a:gdLst>
                <a:gd name="T0" fmla="*/ 48 w 222"/>
                <a:gd name="T1" fmla="*/ 147 h 155"/>
                <a:gd name="T2" fmla="*/ 36 w 222"/>
                <a:gd name="T3" fmla="*/ 131 h 155"/>
                <a:gd name="T4" fmla="*/ 0 w 222"/>
                <a:gd name="T5" fmla="*/ 115 h 155"/>
                <a:gd name="T6" fmla="*/ 38 w 222"/>
                <a:gd name="T7" fmla="*/ 38 h 155"/>
                <a:gd name="T8" fmla="*/ 26 w 222"/>
                <a:gd name="T9" fmla="*/ 10 h 155"/>
                <a:gd name="T10" fmla="*/ 72 w 222"/>
                <a:gd name="T11" fmla="*/ 10 h 155"/>
                <a:gd name="T12" fmla="*/ 102 w 222"/>
                <a:gd name="T13" fmla="*/ 4 h 155"/>
                <a:gd name="T14" fmla="*/ 143 w 222"/>
                <a:gd name="T15" fmla="*/ 20 h 155"/>
                <a:gd name="T16" fmla="*/ 169 w 222"/>
                <a:gd name="T17" fmla="*/ 18 h 155"/>
                <a:gd name="T18" fmla="*/ 222 w 222"/>
                <a:gd name="T19" fmla="*/ 52 h 155"/>
                <a:gd name="T20" fmla="*/ 174 w 222"/>
                <a:gd name="T21" fmla="*/ 69 h 155"/>
                <a:gd name="T22" fmla="*/ 117 w 222"/>
                <a:gd name="T23" fmla="*/ 129 h 155"/>
                <a:gd name="T24" fmla="*/ 59 w 222"/>
                <a:gd name="T25" fmla="*/ 155 h 155"/>
                <a:gd name="T26" fmla="*/ 48 w 222"/>
                <a:gd name="T27" fmla="*/ 147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22" h="155">
                  <a:moveTo>
                    <a:pt x="48" y="147"/>
                  </a:moveTo>
                  <a:cubicBezTo>
                    <a:pt x="44" y="147"/>
                    <a:pt x="38" y="135"/>
                    <a:pt x="36" y="131"/>
                  </a:cubicBezTo>
                  <a:cubicBezTo>
                    <a:pt x="30" y="123"/>
                    <a:pt x="0" y="125"/>
                    <a:pt x="0" y="115"/>
                  </a:cubicBezTo>
                  <a:cubicBezTo>
                    <a:pt x="0" y="88"/>
                    <a:pt x="38" y="66"/>
                    <a:pt x="38" y="38"/>
                  </a:cubicBezTo>
                  <a:cubicBezTo>
                    <a:pt x="38" y="31"/>
                    <a:pt x="27" y="18"/>
                    <a:pt x="26" y="10"/>
                  </a:cubicBezTo>
                  <a:cubicBezTo>
                    <a:pt x="45" y="2"/>
                    <a:pt x="54" y="10"/>
                    <a:pt x="72" y="10"/>
                  </a:cubicBezTo>
                  <a:cubicBezTo>
                    <a:pt x="81" y="10"/>
                    <a:pt x="88" y="0"/>
                    <a:pt x="102" y="4"/>
                  </a:cubicBezTo>
                  <a:cubicBezTo>
                    <a:pt x="119" y="9"/>
                    <a:pt x="126" y="18"/>
                    <a:pt x="143" y="20"/>
                  </a:cubicBezTo>
                  <a:cubicBezTo>
                    <a:pt x="150" y="27"/>
                    <a:pt x="159" y="18"/>
                    <a:pt x="169" y="18"/>
                  </a:cubicBezTo>
                  <a:cubicBezTo>
                    <a:pt x="185" y="18"/>
                    <a:pt x="222" y="34"/>
                    <a:pt x="222" y="52"/>
                  </a:cubicBezTo>
                  <a:cubicBezTo>
                    <a:pt x="222" y="61"/>
                    <a:pt x="182" y="67"/>
                    <a:pt x="174" y="69"/>
                  </a:cubicBezTo>
                  <a:cubicBezTo>
                    <a:pt x="151" y="77"/>
                    <a:pt x="117" y="111"/>
                    <a:pt x="117" y="129"/>
                  </a:cubicBezTo>
                  <a:cubicBezTo>
                    <a:pt x="117" y="135"/>
                    <a:pt x="65" y="155"/>
                    <a:pt x="59" y="155"/>
                  </a:cubicBezTo>
                  <a:cubicBezTo>
                    <a:pt x="54" y="155"/>
                    <a:pt x="51" y="147"/>
                    <a:pt x="48" y="147"/>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71" name="Freeform 121">
              <a:extLst>
                <a:ext uri="{FF2B5EF4-FFF2-40B4-BE49-F238E27FC236}">
                  <a16:creationId xmlns:a16="http://schemas.microsoft.com/office/drawing/2014/main" id="{C46D6ED2-4F00-4EAF-8E81-CA61B2360DB2}"/>
                </a:ext>
              </a:extLst>
            </p:cNvPr>
            <p:cNvSpPr>
              <a:spLocks/>
            </p:cNvSpPr>
            <p:nvPr/>
          </p:nvSpPr>
          <p:spPr bwMode="auto">
            <a:xfrm>
              <a:off x="2908860" y="1673940"/>
              <a:ext cx="303027" cy="134677"/>
            </a:xfrm>
            <a:custGeom>
              <a:avLst/>
              <a:gdLst>
                <a:gd name="T0" fmla="*/ 91 w 265"/>
                <a:gd name="T1" fmla="*/ 117 h 117"/>
                <a:gd name="T2" fmla="*/ 70 w 265"/>
                <a:gd name="T3" fmla="*/ 105 h 117"/>
                <a:gd name="T4" fmla="*/ 91 w 265"/>
                <a:gd name="T5" fmla="*/ 95 h 117"/>
                <a:gd name="T6" fmla="*/ 78 w 265"/>
                <a:gd name="T7" fmla="*/ 77 h 117"/>
                <a:gd name="T8" fmla="*/ 70 w 265"/>
                <a:gd name="T9" fmla="*/ 87 h 117"/>
                <a:gd name="T10" fmla="*/ 38 w 265"/>
                <a:gd name="T11" fmla="*/ 93 h 117"/>
                <a:gd name="T12" fmla="*/ 12 w 265"/>
                <a:gd name="T13" fmla="*/ 87 h 117"/>
                <a:gd name="T14" fmla="*/ 0 w 265"/>
                <a:gd name="T15" fmla="*/ 75 h 117"/>
                <a:gd name="T16" fmla="*/ 0 w 265"/>
                <a:gd name="T17" fmla="*/ 63 h 117"/>
                <a:gd name="T18" fmla="*/ 19 w 265"/>
                <a:gd name="T19" fmla="*/ 56 h 117"/>
                <a:gd name="T20" fmla="*/ 53 w 265"/>
                <a:gd name="T21" fmla="*/ 63 h 117"/>
                <a:gd name="T22" fmla="*/ 19 w 265"/>
                <a:gd name="T23" fmla="*/ 53 h 117"/>
                <a:gd name="T24" fmla="*/ 19 w 265"/>
                <a:gd name="T25" fmla="*/ 41 h 117"/>
                <a:gd name="T26" fmla="*/ 32 w 265"/>
                <a:gd name="T27" fmla="*/ 41 h 117"/>
                <a:gd name="T28" fmla="*/ 66 w 265"/>
                <a:gd name="T29" fmla="*/ 47 h 117"/>
                <a:gd name="T30" fmla="*/ 28 w 265"/>
                <a:gd name="T31" fmla="*/ 38 h 117"/>
                <a:gd name="T32" fmla="*/ 43 w 265"/>
                <a:gd name="T33" fmla="*/ 29 h 117"/>
                <a:gd name="T34" fmla="*/ 62 w 265"/>
                <a:gd name="T35" fmla="*/ 32 h 117"/>
                <a:gd name="T36" fmla="*/ 40 w 265"/>
                <a:gd name="T37" fmla="*/ 21 h 117"/>
                <a:gd name="T38" fmla="*/ 65 w 265"/>
                <a:gd name="T39" fmla="*/ 21 h 117"/>
                <a:gd name="T40" fmla="*/ 77 w 265"/>
                <a:gd name="T41" fmla="*/ 33 h 117"/>
                <a:gd name="T42" fmla="*/ 95 w 265"/>
                <a:gd name="T43" fmla="*/ 33 h 117"/>
                <a:gd name="T44" fmla="*/ 167 w 265"/>
                <a:gd name="T45" fmla="*/ 63 h 117"/>
                <a:gd name="T46" fmla="*/ 184 w 265"/>
                <a:gd name="T47" fmla="*/ 53 h 117"/>
                <a:gd name="T48" fmla="*/ 168 w 265"/>
                <a:gd name="T49" fmla="*/ 51 h 117"/>
                <a:gd name="T50" fmla="*/ 176 w 265"/>
                <a:gd name="T51" fmla="*/ 48 h 117"/>
                <a:gd name="T52" fmla="*/ 176 w 265"/>
                <a:gd name="T53" fmla="*/ 37 h 117"/>
                <a:gd name="T54" fmla="*/ 157 w 265"/>
                <a:gd name="T55" fmla="*/ 25 h 117"/>
                <a:gd name="T56" fmla="*/ 184 w 265"/>
                <a:gd name="T57" fmla="*/ 0 h 117"/>
                <a:gd name="T58" fmla="*/ 199 w 265"/>
                <a:gd name="T59" fmla="*/ 5 h 117"/>
                <a:gd name="T60" fmla="*/ 199 w 265"/>
                <a:gd name="T61" fmla="*/ 16 h 117"/>
                <a:gd name="T62" fmla="*/ 227 w 265"/>
                <a:gd name="T63" fmla="*/ 45 h 117"/>
                <a:gd name="T64" fmla="*/ 248 w 265"/>
                <a:gd name="T65" fmla="*/ 36 h 117"/>
                <a:gd name="T66" fmla="*/ 265 w 265"/>
                <a:gd name="T67" fmla="*/ 56 h 117"/>
                <a:gd name="T68" fmla="*/ 240 w 265"/>
                <a:gd name="T69" fmla="*/ 93 h 117"/>
                <a:gd name="T70" fmla="*/ 191 w 265"/>
                <a:gd name="T71" fmla="*/ 91 h 117"/>
                <a:gd name="T72" fmla="*/ 140 w 265"/>
                <a:gd name="T73" fmla="*/ 105 h 117"/>
                <a:gd name="T74" fmla="*/ 91 w 265"/>
                <a:gd name="T75" fmla="*/ 117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65" h="117">
                  <a:moveTo>
                    <a:pt x="91" y="117"/>
                  </a:moveTo>
                  <a:cubicBezTo>
                    <a:pt x="82" y="117"/>
                    <a:pt x="70" y="110"/>
                    <a:pt x="70" y="105"/>
                  </a:cubicBezTo>
                  <a:cubicBezTo>
                    <a:pt x="70" y="93"/>
                    <a:pt x="81" y="95"/>
                    <a:pt x="91" y="95"/>
                  </a:cubicBezTo>
                  <a:cubicBezTo>
                    <a:pt x="87" y="89"/>
                    <a:pt x="80" y="85"/>
                    <a:pt x="78" y="77"/>
                  </a:cubicBezTo>
                  <a:cubicBezTo>
                    <a:pt x="74" y="78"/>
                    <a:pt x="70" y="83"/>
                    <a:pt x="70" y="87"/>
                  </a:cubicBezTo>
                  <a:cubicBezTo>
                    <a:pt x="57" y="89"/>
                    <a:pt x="47" y="93"/>
                    <a:pt x="38" y="93"/>
                  </a:cubicBezTo>
                  <a:cubicBezTo>
                    <a:pt x="28" y="93"/>
                    <a:pt x="17" y="87"/>
                    <a:pt x="12" y="87"/>
                  </a:cubicBezTo>
                  <a:cubicBezTo>
                    <a:pt x="6" y="87"/>
                    <a:pt x="0" y="82"/>
                    <a:pt x="0" y="75"/>
                  </a:cubicBezTo>
                  <a:cubicBezTo>
                    <a:pt x="0" y="67"/>
                    <a:pt x="3" y="69"/>
                    <a:pt x="0" y="63"/>
                  </a:cubicBezTo>
                  <a:cubicBezTo>
                    <a:pt x="8" y="62"/>
                    <a:pt x="12" y="56"/>
                    <a:pt x="19" y="56"/>
                  </a:cubicBezTo>
                  <a:cubicBezTo>
                    <a:pt x="34" y="56"/>
                    <a:pt x="42" y="63"/>
                    <a:pt x="53" y="63"/>
                  </a:cubicBezTo>
                  <a:cubicBezTo>
                    <a:pt x="40" y="62"/>
                    <a:pt x="29" y="57"/>
                    <a:pt x="19" y="53"/>
                  </a:cubicBezTo>
                  <a:cubicBezTo>
                    <a:pt x="19" y="41"/>
                    <a:pt x="19" y="41"/>
                    <a:pt x="19" y="41"/>
                  </a:cubicBezTo>
                  <a:cubicBezTo>
                    <a:pt x="25" y="40"/>
                    <a:pt x="32" y="41"/>
                    <a:pt x="32" y="41"/>
                  </a:cubicBezTo>
                  <a:cubicBezTo>
                    <a:pt x="35" y="41"/>
                    <a:pt x="59" y="46"/>
                    <a:pt x="66" y="47"/>
                  </a:cubicBezTo>
                  <a:cubicBezTo>
                    <a:pt x="52" y="44"/>
                    <a:pt x="39" y="45"/>
                    <a:pt x="28" y="38"/>
                  </a:cubicBezTo>
                  <a:cubicBezTo>
                    <a:pt x="31" y="33"/>
                    <a:pt x="37" y="29"/>
                    <a:pt x="43" y="29"/>
                  </a:cubicBezTo>
                  <a:cubicBezTo>
                    <a:pt x="53" y="29"/>
                    <a:pt x="56" y="32"/>
                    <a:pt x="62" y="32"/>
                  </a:cubicBezTo>
                  <a:cubicBezTo>
                    <a:pt x="53" y="32"/>
                    <a:pt x="40" y="31"/>
                    <a:pt x="40" y="21"/>
                  </a:cubicBezTo>
                  <a:cubicBezTo>
                    <a:pt x="53" y="19"/>
                    <a:pt x="58" y="21"/>
                    <a:pt x="65" y="21"/>
                  </a:cubicBezTo>
                  <a:cubicBezTo>
                    <a:pt x="68" y="21"/>
                    <a:pt x="77" y="24"/>
                    <a:pt x="77" y="33"/>
                  </a:cubicBezTo>
                  <a:cubicBezTo>
                    <a:pt x="87" y="33"/>
                    <a:pt x="93" y="33"/>
                    <a:pt x="95" y="33"/>
                  </a:cubicBezTo>
                  <a:cubicBezTo>
                    <a:pt x="118" y="33"/>
                    <a:pt x="134" y="63"/>
                    <a:pt x="167" y="63"/>
                  </a:cubicBezTo>
                  <a:cubicBezTo>
                    <a:pt x="177" y="63"/>
                    <a:pt x="181" y="60"/>
                    <a:pt x="184" y="53"/>
                  </a:cubicBezTo>
                  <a:cubicBezTo>
                    <a:pt x="175" y="53"/>
                    <a:pt x="171" y="52"/>
                    <a:pt x="168" y="51"/>
                  </a:cubicBezTo>
                  <a:cubicBezTo>
                    <a:pt x="169" y="49"/>
                    <a:pt x="174" y="48"/>
                    <a:pt x="176" y="48"/>
                  </a:cubicBezTo>
                  <a:cubicBezTo>
                    <a:pt x="176" y="37"/>
                    <a:pt x="176" y="37"/>
                    <a:pt x="176" y="37"/>
                  </a:cubicBezTo>
                  <a:cubicBezTo>
                    <a:pt x="171" y="36"/>
                    <a:pt x="157" y="32"/>
                    <a:pt x="157" y="25"/>
                  </a:cubicBezTo>
                  <a:cubicBezTo>
                    <a:pt x="157" y="13"/>
                    <a:pt x="177" y="6"/>
                    <a:pt x="184" y="0"/>
                  </a:cubicBezTo>
                  <a:cubicBezTo>
                    <a:pt x="189" y="3"/>
                    <a:pt x="193" y="5"/>
                    <a:pt x="199" y="5"/>
                  </a:cubicBezTo>
                  <a:cubicBezTo>
                    <a:pt x="198" y="12"/>
                    <a:pt x="199" y="14"/>
                    <a:pt x="199" y="16"/>
                  </a:cubicBezTo>
                  <a:cubicBezTo>
                    <a:pt x="199" y="28"/>
                    <a:pt x="213" y="45"/>
                    <a:pt x="227" y="45"/>
                  </a:cubicBezTo>
                  <a:cubicBezTo>
                    <a:pt x="234" y="45"/>
                    <a:pt x="238" y="36"/>
                    <a:pt x="248" y="36"/>
                  </a:cubicBezTo>
                  <a:cubicBezTo>
                    <a:pt x="257" y="36"/>
                    <a:pt x="265" y="46"/>
                    <a:pt x="265" y="56"/>
                  </a:cubicBezTo>
                  <a:cubicBezTo>
                    <a:pt x="265" y="67"/>
                    <a:pt x="247" y="90"/>
                    <a:pt x="240" y="93"/>
                  </a:cubicBezTo>
                  <a:cubicBezTo>
                    <a:pt x="236" y="94"/>
                    <a:pt x="191" y="89"/>
                    <a:pt x="191" y="91"/>
                  </a:cubicBezTo>
                  <a:cubicBezTo>
                    <a:pt x="191" y="93"/>
                    <a:pt x="143" y="104"/>
                    <a:pt x="140" y="105"/>
                  </a:cubicBezTo>
                  <a:cubicBezTo>
                    <a:pt x="125" y="111"/>
                    <a:pt x="110" y="117"/>
                    <a:pt x="91" y="117"/>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72" name="Freeform 122">
              <a:extLst>
                <a:ext uri="{FF2B5EF4-FFF2-40B4-BE49-F238E27FC236}">
                  <a16:creationId xmlns:a16="http://schemas.microsoft.com/office/drawing/2014/main" id="{FEC50D4D-1223-4A34-A1AB-CDCD5E4B00A9}"/>
                </a:ext>
              </a:extLst>
            </p:cNvPr>
            <p:cNvSpPr>
              <a:spLocks/>
            </p:cNvSpPr>
            <p:nvPr/>
          </p:nvSpPr>
          <p:spPr bwMode="auto">
            <a:xfrm>
              <a:off x="2864477" y="1719852"/>
              <a:ext cx="41322" cy="33669"/>
            </a:xfrm>
            <a:custGeom>
              <a:avLst/>
              <a:gdLst>
                <a:gd name="T0" fmla="*/ 13 w 36"/>
                <a:gd name="T1" fmla="*/ 29 h 29"/>
                <a:gd name="T2" fmla="*/ 0 w 36"/>
                <a:gd name="T3" fmla="*/ 19 h 29"/>
                <a:gd name="T4" fmla="*/ 36 w 36"/>
                <a:gd name="T5" fmla="*/ 1 h 29"/>
                <a:gd name="T6" fmla="*/ 13 w 36"/>
                <a:gd name="T7" fmla="*/ 29 h 29"/>
              </a:gdLst>
              <a:ahLst/>
              <a:cxnLst>
                <a:cxn ang="0">
                  <a:pos x="T0" y="T1"/>
                </a:cxn>
                <a:cxn ang="0">
                  <a:pos x="T2" y="T3"/>
                </a:cxn>
                <a:cxn ang="0">
                  <a:pos x="T4" y="T5"/>
                </a:cxn>
                <a:cxn ang="0">
                  <a:pos x="T6" y="T7"/>
                </a:cxn>
              </a:cxnLst>
              <a:rect l="0" t="0" r="r" b="b"/>
              <a:pathLst>
                <a:path w="36" h="29">
                  <a:moveTo>
                    <a:pt x="13" y="29"/>
                  </a:moveTo>
                  <a:cubicBezTo>
                    <a:pt x="7" y="29"/>
                    <a:pt x="0" y="25"/>
                    <a:pt x="0" y="19"/>
                  </a:cubicBezTo>
                  <a:cubicBezTo>
                    <a:pt x="0" y="7"/>
                    <a:pt x="28" y="0"/>
                    <a:pt x="36" y="1"/>
                  </a:cubicBezTo>
                  <a:cubicBezTo>
                    <a:pt x="34" y="12"/>
                    <a:pt x="23" y="29"/>
                    <a:pt x="13" y="29"/>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73" name="Freeform 123">
              <a:extLst>
                <a:ext uri="{FF2B5EF4-FFF2-40B4-BE49-F238E27FC236}">
                  <a16:creationId xmlns:a16="http://schemas.microsoft.com/office/drawing/2014/main" id="{866E8E47-9DDE-478E-A1C7-2DD748073B1C}"/>
                </a:ext>
              </a:extLst>
            </p:cNvPr>
            <p:cNvSpPr>
              <a:spLocks/>
            </p:cNvSpPr>
            <p:nvPr/>
          </p:nvSpPr>
          <p:spPr bwMode="auto">
            <a:xfrm>
              <a:off x="2976199" y="1675470"/>
              <a:ext cx="29078" cy="12243"/>
            </a:xfrm>
            <a:custGeom>
              <a:avLst/>
              <a:gdLst>
                <a:gd name="T0" fmla="*/ 9 w 26"/>
                <a:gd name="T1" fmla="*/ 11 h 11"/>
                <a:gd name="T2" fmla="*/ 0 w 26"/>
                <a:gd name="T3" fmla="*/ 0 h 11"/>
                <a:gd name="T4" fmla="*/ 26 w 26"/>
                <a:gd name="T5" fmla="*/ 0 h 11"/>
                <a:gd name="T6" fmla="*/ 26 w 26"/>
                <a:gd name="T7" fmla="*/ 11 h 11"/>
                <a:gd name="T8" fmla="*/ 9 w 26"/>
                <a:gd name="T9" fmla="*/ 11 h 11"/>
              </a:gdLst>
              <a:ahLst/>
              <a:cxnLst>
                <a:cxn ang="0">
                  <a:pos x="T0" y="T1"/>
                </a:cxn>
                <a:cxn ang="0">
                  <a:pos x="T2" y="T3"/>
                </a:cxn>
                <a:cxn ang="0">
                  <a:pos x="T4" y="T5"/>
                </a:cxn>
                <a:cxn ang="0">
                  <a:pos x="T6" y="T7"/>
                </a:cxn>
                <a:cxn ang="0">
                  <a:pos x="T8" y="T9"/>
                </a:cxn>
              </a:cxnLst>
              <a:rect l="0" t="0" r="r" b="b"/>
              <a:pathLst>
                <a:path w="26" h="11">
                  <a:moveTo>
                    <a:pt x="9" y="11"/>
                  </a:moveTo>
                  <a:cubicBezTo>
                    <a:pt x="6" y="11"/>
                    <a:pt x="0" y="8"/>
                    <a:pt x="0" y="0"/>
                  </a:cubicBezTo>
                  <a:cubicBezTo>
                    <a:pt x="26" y="0"/>
                    <a:pt x="26" y="0"/>
                    <a:pt x="26" y="0"/>
                  </a:cubicBezTo>
                  <a:cubicBezTo>
                    <a:pt x="26" y="11"/>
                    <a:pt x="26" y="11"/>
                    <a:pt x="26" y="11"/>
                  </a:cubicBezTo>
                  <a:cubicBezTo>
                    <a:pt x="23" y="11"/>
                    <a:pt x="9" y="11"/>
                    <a:pt x="9" y="11"/>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74" name="Freeform 124">
              <a:extLst>
                <a:ext uri="{FF2B5EF4-FFF2-40B4-BE49-F238E27FC236}">
                  <a16:creationId xmlns:a16="http://schemas.microsoft.com/office/drawing/2014/main" id="{1730A592-45C2-47FB-8692-0E128CEBEC1D}"/>
                </a:ext>
              </a:extLst>
            </p:cNvPr>
            <p:cNvSpPr>
              <a:spLocks/>
            </p:cNvSpPr>
            <p:nvPr/>
          </p:nvSpPr>
          <p:spPr bwMode="auto">
            <a:xfrm>
              <a:off x="2778773" y="1634148"/>
              <a:ext cx="172940" cy="101008"/>
            </a:xfrm>
            <a:custGeom>
              <a:avLst/>
              <a:gdLst>
                <a:gd name="T0" fmla="*/ 151 w 151"/>
                <a:gd name="T1" fmla="*/ 14 h 88"/>
                <a:gd name="T2" fmla="*/ 141 w 151"/>
                <a:gd name="T3" fmla="*/ 27 h 88"/>
                <a:gd name="T4" fmla="*/ 147 w 151"/>
                <a:gd name="T5" fmla="*/ 43 h 88"/>
                <a:gd name="T6" fmla="*/ 115 w 151"/>
                <a:gd name="T7" fmla="*/ 68 h 88"/>
                <a:gd name="T8" fmla="*/ 96 w 151"/>
                <a:gd name="T9" fmla="*/ 46 h 88"/>
                <a:gd name="T10" fmla="*/ 70 w 151"/>
                <a:gd name="T11" fmla="*/ 71 h 88"/>
                <a:gd name="T12" fmla="*/ 54 w 151"/>
                <a:gd name="T13" fmla="*/ 88 h 88"/>
                <a:gd name="T14" fmla="*/ 41 w 151"/>
                <a:gd name="T15" fmla="*/ 76 h 88"/>
                <a:gd name="T16" fmla="*/ 20 w 151"/>
                <a:gd name="T17" fmla="*/ 76 h 88"/>
                <a:gd name="T18" fmla="*/ 7 w 151"/>
                <a:gd name="T19" fmla="*/ 83 h 88"/>
                <a:gd name="T20" fmla="*/ 0 w 151"/>
                <a:gd name="T21" fmla="*/ 71 h 88"/>
                <a:gd name="T22" fmla="*/ 16 w 151"/>
                <a:gd name="T23" fmla="*/ 56 h 88"/>
                <a:gd name="T24" fmla="*/ 53 w 151"/>
                <a:gd name="T25" fmla="*/ 40 h 88"/>
                <a:gd name="T26" fmla="*/ 92 w 151"/>
                <a:gd name="T27" fmla="*/ 11 h 88"/>
                <a:gd name="T28" fmla="*/ 106 w 151"/>
                <a:gd name="T29" fmla="*/ 13 h 88"/>
                <a:gd name="T30" fmla="*/ 151 w 151"/>
                <a:gd name="T31" fmla="*/ 14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51" h="88">
                  <a:moveTo>
                    <a:pt x="151" y="14"/>
                  </a:moveTo>
                  <a:cubicBezTo>
                    <a:pt x="151" y="20"/>
                    <a:pt x="147" y="25"/>
                    <a:pt x="141" y="27"/>
                  </a:cubicBezTo>
                  <a:cubicBezTo>
                    <a:pt x="142" y="35"/>
                    <a:pt x="147" y="36"/>
                    <a:pt x="147" y="43"/>
                  </a:cubicBezTo>
                  <a:cubicBezTo>
                    <a:pt x="115" y="68"/>
                    <a:pt x="115" y="68"/>
                    <a:pt x="115" y="68"/>
                  </a:cubicBezTo>
                  <a:cubicBezTo>
                    <a:pt x="102" y="68"/>
                    <a:pt x="103" y="50"/>
                    <a:pt x="96" y="46"/>
                  </a:cubicBezTo>
                  <a:cubicBezTo>
                    <a:pt x="94" y="60"/>
                    <a:pt x="83" y="72"/>
                    <a:pt x="70" y="71"/>
                  </a:cubicBezTo>
                  <a:cubicBezTo>
                    <a:pt x="69" y="79"/>
                    <a:pt x="63" y="88"/>
                    <a:pt x="54" y="88"/>
                  </a:cubicBezTo>
                  <a:cubicBezTo>
                    <a:pt x="48" y="88"/>
                    <a:pt x="43" y="79"/>
                    <a:pt x="41" y="76"/>
                  </a:cubicBezTo>
                  <a:cubicBezTo>
                    <a:pt x="32" y="81"/>
                    <a:pt x="28" y="76"/>
                    <a:pt x="20" y="76"/>
                  </a:cubicBezTo>
                  <a:cubicBezTo>
                    <a:pt x="16" y="76"/>
                    <a:pt x="13" y="82"/>
                    <a:pt x="7" y="83"/>
                  </a:cubicBezTo>
                  <a:cubicBezTo>
                    <a:pt x="6" y="77"/>
                    <a:pt x="0" y="73"/>
                    <a:pt x="0" y="71"/>
                  </a:cubicBezTo>
                  <a:cubicBezTo>
                    <a:pt x="0" y="69"/>
                    <a:pt x="13" y="58"/>
                    <a:pt x="16" y="56"/>
                  </a:cubicBezTo>
                  <a:cubicBezTo>
                    <a:pt x="28" y="50"/>
                    <a:pt x="40" y="48"/>
                    <a:pt x="53" y="40"/>
                  </a:cubicBezTo>
                  <a:cubicBezTo>
                    <a:pt x="67" y="32"/>
                    <a:pt x="71" y="11"/>
                    <a:pt x="92" y="11"/>
                  </a:cubicBezTo>
                  <a:cubicBezTo>
                    <a:pt x="98" y="11"/>
                    <a:pt x="99" y="12"/>
                    <a:pt x="106" y="13"/>
                  </a:cubicBezTo>
                  <a:cubicBezTo>
                    <a:pt x="106" y="13"/>
                    <a:pt x="151" y="0"/>
                    <a:pt x="151" y="14"/>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75" name="Freeform 125">
              <a:extLst>
                <a:ext uri="{FF2B5EF4-FFF2-40B4-BE49-F238E27FC236}">
                  <a16:creationId xmlns:a16="http://schemas.microsoft.com/office/drawing/2014/main" id="{BDD94B59-92EE-4793-A674-52AA188EDE43}"/>
                </a:ext>
              </a:extLst>
            </p:cNvPr>
            <p:cNvSpPr>
              <a:spLocks/>
            </p:cNvSpPr>
            <p:nvPr/>
          </p:nvSpPr>
          <p:spPr bwMode="auto">
            <a:xfrm>
              <a:off x="3009869" y="1569871"/>
              <a:ext cx="99479" cy="32139"/>
            </a:xfrm>
            <a:custGeom>
              <a:avLst/>
              <a:gdLst>
                <a:gd name="T0" fmla="*/ 34 w 87"/>
                <a:gd name="T1" fmla="*/ 28 h 28"/>
                <a:gd name="T2" fmla="*/ 15 w 87"/>
                <a:gd name="T3" fmla="*/ 22 h 28"/>
                <a:gd name="T4" fmla="*/ 0 w 87"/>
                <a:gd name="T5" fmla="*/ 28 h 28"/>
                <a:gd name="T6" fmla="*/ 55 w 87"/>
                <a:gd name="T7" fmla="*/ 0 h 28"/>
                <a:gd name="T8" fmla="*/ 87 w 87"/>
                <a:gd name="T9" fmla="*/ 20 h 28"/>
                <a:gd name="T10" fmla="*/ 67 w 87"/>
                <a:gd name="T11" fmla="*/ 28 h 28"/>
                <a:gd name="T12" fmla="*/ 34 w 87"/>
                <a:gd name="T13" fmla="*/ 28 h 28"/>
              </a:gdLst>
              <a:ahLst/>
              <a:cxnLst>
                <a:cxn ang="0">
                  <a:pos x="T0" y="T1"/>
                </a:cxn>
                <a:cxn ang="0">
                  <a:pos x="T2" y="T3"/>
                </a:cxn>
                <a:cxn ang="0">
                  <a:pos x="T4" y="T5"/>
                </a:cxn>
                <a:cxn ang="0">
                  <a:pos x="T6" y="T7"/>
                </a:cxn>
                <a:cxn ang="0">
                  <a:pos x="T8" y="T9"/>
                </a:cxn>
                <a:cxn ang="0">
                  <a:pos x="T10" y="T11"/>
                </a:cxn>
                <a:cxn ang="0">
                  <a:pos x="T12" y="T13"/>
                </a:cxn>
              </a:cxnLst>
              <a:rect l="0" t="0" r="r" b="b"/>
              <a:pathLst>
                <a:path w="87" h="28">
                  <a:moveTo>
                    <a:pt x="34" y="28"/>
                  </a:moveTo>
                  <a:cubicBezTo>
                    <a:pt x="25" y="28"/>
                    <a:pt x="23" y="22"/>
                    <a:pt x="15" y="22"/>
                  </a:cubicBezTo>
                  <a:cubicBezTo>
                    <a:pt x="9" y="22"/>
                    <a:pt x="6" y="27"/>
                    <a:pt x="0" y="28"/>
                  </a:cubicBezTo>
                  <a:cubicBezTo>
                    <a:pt x="0" y="18"/>
                    <a:pt x="45" y="0"/>
                    <a:pt x="55" y="0"/>
                  </a:cubicBezTo>
                  <a:cubicBezTo>
                    <a:pt x="71" y="0"/>
                    <a:pt x="84" y="10"/>
                    <a:pt x="87" y="20"/>
                  </a:cubicBezTo>
                  <a:cubicBezTo>
                    <a:pt x="81" y="23"/>
                    <a:pt x="76" y="28"/>
                    <a:pt x="67" y="28"/>
                  </a:cubicBezTo>
                  <a:cubicBezTo>
                    <a:pt x="46" y="28"/>
                    <a:pt x="51" y="28"/>
                    <a:pt x="34" y="28"/>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76" name="Freeform 126">
              <a:extLst>
                <a:ext uri="{FF2B5EF4-FFF2-40B4-BE49-F238E27FC236}">
                  <a16:creationId xmlns:a16="http://schemas.microsoft.com/office/drawing/2014/main" id="{083FF43D-1E42-49C7-A8E4-0169FBEF94DD}"/>
                </a:ext>
              </a:extLst>
            </p:cNvPr>
            <p:cNvSpPr>
              <a:spLocks/>
            </p:cNvSpPr>
            <p:nvPr/>
          </p:nvSpPr>
          <p:spPr bwMode="auto">
            <a:xfrm>
              <a:off x="3012930" y="1606601"/>
              <a:ext cx="87235" cy="47443"/>
            </a:xfrm>
            <a:custGeom>
              <a:avLst/>
              <a:gdLst>
                <a:gd name="T0" fmla="*/ 65 w 76"/>
                <a:gd name="T1" fmla="*/ 18 h 42"/>
                <a:gd name="T2" fmla="*/ 24 w 76"/>
                <a:gd name="T3" fmla="*/ 42 h 42"/>
                <a:gd name="T4" fmla="*/ 0 w 76"/>
                <a:gd name="T5" fmla="*/ 20 h 42"/>
                <a:gd name="T6" fmla="*/ 62 w 76"/>
                <a:gd name="T7" fmla="*/ 0 h 42"/>
                <a:gd name="T8" fmla="*/ 76 w 76"/>
                <a:gd name="T9" fmla="*/ 8 h 42"/>
                <a:gd name="T10" fmla="*/ 43 w 76"/>
                <a:gd name="T11" fmla="*/ 18 h 42"/>
                <a:gd name="T12" fmla="*/ 65 w 76"/>
                <a:gd name="T13" fmla="*/ 18 h 42"/>
              </a:gdLst>
              <a:ahLst/>
              <a:cxnLst>
                <a:cxn ang="0">
                  <a:pos x="T0" y="T1"/>
                </a:cxn>
                <a:cxn ang="0">
                  <a:pos x="T2" y="T3"/>
                </a:cxn>
                <a:cxn ang="0">
                  <a:pos x="T4" y="T5"/>
                </a:cxn>
                <a:cxn ang="0">
                  <a:pos x="T6" y="T7"/>
                </a:cxn>
                <a:cxn ang="0">
                  <a:pos x="T8" y="T9"/>
                </a:cxn>
                <a:cxn ang="0">
                  <a:pos x="T10" y="T11"/>
                </a:cxn>
                <a:cxn ang="0">
                  <a:pos x="T12" y="T13"/>
                </a:cxn>
              </a:cxnLst>
              <a:rect l="0" t="0" r="r" b="b"/>
              <a:pathLst>
                <a:path w="76" h="42">
                  <a:moveTo>
                    <a:pt x="65" y="18"/>
                  </a:moveTo>
                  <a:cubicBezTo>
                    <a:pt x="66" y="34"/>
                    <a:pt x="41" y="42"/>
                    <a:pt x="24" y="42"/>
                  </a:cubicBezTo>
                  <a:cubicBezTo>
                    <a:pt x="13" y="42"/>
                    <a:pt x="0" y="27"/>
                    <a:pt x="0" y="20"/>
                  </a:cubicBezTo>
                  <a:cubicBezTo>
                    <a:pt x="0" y="2"/>
                    <a:pt x="46" y="0"/>
                    <a:pt x="62" y="0"/>
                  </a:cubicBezTo>
                  <a:cubicBezTo>
                    <a:pt x="71" y="0"/>
                    <a:pt x="74" y="5"/>
                    <a:pt x="76" y="8"/>
                  </a:cubicBezTo>
                  <a:cubicBezTo>
                    <a:pt x="68" y="15"/>
                    <a:pt x="55" y="18"/>
                    <a:pt x="43" y="18"/>
                  </a:cubicBezTo>
                  <a:lnTo>
                    <a:pt x="65" y="18"/>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77" name="Freeform 127">
              <a:extLst>
                <a:ext uri="{FF2B5EF4-FFF2-40B4-BE49-F238E27FC236}">
                  <a16:creationId xmlns:a16="http://schemas.microsoft.com/office/drawing/2014/main" id="{50226737-CB53-47BE-887D-0569C7C1E6D5}"/>
                </a:ext>
              </a:extLst>
            </p:cNvPr>
            <p:cNvSpPr>
              <a:spLocks/>
            </p:cNvSpPr>
            <p:nvPr/>
          </p:nvSpPr>
          <p:spPr bwMode="auto">
            <a:xfrm>
              <a:off x="2971608" y="1598949"/>
              <a:ext cx="29078" cy="36730"/>
            </a:xfrm>
            <a:custGeom>
              <a:avLst/>
              <a:gdLst>
                <a:gd name="T0" fmla="*/ 26 w 26"/>
                <a:gd name="T1" fmla="*/ 22 h 32"/>
                <a:gd name="T2" fmla="*/ 15 w 26"/>
                <a:gd name="T3" fmla="*/ 32 h 32"/>
                <a:gd name="T4" fmla="*/ 0 w 26"/>
                <a:gd name="T5" fmla="*/ 20 h 32"/>
                <a:gd name="T6" fmla="*/ 26 w 26"/>
                <a:gd name="T7" fmla="*/ 22 h 32"/>
              </a:gdLst>
              <a:ahLst/>
              <a:cxnLst>
                <a:cxn ang="0">
                  <a:pos x="T0" y="T1"/>
                </a:cxn>
                <a:cxn ang="0">
                  <a:pos x="T2" y="T3"/>
                </a:cxn>
                <a:cxn ang="0">
                  <a:pos x="T4" y="T5"/>
                </a:cxn>
                <a:cxn ang="0">
                  <a:pos x="T6" y="T7"/>
                </a:cxn>
              </a:cxnLst>
              <a:rect l="0" t="0" r="r" b="b"/>
              <a:pathLst>
                <a:path w="26" h="32">
                  <a:moveTo>
                    <a:pt x="26" y="22"/>
                  </a:moveTo>
                  <a:cubicBezTo>
                    <a:pt x="22" y="27"/>
                    <a:pt x="20" y="32"/>
                    <a:pt x="15" y="32"/>
                  </a:cubicBezTo>
                  <a:cubicBezTo>
                    <a:pt x="8" y="32"/>
                    <a:pt x="0" y="24"/>
                    <a:pt x="0" y="20"/>
                  </a:cubicBezTo>
                  <a:cubicBezTo>
                    <a:pt x="0" y="0"/>
                    <a:pt x="21" y="20"/>
                    <a:pt x="26" y="22"/>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78" name="Freeform 128">
              <a:extLst>
                <a:ext uri="{FF2B5EF4-FFF2-40B4-BE49-F238E27FC236}">
                  <a16:creationId xmlns:a16="http://schemas.microsoft.com/office/drawing/2014/main" id="{1D2ED290-BA09-4FA7-A26D-981626B2FE99}"/>
                </a:ext>
              </a:extLst>
            </p:cNvPr>
            <p:cNvSpPr>
              <a:spLocks/>
            </p:cNvSpPr>
            <p:nvPr/>
          </p:nvSpPr>
          <p:spPr bwMode="auto">
            <a:xfrm>
              <a:off x="3291470" y="1836165"/>
              <a:ext cx="146922" cy="127025"/>
            </a:xfrm>
            <a:custGeom>
              <a:avLst/>
              <a:gdLst>
                <a:gd name="T0" fmla="*/ 114 w 129"/>
                <a:gd name="T1" fmla="*/ 42 h 111"/>
                <a:gd name="T2" fmla="*/ 111 w 129"/>
                <a:gd name="T3" fmla="*/ 54 h 111"/>
                <a:gd name="T4" fmla="*/ 129 w 129"/>
                <a:gd name="T5" fmla="*/ 58 h 111"/>
                <a:gd name="T6" fmla="*/ 98 w 129"/>
                <a:gd name="T7" fmla="*/ 99 h 111"/>
                <a:gd name="T8" fmla="*/ 83 w 129"/>
                <a:gd name="T9" fmla="*/ 111 h 111"/>
                <a:gd name="T10" fmla="*/ 67 w 129"/>
                <a:gd name="T11" fmla="*/ 97 h 111"/>
                <a:gd name="T12" fmla="*/ 0 w 129"/>
                <a:gd name="T13" fmla="*/ 55 h 111"/>
                <a:gd name="T14" fmla="*/ 0 w 129"/>
                <a:gd name="T15" fmla="*/ 42 h 111"/>
                <a:gd name="T16" fmla="*/ 34 w 129"/>
                <a:gd name="T17" fmla="*/ 51 h 111"/>
                <a:gd name="T18" fmla="*/ 45 w 129"/>
                <a:gd name="T19" fmla="*/ 51 h 111"/>
                <a:gd name="T20" fmla="*/ 45 w 129"/>
                <a:gd name="T21" fmla="*/ 30 h 111"/>
                <a:gd name="T22" fmla="*/ 21 w 129"/>
                <a:gd name="T23" fmla="*/ 19 h 111"/>
                <a:gd name="T24" fmla="*/ 27 w 129"/>
                <a:gd name="T25" fmla="*/ 13 h 111"/>
                <a:gd name="T26" fmla="*/ 72 w 129"/>
                <a:gd name="T27" fmla="*/ 4 h 111"/>
                <a:gd name="T28" fmla="*/ 102 w 129"/>
                <a:gd name="T29" fmla="*/ 4 h 111"/>
                <a:gd name="T30" fmla="*/ 110 w 129"/>
                <a:gd name="T31" fmla="*/ 11 h 111"/>
                <a:gd name="T32" fmla="*/ 86 w 129"/>
                <a:gd name="T33" fmla="*/ 41 h 111"/>
                <a:gd name="T34" fmla="*/ 114 w 129"/>
                <a:gd name="T35" fmla="*/ 42 h 1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29" h="111">
                  <a:moveTo>
                    <a:pt x="114" y="42"/>
                  </a:moveTo>
                  <a:cubicBezTo>
                    <a:pt x="114" y="53"/>
                    <a:pt x="111" y="46"/>
                    <a:pt x="111" y="54"/>
                  </a:cubicBezTo>
                  <a:cubicBezTo>
                    <a:pt x="114" y="54"/>
                    <a:pt x="124" y="56"/>
                    <a:pt x="129" y="58"/>
                  </a:cubicBezTo>
                  <a:cubicBezTo>
                    <a:pt x="125" y="101"/>
                    <a:pt x="123" y="89"/>
                    <a:pt x="98" y="99"/>
                  </a:cubicBezTo>
                  <a:cubicBezTo>
                    <a:pt x="92" y="101"/>
                    <a:pt x="90" y="111"/>
                    <a:pt x="83" y="111"/>
                  </a:cubicBezTo>
                  <a:cubicBezTo>
                    <a:pt x="73" y="111"/>
                    <a:pt x="71" y="102"/>
                    <a:pt x="67" y="97"/>
                  </a:cubicBezTo>
                  <a:cubicBezTo>
                    <a:pt x="45" y="75"/>
                    <a:pt x="22" y="78"/>
                    <a:pt x="0" y="55"/>
                  </a:cubicBezTo>
                  <a:cubicBezTo>
                    <a:pt x="0" y="42"/>
                    <a:pt x="0" y="42"/>
                    <a:pt x="0" y="42"/>
                  </a:cubicBezTo>
                  <a:cubicBezTo>
                    <a:pt x="10" y="42"/>
                    <a:pt x="21" y="51"/>
                    <a:pt x="34" y="51"/>
                  </a:cubicBezTo>
                  <a:cubicBezTo>
                    <a:pt x="42" y="51"/>
                    <a:pt x="39" y="51"/>
                    <a:pt x="45" y="51"/>
                  </a:cubicBezTo>
                  <a:cubicBezTo>
                    <a:pt x="45" y="30"/>
                    <a:pt x="45" y="30"/>
                    <a:pt x="45" y="30"/>
                  </a:cubicBezTo>
                  <a:cubicBezTo>
                    <a:pt x="36" y="28"/>
                    <a:pt x="21" y="30"/>
                    <a:pt x="21" y="19"/>
                  </a:cubicBezTo>
                  <a:cubicBezTo>
                    <a:pt x="21" y="17"/>
                    <a:pt x="26" y="15"/>
                    <a:pt x="27" y="13"/>
                  </a:cubicBezTo>
                  <a:cubicBezTo>
                    <a:pt x="39" y="0"/>
                    <a:pt x="55" y="4"/>
                    <a:pt x="72" y="4"/>
                  </a:cubicBezTo>
                  <a:cubicBezTo>
                    <a:pt x="86" y="4"/>
                    <a:pt x="102" y="4"/>
                    <a:pt x="102" y="4"/>
                  </a:cubicBezTo>
                  <a:cubicBezTo>
                    <a:pt x="105" y="4"/>
                    <a:pt x="110" y="8"/>
                    <a:pt x="110" y="11"/>
                  </a:cubicBezTo>
                  <a:cubicBezTo>
                    <a:pt x="110" y="27"/>
                    <a:pt x="91" y="34"/>
                    <a:pt x="86" y="41"/>
                  </a:cubicBezTo>
                  <a:cubicBezTo>
                    <a:pt x="92" y="40"/>
                    <a:pt x="114" y="33"/>
                    <a:pt x="114" y="42"/>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79" name="Freeform 129">
              <a:extLst>
                <a:ext uri="{FF2B5EF4-FFF2-40B4-BE49-F238E27FC236}">
                  <a16:creationId xmlns:a16="http://schemas.microsoft.com/office/drawing/2014/main" id="{AAAFC514-774C-408E-BB2F-C1742E0F5855}"/>
                </a:ext>
              </a:extLst>
            </p:cNvPr>
            <p:cNvSpPr>
              <a:spLocks/>
            </p:cNvSpPr>
            <p:nvPr/>
          </p:nvSpPr>
          <p:spPr bwMode="auto">
            <a:xfrm>
              <a:off x="3237905" y="1686183"/>
              <a:ext cx="165287" cy="91825"/>
            </a:xfrm>
            <a:custGeom>
              <a:avLst/>
              <a:gdLst>
                <a:gd name="T0" fmla="*/ 8 w 144"/>
                <a:gd name="T1" fmla="*/ 19 h 80"/>
                <a:gd name="T2" fmla="*/ 0 w 144"/>
                <a:gd name="T3" fmla="*/ 3 h 80"/>
                <a:gd name="T4" fmla="*/ 9 w 144"/>
                <a:gd name="T5" fmla="*/ 3 h 80"/>
                <a:gd name="T6" fmla="*/ 66 w 144"/>
                <a:gd name="T7" fmla="*/ 37 h 80"/>
                <a:gd name="T8" fmla="*/ 51 w 144"/>
                <a:gd name="T9" fmla="*/ 23 h 80"/>
                <a:gd name="T10" fmla="*/ 51 w 144"/>
                <a:gd name="T11" fmla="*/ 14 h 80"/>
                <a:gd name="T12" fmla="*/ 92 w 144"/>
                <a:gd name="T13" fmla="*/ 31 h 80"/>
                <a:gd name="T14" fmla="*/ 92 w 144"/>
                <a:gd name="T15" fmla="*/ 14 h 80"/>
                <a:gd name="T16" fmla="*/ 66 w 144"/>
                <a:gd name="T17" fmla="*/ 3 h 80"/>
                <a:gd name="T18" fmla="*/ 80 w 144"/>
                <a:gd name="T19" fmla="*/ 2 h 80"/>
                <a:gd name="T20" fmla="*/ 114 w 144"/>
                <a:gd name="T21" fmla="*/ 10 h 80"/>
                <a:gd name="T22" fmla="*/ 129 w 144"/>
                <a:gd name="T23" fmla="*/ 3 h 80"/>
                <a:gd name="T24" fmla="*/ 144 w 144"/>
                <a:gd name="T25" fmla="*/ 23 h 80"/>
                <a:gd name="T26" fmla="*/ 138 w 144"/>
                <a:gd name="T27" fmla="*/ 73 h 80"/>
                <a:gd name="T28" fmla="*/ 108 w 144"/>
                <a:gd name="T29" fmla="*/ 77 h 80"/>
                <a:gd name="T30" fmla="*/ 83 w 144"/>
                <a:gd name="T31" fmla="*/ 73 h 80"/>
                <a:gd name="T32" fmla="*/ 89 w 144"/>
                <a:gd name="T33" fmla="*/ 65 h 80"/>
                <a:gd name="T34" fmla="*/ 89 w 144"/>
                <a:gd name="T35" fmla="*/ 57 h 80"/>
                <a:gd name="T36" fmla="*/ 108 w 144"/>
                <a:gd name="T37" fmla="*/ 46 h 80"/>
                <a:gd name="T38" fmla="*/ 98 w 144"/>
                <a:gd name="T39" fmla="*/ 43 h 80"/>
                <a:gd name="T40" fmla="*/ 43 w 144"/>
                <a:gd name="T41" fmla="*/ 51 h 80"/>
                <a:gd name="T42" fmla="*/ 34 w 144"/>
                <a:gd name="T43" fmla="*/ 41 h 80"/>
                <a:gd name="T44" fmla="*/ 23 w 144"/>
                <a:gd name="T45" fmla="*/ 41 h 80"/>
                <a:gd name="T46" fmla="*/ 20 w 144"/>
                <a:gd name="T47" fmla="*/ 34 h 80"/>
                <a:gd name="T48" fmla="*/ 2 w 144"/>
                <a:gd name="T49" fmla="*/ 26 h 80"/>
                <a:gd name="T50" fmla="*/ 2 w 144"/>
                <a:gd name="T51" fmla="*/ 11 h 80"/>
                <a:gd name="T52" fmla="*/ 8 w 144"/>
                <a:gd name="T53" fmla="*/ 19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44" h="80">
                  <a:moveTo>
                    <a:pt x="8" y="19"/>
                  </a:moveTo>
                  <a:cubicBezTo>
                    <a:pt x="5" y="15"/>
                    <a:pt x="0" y="11"/>
                    <a:pt x="0" y="3"/>
                  </a:cubicBezTo>
                  <a:cubicBezTo>
                    <a:pt x="3" y="3"/>
                    <a:pt x="6" y="3"/>
                    <a:pt x="9" y="3"/>
                  </a:cubicBezTo>
                  <a:cubicBezTo>
                    <a:pt x="31" y="3"/>
                    <a:pt x="42" y="44"/>
                    <a:pt x="66" y="37"/>
                  </a:cubicBezTo>
                  <a:cubicBezTo>
                    <a:pt x="60" y="33"/>
                    <a:pt x="54" y="27"/>
                    <a:pt x="51" y="23"/>
                  </a:cubicBezTo>
                  <a:cubicBezTo>
                    <a:pt x="51" y="14"/>
                    <a:pt x="51" y="14"/>
                    <a:pt x="51" y="14"/>
                  </a:cubicBezTo>
                  <a:cubicBezTo>
                    <a:pt x="67" y="14"/>
                    <a:pt x="74" y="31"/>
                    <a:pt x="92" y="31"/>
                  </a:cubicBezTo>
                  <a:cubicBezTo>
                    <a:pt x="92" y="14"/>
                    <a:pt x="92" y="14"/>
                    <a:pt x="92" y="14"/>
                  </a:cubicBezTo>
                  <a:cubicBezTo>
                    <a:pt x="80" y="14"/>
                    <a:pt x="69" y="14"/>
                    <a:pt x="66" y="3"/>
                  </a:cubicBezTo>
                  <a:cubicBezTo>
                    <a:pt x="71" y="0"/>
                    <a:pt x="74" y="2"/>
                    <a:pt x="80" y="2"/>
                  </a:cubicBezTo>
                  <a:cubicBezTo>
                    <a:pt x="92" y="2"/>
                    <a:pt x="99" y="10"/>
                    <a:pt x="114" y="10"/>
                  </a:cubicBezTo>
                  <a:cubicBezTo>
                    <a:pt x="120" y="10"/>
                    <a:pt x="123" y="3"/>
                    <a:pt x="129" y="3"/>
                  </a:cubicBezTo>
                  <a:cubicBezTo>
                    <a:pt x="142" y="3"/>
                    <a:pt x="144" y="11"/>
                    <a:pt x="144" y="23"/>
                  </a:cubicBezTo>
                  <a:cubicBezTo>
                    <a:pt x="144" y="41"/>
                    <a:pt x="135" y="51"/>
                    <a:pt x="138" y="73"/>
                  </a:cubicBezTo>
                  <a:cubicBezTo>
                    <a:pt x="127" y="77"/>
                    <a:pt x="110" y="77"/>
                    <a:pt x="108" y="77"/>
                  </a:cubicBezTo>
                  <a:cubicBezTo>
                    <a:pt x="103" y="77"/>
                    <a:pt x="83" y="80"/>
                    <a:pt x="83" y="73"/>
                  </a:cubicBezTo>
                  <a:cubicBezTo>
                    <a:pt x="83" y="70"/>
                    <a:pt x="86" y="67"/>
                    <a:pt x="89" y="65"/>
                  </a:cubicBezTo>
                  <a:cubicBezTo>
                    <a:pt x="88" y="63"/>
                    <a:pt x="88" y="60"/>
                    <a:pt x="89" y="57"/>
                  </a:cubicBezTo>
                  <a:cubicBezTo>
                    <a:pt x="89" y="50"/>
                    <a:pt x="103" y="50"/>
                    <a:pt x="108" y="46"/>
                  </a:cubicBezTo>
                  <a:cubicBezTo>
                    <a:pt x="105" y="44"/>
                    <a:pt x="102" y="43"/>
                    <a:pt x="98" y="43"/>
                  </a:cubicBezTo>
                  <a:cubicBezTo>
                    <a:pt x="85" y="43"/>
                    <a:pt x="58" y="51"/>
                    <a:pt x="43" y="51"/>
                  </a:cubicBezTo>
                  <a:cubicBezTo>
                    <a:pt x="38" y="51"/>
                    <a:pt x="34" y="46"/>
                    <a:pt x="34" y="41"/>
                  </a:cubicBezTo>
                  <a:cubicBezTo>
                    <a:pt x="23" y="41"/>
                    <a:pt x="23" y="41"/>
                    <a:pt x="23" y="41"/>
                  </a:cubicBezTo>
                  <a:cubicBezTo>
                    <a:pt x="20" y="34"/>
                    <a:pt x="20" y="34"/>
                    <a:pt x="20" y="34"/>
                  </a:cubicBezTo>
                  <a:cubicBezTo>
                    <a:pt x="13" y="36"/>
                    <a:pt x="8" y="30"/>
                    <a:pt x="2" y="26"/>
                  </a:cubicBezTo>
                  <a:cubicBezTo>
                    <a:pt x="2" y="11"/>
                    <a:pt x="2" y="11"/>
                    <a:pt x="2" y="11"/>
                  </a:cubicBezTo>
                  <a:lnTo>
                    <a:pt x="8" y="19"/>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80" name="Freeform 130">
              <a:extLst>
                <a:ext uri="{FF2B5EF4-FFF2-40B4-BE49-F238E27FC236}">
                  <a16:creationId xmlns:a16="http://schemas.microsoft.com/office/drawing/2014/main" id="{59B885D6-321A-4937-A87B-0B62807EA2D4}"/>
                </a:ext>
              </a:extLst>
            </p:cNvPr>
            <p:cNvSpPr>
              <a:spLocks/>
            </p:cNvSpPr>
            <p:nvPr/>
          </p:nvSpPr>
          <p:spPr bwMode="auto">
            <a:xfrm>
              <a:off x="3363401" y="2033589"/>
              <a:ext cx="97948" cy="61217"/>
            </a:xfrm>
            <a:custGeom>
              <a:avLst/>
              <a:gdLst>
                <a:gd name="T0" fmla="*/ 66 w 85"/>
                <a:gd name="T1" fmla="*/ 53 h 53"/>
                <a:gd name="T2" fmla="*/ 0 w 85"/>
                <a:gd name="T3" fmla="*/ 29 h 53"/>
                <a:gd name="T4" fmla="*/ 17 w 85"/>
                <a:gd name="T5" fmla="*/ 25 h 53"/>
                <a:gd name="T6" fmla="*/ 38 w 85"/>
                <a:gd name="T7" fmla="*/ 0 h 53"/>
                <a:gd name="T8" fmla="*/ 85 w 85"/>
                <a:gd name="T9" fmla="*/ 40 h 53"/>
                <a:gd name="T10" fmla="*/ 66 w 85"/>
                <a:gd name="T11" fmla="*/ 53 h 53"/>
              </a:gdLst>
              <a:ahLst/>
              <a:cxnLst>
                <a:cxn ang="0">
                  <a:pos x="T0" y="T1"/>
                </a:cxn>
                <a:cxn ang="0">
                  <a:pos x="T2" y="T3"/>
                </a:cxn>
                <a:cxn ang="0">
                  <a:pos x="T4" y="T5"/>
                </a:cxn>
                <a:cxn ang="0">
                  <a:pos x="T6" y="T7"/>
                </a:cxn>
                <a:cxn ang="0">
                  <a:pos x="T8" y="T9"/>
                </a:cxn>
                <a:cxn ang="0">
                  <a:pos x="T10" y="T11"/>
                </a:cxn>
              </a:cxnLst>
              <a:rect l="0" t="0" r="r" b="b"/>
              <a:pathLst>
                <a:path w="85" h="53">
                  <a:moveTo>
                    <a:pt x="66" y="53"/>
                  </a:moveTo>
                  <a:cubicBezTo>
                    <a:pt x="56" y="53"/>
                    <a:pt x="0" y="32"/>
                    <a:pt x="0" y="29"/>
                  </a:cubicBezTo>
                  <a:cubicBezTo>
                    <a:pt x="0" y="23"/>
                    <a:pt x="13" y="26"/>
                    <a:pt x="17" y="25"/>
                  </a:cubicBezTo>
                  <a:cubicBezTo>
                    <a:pt x="26" y="22"/>
                    <a:pt x="23" y="0"/>
                    <a:pt x="38" y="0"/>
                  </a:cubicBezTo>
                  <a:cubicBezTo>
                    <a:pt x="49" y="0"/>
                    <a:pt x="80" y="29"/>
                    <a:pt x="85" y="40"/>
                  </a:cubicBezTo>
                  <a:cubicBezTo>
                    <a:pt x="77" y="45"/>
                    <a:pt x="74" y="53"/>
                    <a:pt x="66" y="53"/>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81" name="Freeform 131">
              <a:extLst>
                <a:ext uri="{FF2B5EF4-FFF2-40B4-BE49-F238E27FC236}">
                  <a16:creationId xmlns:a16="http://schemas.microsoft.com/office/drawing/2014/main" id="{231F3A20-9515-4054-ACC0-E69DE065EB8D}"/>
                </a:ext>
              </a:extLst>
            </p:cNvPr>
            <p:cNvSpPr>
              <a:spLocks/>
            </p:cNvSpPr>
            <p:nvPr/>
          </p:nvSpPr>
          <p:spPr bwMode="auto">
            <a:xfrm>
              <a:off x="3456757" y="1819330"/>
              <a:ext cx="127026" cy="108660"/>
            </a:xfrm>
            <a:custGeom>
              <a:avLst/>
              <a:gdLst>
                <a:gd name="T0" fmla="*/ 112 w 112"/>
                <a:gd name="T1" fmla="*/ 20 h 95"/>
                <a:gd name="T2" fmla="*/ 98 w 112"/>
                <a:gd name="T3" fmla="*/ 32 h 95"/>
                <a:gd name="T4" fmla="*/ 55 w 112"/>
                <a:gd name="T5" fmla="*/ 64 h 95"/>
                <a:gd name="T6" fmla="*/ 34 w 112"/>
                <a:gd name="T7" fmla="*/ 69 h 95"/>
                <a:gd name="T8" fmla="*/ 44 w 112"/>
                <a:gd name="T9" fmla="*/ 69 h 95"/>
                <a:gd name="T10" fmla="*/ 26 w 112"/>
                <a:gd name="T11" fmla="*/ 95 h 95"/>
                <a:gd name="T12" fmla="*/ 11 w 112"/>
                <a:gd name="T13" fmla="*/ 95 h 95"/>
                <a:gd name="T14" fmla="*/ 12 w 112"/>
                <a:gd name="T15" fmla="*/ 72 h 95"/>
                <a:gd name="T16" fmla="*/ 0 w 112"/>
                <a:gd name="T17" fmla="*/ 33 h 95"/>
                <a:gd name="T18" fmla="*/ 0 w 112"/>
                <a:gd name="T19" fmla="*/ 20 h 95"/>
                <a:gd name="T20" fmla="*/ 17 w 112"/>
                <a:gd name="T21" fmla="*/ 20 h 95"/>
                <a:gd name="T22" fmla="*/ 17 w 112"/>
                <a:gd name="T23" fmla="*/ 12 h 95"/>
                <a:gd name="T24" fmla="*/ 38 w 112"/>
                <a:gd name="T25" fmla="*/ 0 h 95"/>
                <a:gd name="T26" fmla="*/ 112 w 112"/>
                <a:gd name="T27" fmla="*/ 10 h 95"/>
                <a:gd name="T28" fmla="*/ 112 w 112"/>
                <a:gd name="T29" fmla="*/ 20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2" h="95">
                  <a:moveTo>
                    <a:pt x="112" y="20"/>
                  </a:moveTo>
                  <a:cubicBezTo>
                    <a:pt x="112" y="22"/>
                    <a:pt x="98" y="32"/>
                    <a:pt x="98" y="32"/>
                  </a:cubicBezTo>
                  <a:cubicBezTo>
                    <a:pt x="88" y="46"/>
                    <a:pt x="78" y="64"/>
                    <a:pt x="55" y="64"/>
                  </a:cubicBezTo>
                  <a:cubicBezTo>
                    <a:pt x="39" y="64"/>
                    <a:pt x="39" y="53"/>
                    <a:pt x="34" y="69"/>
                  </a:cubicBezTo>
                  <a:cubicBezTo>
                    <a:pt x="44" y="69"/>
                    <a:pt x="44" y="69"/>
                    <a:pt x="44" y="69"/>
                  </a:cubicBezTo>
                  <a:cubicBezTo>
                    <a:pt x="42" y="84"/>
                    <a:pt x="35" y="86"/>
                    <a:pt x="26" y="95"/>
                  </a:cubicBezTo>
                  <a:cubicBezTo>
                    <a:pt x="11" y="95"/>
                    <a:pt x="11" y="95"/>
                    <a:pt x="11" y="95"/>
                  </a:cubicBezTo>
                  <a:cubicBezTo>
                    <a:pt x="11" y="85"/>
                    <a:pt x="11" y="76"/>
                    <a:pt x="12" y="72"/>
                  </a:cubicBezTo>
                  <a:cubicBezTo>
                    <a:pt x="0" y="59"/>
                    <a:pt x="5" y="49"/>
                    <a:pt x="0" y="33"/>
                  </a:cubicBezTo>
                  <a:cubicBezTo>
                    <a:pt x="0" y="20"/>
                    <a:pt x="0" y="20"/>
                    <a:pt x="0" y="20"/>
                  </a:cubicBezTo>
                  <a:cubicBezTo>
                    <a:pt x="6" y="20"/>
                    <a:pt x="14" y="20"/>
                    <a:pt x="17" y="20"/>
                  </a:cubicBezTo>
                  <a:cubicBezTo>
                    <a:pt x="16" y="19"/>
                    <a:pt x="17" y="14"/>
                    <a:pt x="17" y="12"/>
                  </a:cubicBezTo>
                  <a:cubicBezTo>
                    <a:pt x="17" y="11"/>
                    <a:pt x="22" y="0"/>
                    <a:pt x="38" y="0"/>
                  </a:cubicBezTo>
                  <a:cubicBezTo>
                    <a:pt x="64" y="0"/>
                    <a:pt x="85" y="10"/>
                    <a:pt x="112" y="10"/>
                  </a:cubicBezTo>
                  <a:cubicBezTo>
                    <a:pt x="111" y="14"/>
                    <a:pt x="112" y="16"/>
                    <a:pt x="112" y="20"/>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82" name="Freeform 132">
              <a:extLst>
                <a:ext uri="{FF2B5EF4-FFF2-40B4-BE49-F238E27FC236}">
                  <a16:creationId xmlns:a16="http://schemas.microsoft.com/office/drawing/2014/main" id="{9B55BDA0-A806-4996-9482-00F6C85C5E2F}"/>
                </a:ext>
              </a:extLst>
            </p:cNvPr>
            <p:cNvSpPr>
              <a:spLocks/>
            </p:cNvSpPr>
            <p:nvPr/>
          </p:nvSpPr>
          <p:spPr bwMode="auto">
            <a:xfrm>
              <a:off x="3196583" y="1626496"/>
              <a:ext cx="42852" cy="35200"/>
            </a:xfrm>
            <a:custGeom>
              <a:avLst/>
              <a:gdLst>
                <a:gd name="T0" fmla="*/ 37 w 37"/>
                <a:gd name="T1" fmla="*/ 22 h 31"/>
                <a:gd name="T2" fmla="*/ 26 w 37"/>
                <a:gd name="T3" fmla="*/ 31 h 31"/>
                <a:gd name="T4" fmla="*/ 0 w 37"/>
                <a:gd name="T5" fmla="*/ 0 h 31"/>
                <a:gd name="T6" fmla="*/ 37 w 37"/>
                <a:gd name="T7" fmla="*/ 22 h 31"/>
              </a:gdLst>
              <a:ahLst/>
              <a:cxnLst>
                <a:cxn ang="0">
                  <a:pos x="T0" y="T1"/>
                </a:cxn>
                <a:cxn ang="0">
                  <a:pos x="T2" y="T3"/>
                </a:cxn>
                <a:cxn ang="0">
                  <a:pos x="T4" y="T5"/>
                </a:cxn>
                <a:cxn ang="0">
                  <a:pos x="T6" y="T7"/>
                </a:cxn>
              </a:cxnLst>
              <a:rect l="0" t="0" r="r" b="b"/>
              <a:pathLst>
                <a:path w="37" h="31">
                  <a:moveTo>
                    <a:pt x="37" y="22"/>
                  </a:moveTo>
                  <a:cubicBezTo>
                    <a:pt x="36" y="28"/>
                    <a:pt x="32" y="31"/>
                    <a:pt x="26" y="31"/>
                  </a:cubicBezTo>
                  <a:cubicBezTo>
                    <a:pt x="18" y="31"/>
                    <a:pt x="0" y="10"/>
                    <a:pt x="0" y="0"/>
                  </a:cubicBezTo>
                  <a:cubicBezTo>
                    <a:pt x="19" y="0"/>
                    <a:pt x="21" y="16"/>
                    <a:pt x="37" y="22"/>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83" name="Freeform 133">
              <a:extLst>
                <a:ext uri="{FF2B5EF4-FFF2-40B4-BE49-F238E27FC236}">
                  <a16:creationId xmlns:a16="http://schemas.microsoft.com/office/drawing/2014/main" id="{4E4A175A-36EF-4A31-BA1D-2E506626E73D}"/>
                </a:ext>
              </a:extLst>
            </p:cNvPr>
            <p:cNvSpPr>
              <a:spLocks/>
            </p:cNvSpPr>
            <p:nvPr/>
          </p:nvSpPr>
          <p:spPr bwMode="auto">
            <a:xfrm>
              <a:off x="3221070" y="1748930"/>
              <a:ext cx="32139" cy="24487"/>
            </a:xfrm>
            <a:custGeom>
              <a:avLst/>
              <a:gdLst>
                <a:gd name="T0" fmla="*/ 22 w 27"/>
                <a:gd name="T1" fmla="*/ 0 h 22"/>
                <a:gd name="T2" fmla="*/ 27 w 27"/>
                <a:gd name="T3" fmla="*/ 12 h 22"/>
                <a:gd name="T4" fmla="*/ 16 w 27"/>
                <a:gd name="T5" fmla="*/ 22 h 22"/>
                <a:gd name="T6" fmla="*/ 0 w 27"/>
                <a:gd name="T7" fmla="*/ 21 h 22"/>
                <a:gd name="T8" fmla="*/ 22 w 27"/>
                <a:gd name="T9" fmla="*/ 0 h 22"/>
              </a:gdLst>
              <a:ahLst/>
              <a:cxnLst>
                <a:cxn ang="0">
                  <a:pos x="T0" y="T1"/>
                </a:cxn>
                <a:cxn ang="0">
                  <a:pos x="T2" y="T3"/>
                </a:cxn>
                <a:cxn ang="0">
                  <a:pos x="T4" y="T5"/>
                </a:cxn>
                <a:cxn ang="0">
                  <a:pos x="T6" y="T7"/>
                </a:cxn>
                <a:cxn ang="0">
                  <a:pos x="T8" y="T9"/>
                </a:cxn>
              </a:cxnLst>
              <a:rect l="0" t="0" r="r" b="b"/>
              <a:pathLst>
                <a:path w="27" h="22">
                  <a:moveTo>
                    <a:pt x="22" y="0"/>
                  </a:moveTo>
                  <a:cubicBezTo>
                    <a:pt x="23" y="4"/>
                    <a:pt x="27" y="6"/>
                    <a:pt x="27" y="12"/>
                  </a:cubicBezTo>
                  <a:cubicBezTo>
                    <a:pt x="27" y="21"/>
                    <a:pt x="20" y="22"/>
                    <a:pt x="16" y="22"/>
                  </a:cubicBezTo>
                  <a:cubicBezTo>
                    <a:pt x="8" y="22"/>
                    <a:pt x="6" y="21"/>
                    <a:pt x="0" y="21"/>
                  </a:cubicBezTo>
                  <a:cubicBezTo>
                    <a:pt x="3" y="8"/>
                    <a:pt x="11" y="4"/>
                    <a:pt x="22" y="0"/>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84" name="Freeform 134">
              <a:extLst>
                <a:ext uri="{FF2B5EF4-FFF2-40B4-BE49-F238E27FC236}">
                  <a16:creationId xmlns:a16="http://schemas.microsoft.com/office/drawing/2014/main" id="{0150AC2E-3BC0-4275-9B3F-9330FAABF031}"/>
                </a:ext>
              </a:extLst>
            </p:cNvPr>
            <p:cNvSpPr>
              <a:spLocks/>
            </p:cNvSpPr>
            <p:nvPr/>
          </p:nvSpPr>
          <p:spPr bwMode="auto">
            <a:xfrm>
              <a:off x="3208826" y="1534671"/>
              <a:ext cx="159166" cy="90295"/>
            </a:xfrm>
            <a:custGeom>
              <a:avLst/>
              <a:gdLst>
                <a:gd name="T0" fmla="*/ 92 w 140"/>
                <a:gd name="T1" fmla="*/ 58 h 78"/>
                <a:gd name="T2" fmla="*/ 56 w 140"/>
                <a:gd name="T3" fmla="*/ 55 h 78"/>
                <a:gd name="T4" fmla="*/ 31 w 140"/>
                <a:gd name="T5" fmla="*/ 52 h 78"/>
                <a:gd name="T6" fmla="*/ 11 w 140"/>
                <a:gd name="T7" fmla="*/ 46 h 78"/>
                <a:gd name="T8" fmla="*/ 34 w 140"/>
                <a:gd name="T9" fmla="*/ 36 h 78"/>
                <a:gd name="T10" fmla="*/ 34 w 140"/>
                <a:gd name="T11" fmla="*/ 26 h 78"/>
                <a:gd name="T12" fmla="*/ 7 w 140"/>
                <a:gd name="T13" fmla="*/ 26 h 78"/>
                <a:gd name="T14" fmla="*/ 12 w 140"/>
                <a:gd name="T15" fmla="*/ 19 h 78"/>
                <a:gd name="T16" fmla="*/ 0 w 140"/>
                <a:gd name="T17" fmla="*/ 7 h 78"/>
                <a:gd name="T18" fmla="*/ 24 w 140"/>
                <a:gd name="T19" fmla="*/ 0 h 78"/>
                <a:gd name="T20" fmla="*/ 53 w 140"/>
                <a:gd name="T21" fmla="*/ 15 h 78"/>
                <a:gd name="T22" fmla="*/ 68 w 140"/>
                <a:gd name="T23" fmla="*/ 8 h 78"/>
                <a:gd name="T24" fmla="*/ 90 w 140"/>
                <a:gd name="T25" fmla="*/ 26 h 78"/>
                <a:gd name="T26" fmla="*/ 102 w 140"/>
                <a:gd name="T27" fmla="*/ 20 h 78"/>
                <a:gd name="T28" fmla="*/ 124 w 140"/>
                <a:gd name="T29" fmla="*/ 38 h 78"/>
                <a:gd name="T30" fmla="*/ 118 w 140"/>
                <a:gd name="T31" fmla="*/ 46 h 78"/>
                <a:gd name="T32" fmla="*/ 140 w 140"/>
                <a:gd name="T33" fmla="*/ 68 h 78"/>
                <a:gd name="T34" fmla="*/ 126 w 140"/>
                <a:gd name="T35" fmla="*/ 78 h 78"/>
                <a:gd name="T36" fmla="*/ 92 w 140"/>
                <a:gd name="T37" fmla="*/ 5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0" h="78">
                  <a:moveTo>
                    <a:pt x="92" y="58"/>
                  </a:moveTo>
                  <a:cubicBezTo>
                    <a:pt x="78" y="58"/>
                    <a:pt x="70" y="53"/>
                    <a:pt x="56" y="55"/>
                  </a:cubicBezTo>
                  <a:cubicBezTo>
                    <a:pt x="53" y="48"/>
                    <a:pt x="43" y="52"/>
                    <a:pt x="31" y="52"/>
                  </a:cubicBezTo>
                  <a:cubicBezTo>
                    <a:pt x="21" y="52"/>
                    <a:pt x="18" y="53"/>
                    <a:pt x="11" y="46"/>
                  </a:cubicBezTo>
                  <a:cubicBezTo>
                    <a:pt x="18" y="38"/>
                    <a:pt x="25" y="39"/>
                    <a:pt x="34" y="36"/>
                  </a:cubicBezTo>
                  <a:cubicBezTo>
                    <a:pt x="32" y="34"/>
                    <a:pt x="32" y="29"/>
                    <a:pt x="34" y="26"/>
                  </a:cubicBezTo>
                  <a:cubicBezTo>
                    <a:pt x="17" y="26"/>
                    <a:pt x="13" y="31"/>
                    <a:pt x="7" y="26"/>
                  </a:cubicBezTo>
                  <a:cubicBezTo>
                    <a:pt x="9" y="25"/>
                    <a:pt x="12" y="22"/>
                    <a:pt x="12" y="19"/>
                  </a:cubicBezTo>
                  <a:cubicBezTo>
                    <a:pt x="2" y="19"/>
                    <a:pt x="0" y="16"/>
                    <a:pt x="0" y="7"/>
                  </a:cubicBezTo>
                  <a:cubicBezTo>
                    <a:pt x="9" y="5"/>
                    <a:pt x="15" y="0"/>
                    <a:pt x="24" y="0"/>
                  </a:cubicBezTo>
                  <a:cubicBezTo>
                    <a:pt x="40" y="0"/>
                    <a:pt x="43" y="15"/>
                    <a:pt x="53" y="15"/>
                  </a:cubicBezTo>
                  <a:cubicBezTo>
                    <a:pt x="59" y="15"/>
                    <a:pt x="62" y="8"/>
                    <a:pt x="68" y="8"/>
                  </a:cubicBezTo>
                  <a:cubicBezTo>
                    <a:pt x="83" y="8"/>
                    <a:pt x="82" y="26"/>
                    <a:pt x="90" y="26"/>
                  </a:cubicBezTo>
                  <a:cubicBezTo>
                    <a:pt x="95" y="26"/>
                    <a:pt x="97" y="20"/>
                    <a:pt x="102" y="20"/>
                  </a:cubicBezTo>
                  <a:cubicBezTo>
                    <a:pt x="112" y="20"/>
                    <a:pt x="121" y="34"/>
                    <a:pt x="124" y="38"/>
                  </a:cubicBezTo>
                  <a:cubicBezTo>
                    <a:pt x="123" y="41"/>
                    <a:pt x="120" y="44"/>
                    <a:pt x="118" y="46"/>
                  </a:cubicBezTo>
                  <a:cubicBezTo>
                    <a:pt x="124" y="53"/>
                    <a:pt x="140" y="59"/>
                    <a:pt x="140" y="68"/>
                  </a:cubicBezTo>
                  <a:cubicBezTo>
                    <a:pt x="140" y="76"/>
                    <a:pt x="132" y="78"/>
                    <a:pt x="126" y="78"/>
                  </a:cubicBezTo>
                  <a:cubicBezTo>
                    <a:pt x="108" y="78"/>
                    <a:pt x="109" y="58"/>
                    <a:pt x="92" y="58"/>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85" name="Freeform 135">
              <a:extLst>
                <a:ext uri="{FF2B5EF4-FFF2-40B4-BE49-F238E27FC236}">
                  <a16:creationId xmlns:a16="http://schemas.microsoft.com/office/drawing/2014/main" id="{2AAB81C7-92BD-43E4-8DCF-0FDF4DEB5D43}"/>
                </a:ext>
              </a:extLst>
            </p:cNvPr>
            <p:cNvSpPr>
              <a:spLocks/>
            </p:cNvSpPr>
            <p:nvPr/>
          </p:nvSpPr>
          <p:spPr bwMode="auto">
            <a:xfrm>
              <a:off x="3271574" y="1612723"/>
              <a:ext cx="42852" cy="13774"/>
            </a:xfrm>
            <a:custGeom>
              <a:avLst/>
              <a:gdLst>
                <a:gd name="T0" fmla="*/ 13 w 38"/>
                <a:gd name="T1" fmla="*/ 12 h 12"/>
                <a:gd name="T2" fmla="*/ 20 w 38"/>
                <a:gd name="T3" fmla="*/ 0 h 12"/>
                <a:gd name="T4" fmla="*/ 38 w 38"/>
                <a:gd name="T5" fmla="*/ 6 h 12"/>
                <a:gd name="T6" fmla="*/ 13 w 38"/>
                <a:gd name="T7" fmla="*/ 12 h 12"/>
              </a:gdLst>
              <a:ahLst/>
              <a:cxnLst>
                <a:cxn ang="0">
                  <a:pos x="T0" y="T1"/>
                </a:cxn>
                <a:cxn ang="0">
                  <a:pos x="T2" y="T3"/>
                </a:cxn>
                <a:cxn ang="0">
                  <a:pos x="T4" y="T5"/>
                </a:cxn>
                <a:cxn ang="0">
                  <a:pos x="T6" y="T7"/>
                </a:cxn>
              </a:cxnLst>
              <a:rect l="0" t="0" r="r" b="b"/>
              <a:pathLst>
                <a:path w="38" h="12">
                  <a:moveTo>
                    <a:pt x="13" y="12"/>
                  </a:moveTo>
                  <a:cubicBezTo>
                    <a:pt x="0" y="12"/>
                    <a:pt x="17" y="0"/>
                    <a:pt x="20" y="0"/>
                  </a:cubicBezTo>
                  <a:cubicBezTo>
                    <a:pt x="29" y="0"/>
                    <a:pt x="31" y="4"/>
                    <a:pt x="38" y="6"/>
                  </a:cubicBezTo>
                  <a:cubicBezTo>
                    <a:pt x="34" y="12"/>
                    <a:pt x="25" y="12"/>
                    <a:pt x="13" y="12"/>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86" name="Freeform 136">
              <a:extLst>
                <a:ext uri="{FF2B5EF4-FFF2-40B4-BE49-F238E27FC236}">
                  <a16:creationId xmlns:a16="http://schemas.microsoft.com/office/drawing/2014/main" id="{E82E5A42-7E23-4C16-9EAD-7EBFE3CA759A}"/>
                </a:ext>
              </a:extLst>
            </p:cNvPr>
            <p:cNvSpPr>
              <a:spLocks/>
            </p:cNvSpPr>
            <p:nvPr/>
          </p:nvSpPr>
          <p:spPr bwMode="auto">
            <a:xfrm>
              <a:off x="3429209" y="1664757"/>
              <a:ext cx="423932" cy="140799"/>
            </a:xfrm>
            <a:custGeom>
              <a:avLst/>
              <a:gdLst>
                <a:gd name="T0" fmla="*/ 369 w 371"/>
                <a:gd name="T1" fmla="*/ 81 h 123"/>
                <a:gd name="T2" fmla="*/ 361 w 371"/>
                <a:gd name="T3" fmla="*/ 92 h 123"/>
                <a:gd name="T4" fmla="*/ 371 w 371"/>
                <a:gd name="T5" fmla="*/ 93 h 123"/>
                <a:gd name="T6" fmla="*/ 308 w 371"/>
                <a:gd name="T7" fmla="*/ 121 h 123"/>
                <a:gd name="T8" fmla="*/ 293 w 371"/>
                <a:gd name="T9" fmla="*/ 109 h 123"/>
                <a:gd name="T10" fmla="*/ 274 w 371"/>
                <a:gd name="T11" fmla="*/ 119 h 123"/>
                <a:gd name="T12" fmla="*/ 213 w 371"/>
                <a:gd name="T13" fmla="*/ 119 h 123"/>
                <a:gd name="T14" fmla="*/ 175 w 371"/>
                <a:gd name="T15" fmla="*/ 107 h 123"/>
                <a:gd name="T16" fmla="*/ 166 w 371"/>
                <a:gd name="T17" fmla="*/ 107 h 123"/>
                <a:gd name="T18" fmla="*/ 145 w 371"/>
                <a:gd name="T19" fmla="*/ 121 h 123"/>
                <a:gd name="T20" fmla="*/ 91 w 371"/>
                <a:gd name="T21" fmla="*/ 85 h 123"/>
                <a:gd name="T22" fmla="*/ 100 w 371"/>
                <a:gd name="T23" fmla="*/ 72 h 123"/>
                <a:gd name="T24" fmla="*/ 69 w 371"/>
                <a:gd name="T25" fmla="*/ 32 h 123"/>
                <a:gd name="T26" fmla="*/ 54 w 371"/>
                <a:gd name="T27" fmla="*/ 40 h 123"/>
                <a:gd name="T28" fmla="*/ 0 w 371"/>
                <a:gd name="T29" fmla="*/ 12 h 123"/>
                <a:gd name="T30" fmla="*/ 22 w 371"/>
                <a:gd name="T31" fmla="*/ 0 h 123"/>
                <a:gd name="T32" fmla="*/ 88 w 371"/>
                <a:gd name="T33" fmla="*/ 28 h 123"/>
                <a:gd name="T34" fmla="*/ 103 w 371"/>
                <a:gd name="T35" fmla="*/ 21 h 123"/>
                <a:gd name="T36" fmla="*/ 117 w 371"/>
                <a:gd name="T37" fmla="*/ 21 h 123"/>
                <a:gd name="T38" fmla="*/ 153 w 371"/>
                <a:gd name="T39" fmla="*/ 45 h 123"/>
                <a:gd name="T40" fmla="*/ 122 w 371"/>
                <a:gd name="T41" fmla="*/ 45 h 123"/>
                <a:gd name="T42" fmla="*/ 156 w 371"/>
                <a:gd name="T43" fmla="*/ 64 h 123"/>
                <a:gd name="T44" fmla="*/ 151 w 371"/>
                <a:gd name="T45" fmla="*/ 67 h 123"/>
                <a:gd name="T46" fmla="*/ 163 w 371"/>
                <a:gd name="T47" fmla="*/ 71 h 123"/>
                <a:gd name="T48" fmla="*/ 216 w 371"/>
                <a:gd name="T49" fmla="*/ 81 h 123"/>
                <a:gd name="T50" fmla="*/ 310 w 371"/>
                <a:gd name="T51" fmla="*/ 61 h 123"/>
                <a:gd name="T52" fmla="*/ 371 w 371"/>
                <a:gd name="T53" fmla="*/ 83 h 123"/>
                <a:gd name="T54" fmla="*/ 363 w 371"/>
                <a:gd name="T55" fmla="*/ 85 h 123"/>
                <a:gd name="T56" fmla="*/ 369 w 371"/>
                <a:gd name="T57" fmla="*/ 81 h 1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371" h="123">
                  <a:moveTo>
                    <a:pt x="369" y="81"/>
                  </a:moveTo>
                  <a:cubicBezTo>
                    <a:pt x="365" y="83"/>
                    <a:pt x="362" y="87"/>
                    <a:pt x="361" y="92"/>
                  </a:cubicBezTo>
                  <a:cubicBezTo>
                    <a:pt x="366" y="94"/>
                    <a:pt x="371" y="93"/>
                    <a:pt x="371" y="93"/>
                  </a:cubicBezTo>
                  <a:cubicBezTo>
                    <a:pt x="369" y="121"/>
                    <a:pt x="334" y="121"/>
                    <a:pt x="308" y="121"/>
                  </a:cubicBezTo>
                  <a:cubicBezTo>
                    <a:pt x="298" y="121"/>
                    <a:pt x="294" y="114"/>
                    <a:pt x="293" y="109"/>
                  </a:cubicBezTo>
                  <a:cubicBezTo>
                    <a:pt x="282" y="110"/>
                    <a:pt x="281" y="114"/>
                    <a:pt x="274" y="119"/>
                  </a:cubicBezTo>
                  <a:cubicBezTo>
                    <a:pt x="213" y="119"/>
                    <a:pt x="213" y="119"/>
                    <a:pt x="213" y="119"/>
                  </a:cubicBezTo>
                  <a:cubicBezTo>
                    <a:pt x="197" y="123"/>
                    <a:pt x="174" y="121"/>
                    <a:pt x="175" y="107"/>
                  </a:cubicBezTo>
                  <a:cubicBezTo>
                    <a:pt x="166" y="107"/>
                    <a:pt x="166" y="107"/>
                    <a:pt x="166" y="107"/>
                  </a:cubicBezTo>
                  <a:cubicBezTo>
                    <a:pt x="163" y="111"/>
                    <a:pt x="152" y="121"/>
                    <a:pt x="145" y="121"/>
                  </a:cubicBezTo>
                  <a:cubicBezTo>
                    <a:pt x="128" y="121"/>
                    <a:pt x="91" y="101"/>
                    <a:pt x="91" y="85"/>
                  </a:cubicBezTo>
                  <a:cubicBezTo>
                    <a:pt x="91" y="79"/>
                    <a:pt x="97" y="74"/>
                    <a:pt x="100" y="72"/>
                  </a:cubicBezTo>
                  <a:cubicBezTo>
                    <a:pt x="86" y="58"/>
                    <a:pt x="82" y="45"/>
                    <a:pt x="69" y="32"/>
                  </a:cubicBezTo>
                  <a:cubicBezTo>
                    <a:pt x="65" y="36"/>
                    <a:pt x="60" y="40"/>
                    <a:pt x="54" y="40"/>
                  </a:cubicBezTo>
                  <a:cubicBezTo>
                    <a:pt x="46" y="40"/>
                    <a:pt x="0" y="19"/>
                    <a:pt x="0" y="12"/>
                  </a:cubicBezTo>
                  <a:cubicBezTo>
                    <a:pt x="0" y="0"/>
                    <a:pt x="13" y="0"/>
                    <a:pt x="22" y="0"/>
                  </a:cubicBezTo>
                  <a:cubicBezTo>
                    <a:pt x="56" y="0"/>
                    <a:pt x="63" y="28"/>
                    <a:pt x="88" y="28"/>
                  </a:cubicBezTo>
                  <a:cubicBezTo>
                    <a:pt x="96" y="28"/>
                    <a:pt x="100" y="26"/>
                    <a:pt x="103" y="21"/>
                  </a:cubicBezTo>
                  <a:cubicBezTo>
                    <a:pt x="109" y="21"/>
                    <a:pt x="117" y="21"/>
                    <a:pt x="117" y="21"/>
                  </a:cubicBezTo>
                  <a:cubicBezTo>
                    <a:pt x="111" y="40"/>
                    <a:pt x="146" y="35"/>
                    <a:pt x="153" y="45"/>
                  </a:cubicBezTo>
                  <a:cubicBezTo>
                    <a:pt x="122" y="45"/>
                    <a:pt x="122" y="45"/>
                    <a:pt x="122" y="45"/>
                  </a:cubicBezTo>
                  <a:cubicBezTo>
                    <a:pt x="127" y="67"/>
                    <a:pt x="146" y="55"/>
                    <a:pt x="156" y="64"/>
                  </a:cubicBezTo>
                  <a:cubicBezTo>
                    <a:pt x="155" y="65"/>
                    <a:pt x="151" y="65"/>
                    <a:pt x="151" y="67"/>
                  </a:cubicBezTo>
                  <a:cubicBezTo>
                    <a:pt x="151" y="79"/>
                    <a:pt x="160" y="74"/>
                    <a:pt x="163" y="71"/>
                  </a:cubicBezTo>
                  <a:cubicBezTo>
                    <a:pt x="181" y="76"/>
                    <a:pt x="197" y="81"/>
                    <a:pt x="216" y="81"/>
                  </a:cubicBezTo>
                  <a:cubicBezTo>
                    <a:pt x="257" y="81"/>
                    <a:pt x="271" y="61"/>
                    <a:pt x="310" y="61"/>
                  </a:cubicBezTo>
                  <a:cubicBezTo>
                    <a:pt x="340" y="61"/>
                    <a:pt x="360" y="63"/>
                    <a:pt x="371" y="83"/>
                  </a:cubicBezTo>
                  <a:cubicBezTo>
                    <a:pt x="369" y="84"/>
                    <a:pt x="365" y="85"/>
                    <a:pt x="363" y="85"/>
                  </a:cubicBezTo>
                  <a:lnTo>
                    <a:pt x="369" y="81"/>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87" name="Freeform 137">
              <a:extLst>
                <a:ext uri="{FF2B5EF4-FFF2-40B4-BE49-F238E27FC236}">
                  <a16:creationId xmlns:a16="http://schemas.microsoft.com/office/drawing/2014/main" id="{2A365713-FFD6-45C8-93B6-683FEE81D2F1}"/>
                </a:ext>
              </a:extLst>
            </p:cNvPr>
            <p:cNvSpPr>
              <a:spLocks/>
            </p:cNvSpPr>
            <p:nvPr/>
          </p:nvSpPr>
          <p:spPr bwMode="auto">
            <a:xfrm>
              <a:off x="3433801" y="1739748"/>
              <a:ext cx="73461" cy="59687"/>
            </a:xfrm>
            <a:custGeom>
              <a:avLst/>
              <a:gdLst>
                <a:gd name="T0" fmla="*/ 10 w 64"/>
                <a:gd name="T1" fmla="*/ 18 h 52"/>
                <a:gd name="T2" fmla="*/ 33 w 64"/>
                <a:gd name="T3" fmla="*/ 0 h 52"/>
                <a:gd name="T4" fmla="*/ 64 w 64"/>
                <a:gd name="T5" fmla="*/ 26 h 52"/>
                <a:gd name="T6" fmla="*/ 49 w 64"/>
                <a:gd name="T7" fmla="*/ 52 h 52"/>
                <a:gd name="T8" fmla="*/ 0 w 64"/>
                <a:gd name="T9" fmla="*/ 30 h 52"/>
                <a:gd name="T10" fmla="*/ 10 w 64"/>
                <a:gd name="T11" fmla="*/ 18 h 52"/>
              </a:gdLst>
              <a:ahLst/>
              <a:cxnLst>
                <a:cxn ang="0">
                  <a:pos x="T0" y="T1"/>
                </a:cxn>
                <a:cxn ang="0">
                  <a:pos x="T2" y="T3"/>
                </a:cxn>
                <a:cxn ang="0">
                  <a:pos x="T4" y="T5"/>
                </a:cxn>
                <a:cxn ang="0">
                  <a:pos x="T6" y="T7"/>
                </a:cxn>
                <a:cxn ang="0">
                  <a:pos x="T8" y="T9"/>
                </a:cxn>
                <a:cxn ang="0">
                  <a:pos x="T10" y="T11"/>
                </a:cxn>
              </a:cxnLst>
              <a:rect l="0" t="0" r="r" b="b"/>
              <a:pathLst>
                <a:path w="64" h="52">
                  <a:moveTo>
                    <a:pt x="10" y="18"/>
                  </a:moveTo>
                  <a:cubicBezTo>
                    <a:pt x="18" y="18"/>
                    <a:pt x="15" y="0"/>
                    <a:pt x="33" y="0"/>
                  </a:cubicBezTo>
                  <a:cubicBezTo>
                    <a:pt x="46" y="0"/>
                    <a:pt x="64" y="16"/>
                    <a:pt x="64" y="26"/>
                  </a:cubicBezTo>
                  <a:cubicBezTo>
                    <a:pt x="64" y="40"/>
                    <a:pt x="60" y="52"/>
                    <a:pt x="49" y="52"/>
                  </a:cubicBezTo>
                  <a:cubicBezTo>
                    <a:pt x="44" y="52"/>
                    <a:pt x="0" y="30"/>
                    <a:pt x="0" y="30"/>
                  </a:cubicBezTo>
                  <a:cubicBezTo>
                    <a:pt x="0" y="22"/>
                    <a:pt x="8" y="18"/>
                    <a:pt x="10" y="18"/>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88" name="Freeform 138">
              <a:extLst>
                <a:ext uri="{FF2B5EF4-FFF2-40B4-BE49-F238E27FC236}">
                  <a16:creationId xmlns:a16="http://schemas.microsoft.com/office/drawing/2014/main" id="{CD3B7880-41B3-4DFB-B3B7-C7D5E82AA738}"/>
                </a:ext>
              </a:extLst>
            </p:cNvPr>
            <p:cNvSpPr>
              <a:spLocks/>
            </p:cNvSpPr>
            <p:nvPr/>
          </p:nvSpPr>
          <p:spPr bwMode="auto">
            <a:xfrm>
              <a:off x="3442983" y="1626496"/>
              <a:ext cx="68870" cy="19896"/>
            </a:xfrm>
            <a:custGeom>
              <a:avLst/>
              <a:gdLst>
                <a:gd name="T0" fmla="*/ 49 w 59"/>
                <a:gd name="T1" fmla="*/ 0 h 18"/>
                <a:gd name="T2" fmla="*/ 59 w 59"/>
                <a:gd name="T3" fmla="*/ 0 h 18"/>
                <a:gd name="T4" fmla="*/ 59 w 59"/>
                <a:gd name="T5" fmla="*/ 10 h 18"/>
                <a:gd name="T6" fmla="*/ 47 w 59"/>
                <a:gd name="T7" fmla="*/ 18 h 18"/>
                <a:gd name="T8" fmla="*/ 0 w 59"/>
                <a:gd name="T9" fmla="*/ 9 h 18"/>
                <a:gd name="T10" fmla="*/ 49 w 59"/>
                <a:gd name="T11" fmla="*/ 0 h 18"/>
              </a:gdLst>
              <a:ahLst/>
              <a:cxnLst>
                <a:cxn ang="0">
                  <a:pos x="T0" y="T1"/>
                </a:cxn>
                <a:cxn ang="0">
                  <a:pos x="T2" y="T3"/>
                </a:cxn>
                <a:cxn ang="0">
                  <a:pos x="T4" y="T5"/>
                </a:cxn>
                <a:cxn ang="0">
                  <a:pos x="T6" y="T7"/>
                </a:cxn>
                <a:cxn ang="0">
                  <a:pos x="T8" y="T9"/>
                </a:cxn>
                <a:cxn ang="0">
                  <a:pos x="T10" y="T11"/>
                </a:cxn>
              </a:cxnLst>
              <a:rect l="0" t="0" r="r" b="b"/>
              <a:pathLst>
                <a:path w="59" h="18">
                  <a:moveTo>
                    <a:pt x="49" y="0"/>
                  </a:moveTo>
                  <a:cubicBezTo>
                    <a:pt x="57" y="0"/>
                    <a:pt x="51" y="1"/>
                    <a:pt x="59" y="0"/>
                  </a:cubicBezTo>
                  <a:cubicBezTo>
                    <a:pt x="59" y="5"/>
                    <a:pt x="59" y="8"/>
                    <a:pt x="59" y="10"/>
                  </a:cubicBezTo>
                  <a:cubicBezTo>
                    <a:pt x="59" y="14"/>
                    <a:pt x="54" y="18"/>
                    <a:pt x="47" y="18"/>
                  </a:cubicBezTo>
                  <a:cubicBezTo>
                    <a:pt x="43" y="18"/>
                    <a:pt x="0" y="9"/>
                    <a:pt x="0" y="9"/>
                  </a:cubicBezTo>
                  <a:cubicBezTo>
                    <a:pt x="7" y="1"/>
                    <a:pt x="34" y="0"/>
                    <a:pt x="49" y="0"/>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89" name="Freeform 139">
              <a:extLst>
                <a:ext uri="{FF2B5EF4-FFF2-40B4-BE49-F238E27FC236}">
                  <a16:creationId xmlns:a16="http://schemas.microsoft.com/office/drawing/2014/main" id="{94037D41-059B-4FC0-9492-B78042219AD3}"/>
                </a:ext>
              </a:extLst>
            </p:cNvPr>
            <p:cNvSpPr>
              <a:spLocks/>
            </p:cNvSpPr>
            <p:nvPr/>
          </p:nvSpPr>
          <p:spPr bwMode="auto">
            <a:xfrm>
              <a:off x="3390949" y="1557627"/>
              <a:ext cx="81113" cy="68869"/>
            </a:xfrm>
            <a:custGeom>
              <a:avLst/>
              <a:gdLst>
                <a:gd name="T0" fmla="*/ 18 w 71"/>
                <a:gd name="T1" fmla="*/ 50 h 60"/>
                <a:gd name="T2" fmla="*/ 25 w 71"/>
                <a:gd name="T3" fmla="*/ 42 h 60"/>
                <a:gd name="T4" fmla="*/ 0 w 71"/>
                <a:gd name="T5" fmla="*/ 12 h 60"/>
                <a:gd name="T6" fmla="*/ 18 w 71"/>
                <a:gd name="T7" fmla="*/ 0 h 60"/>
                <a:gd name="T8" fmla="*/ 44 w 71"/>
                <a:gd name="T9" fmla="*/ 12 h 60"/>
                <a:gd name="T10" fmla="*/ 71 w 71"/>
                <a:gd name="T11" fmla="*/ 30 h 60"/>
                <a:gd name="T12" fmla="*/ 71 w 71"/>
                <a:gd name="T13" fmla="*/ 50 h 60"/>
                <a:gd name="T14" fmla="*/ 18 w 71"/>
                <a:gd name="T15" fmla="*/ 50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71" h="60">
                  <a:moveTo>
                    <a:pt x="18" y="50"/>
                  </a:moveTo>
                  <a:cubicBezTo>
                    <a:pt x="18" y="46"/>
                    <a:pt x="23" y="43"/>
                    <a:pt x="25" y="42"/>
                  </a:cubicBezTo>
                  <a:cubicBezTo>
                    <a:pt x="16" y="33"/>
                    <a:pt x="0" y="28"/>
                    <a:pt x="0" y="12"/>
                  </a:cubicBezTo>
                  <a:cubicBezTo>
                    <a:pt x="0" y="4"/>
                    <a:pt x="10" y="1"/>
                    <a:pt x="18" y="0"/>
                  </a:cubicBezTo>
                  <a:cubicBezTo>
                    <a:pt x="20" y="6"/>
                    <a:pt x="36" y="12"/>
                    <a:pt x="44" y="12"/>
                  </a:cubicBezTo>
                  <a:cubicBezTo>
                    <a:pt x="44" y="31"/>
                    <a:pt x="71" y="14"/>
                    <a:pt x="71" y="30"/>
                  </a:cubicBezTo>
                  <a:cubicBezTo>
                    <a:pt x="71" y="36"/>
                    <a:pt x="68" y="41"/>
                    <a:pt x="71" y="50"/>
                  </a:cubicBezTo>
                  <a:cubicBezTo>
                    <a:pt x="44" y="57"/>
                    <a:pt x="18" y="60"/>
                    <a:pt x="18" y="50"/>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90" name="Freeform 140">
              <a:extLst>
                <a:ext uri="{FF2B5EF4-FFF2-40B4-BE49-F238E27FC236}">
                  <a16:creationId xmlns:a16="http://schemas.microsoft.com/office/drawing/2014/main" id="{4E6D75B4-4AA8-4369-A002-3240748FE246}"/>
                </a:ext>
              </a:extLst>
            </p:cNvPr>
            <p:cNvSpPr>
              <a:spLocks/>
            </p:cNvSpPr>
            <p:nvPr/>
          </p:nvSpPr>
          <p:spPr bwMode="auto">
            <a:xfrm>
              <a:off x="3361870" y="1496410"/>
              <a:ext cx="29078" cy="18365"/>
            </a:xfrm>
            <a:custGeom>
              <a:avLst/>
              <a:gdLst>
                <a:gd name="T0" fmla="*/ 26 w 26"/>
                <a:gd name="T1" fmla="*/ 1 h 17"/>
                <a:gd name="T2" fmla="*/ 26 w 26"/>
                <a:gd name="T3" fmla="*/ 17 h 17"/>
                <a:gd name="T4" fmla="*/ 13 w 26"/>
                <a:gd name="T5" fmla="*/ 17 h 17"/>
                <a:gd name="T6" fmla="*/ 0 w 26"/>
                <a:gd name="T7" fmla="*/ 1 h 17"/>
                <a:gd name="T8" fmla="*/ 26 w 26"/>
                <a:gd name="T9" fmla="*/ 1 h 17"/>
              </a:gdLst>
              <a:ahLst/>
              <a:cxnLst>
                <a:cxn ang="0">
                  <a:pos x="T0" y="T1"/>
                </a:cxn>
                <a:cxn ang="0">
                  <a:pos x="T2" y="T3"/>
                </a:cxn>
                <a:cxn ang="0">
                  <a:pos x="T4" y="T5"/>
                </a:cxn>
                <a:cxn ang="0">
                  <a:pos x="T6" y="T7"/>
                </a:cxn>
                <a:cxn ang="0">
                  <a:pos x="T8" y="T9"/>
                </a:cxn>
              </a:cxnLst>
              <a:rect l="0" t="0" r="r" b="b"/>
              <a:pathLst>
                <a:path w="26" h="17">
                  <a:moveTo>
                    <a:pt x="26" y="1"/>
                  </a:moveTo>
                  <a:cubicBezTo>
                    <a:pt x="26" y="17"/>
                    <a:pt x="26" y="17"/>
                    <a:pt x="26" y="17"/>
                  </a:cubicBezTo>
                  <a:cubicBezTo>
                    <a:pt x="13" y="17"/>
                    <a:pt x="13" y="17"/>
                    <a:pt x="13" y="17"/>
                  </a:cubicBezTo>
                  <a:cubicBezTo>
                    <a:pt x="9" y="12"/>
                    <a:pt x="0" y="10"/>
                    <a:pt x="0" y="1"/>
                  </a:cubicBezTo>
                  <a:cubicBezTo>
                    <a:pt x="9" y="0"/>
                    <a:pt x="21" y="1"/>
                    <a:pt x="26" y="1"/>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91" name="Freeform 141">
              <a:extLst>
                <a:ext uri="{FF2B5EF4-FFF2-40B4-BE49-F238E27FC236}">
                  <a16:creationId xmlns:a16="http://schemas.microsoft.com/office/drawing/2014/main" id="{530B9388-456D-4EA7-8E96-1127AD02112F}"/>
                </a:ext>
              </a:extLst>
            </p:cNvPr>
            <p:cNvSpPr>
              <a:spLocks/>
            </p:cNvSpPr>
            <p:nvPr/>
          </p:nvSpPr>
          <p:spPr bwMode="auto">
            <a:xfrm>
              <a:off x="3447575" y="1415298"/>
              <a:ext cx="269357" cy="191303"/>
            </a:xfrm>
            <a:custGeom>
              <a:avLst/>
              <a:gdLst>
                <a:gd name="T0" fmla="*/ 158 w 236"/>
                <a:gd name="T1" fmla="*/ 67 h 166"/>
                <a:gd name="T2" fmla="*/ 167 w 236"/>
                <a:gd name="T3" fmla="*/ 67 h 166"/>
                <a:gd name="T4" fmla="*/ 167 w 236"/>
                <a:gd name="T5" fmla="*/ 57 h 166"/>
                <a:gd name="T6" fmla="*/ 163 w 236"/>
                <a:gd name="T7" fmla="*/ 51 h 166"/>
                <a:gd name="T8" fmla="*/ 171 w 236"/>
                <a:gd name="T9" fmla="*/ 51 h 166"/>
                <a:gd name="T10" fmla="*/ 181 w 236"/>
                <a:gd name="T11" fmla="*/ 64 h 166"/>
                <a:gd name="T12" fmla="*/ 190 w 236"/>
                <a:gd name="T13" fmla="*/ 76 h 166"/>
                <a:gd name="T14" fmla="*/ 184 w 236"/>
                <a:gd name="T15" fmla="*/ 88 h 166"/>
                <a:gd name="T16" fmla="*/ 197 w 236"/>
                <a:gd name="T17" fmla="*/ 88 h 166"/>
                <a:gd name="T18" fmla="*/ 234 w 236"/>
                <a:gd name="T19" fmla="*/ 99 h 166"/>
                <a:gd name="T20" fmla="*/ 234 w 236"/>
                <a:gd name="T21" fmla="*/ 111 h 166"/>
                <a:gd name="T22" fmla="*/ 216 w 236"/>
                <a:gd name="T23" fmla="*/ 115 h 166"/>
                <a:gd name="T24" fmla="*/ 181 w 236"/>
                <a:gd name="T25" fmla="*/ 140 h 166"/>
                <a:gd name="T26" fmla="*/ 168 w 236"/>
                <a:gd name="T27" fmla="*/ 124 h 166"/>
                <a:gd name="T28" fmla="*/ 159 w 236"/>
                <a:gd name="T29" fmla="*/ 136 h 166"/>
                <a:gd name="T30" fmla="*/ 169 w 236"/>
                <a:gd name="T31" fmla="*/ 152 h 166"/>
                <a:gd name="T32" fmla="*/ 156 w 236"/>
                <a:gd name="T33" fmla="*/ 152 h 166"/>
                <a:gd name="T34" fmla="*/ 156 w 236"/>
                <a:gd name="T35" fmla="*/ 162 h 166"/>
                <a:gd name="T36" fmla="*/ 128 w 236"/>
                <a:gd name="T37" fmla="*/ 148 h 166"/>
                <a:gd name="T38" fmla="*/ 110 w 236"/>
                <a:gd name="T39" fmla="*/ 166 h 166"/>
                <a:gd name="T40" fmla="*/ 80 w 236"/>
                <a:gd name="T41" fmla="*/ 152 h 166"/>
                <a:gd name="T42" fmla="*/ 90 w 236"/>
                <a:gd name="T43" fmla="*/ 146 h 166"/>
                <a:gd name="T44" fmla="*/ 56 w 236"/>
                <a:gd name="T45" fmla="*/ 126 h 166"/>
                <a:gd name="T46" fmla="*/ 113 w 236"/>
                <a:gd name="T47" fmla="*/ 111 h 166"/>
                <a:gd name="T48" fmla="*/ 82 w 236"/>
                <a:gd name="T49" fmla="*/ 104 h 166"/>
                <a:gd name="T50" fmla="*/ 59 w 236"/>
                <a:gd name="T51" fmla="*/ 111 h 166"/>
                <a:gd name="T52" fmla="*/ 49 w 236"/>
                <a:gd name="T53" fmla="*/ 100 h 166"/>
                <a:gd name="T54" fmla="*/ 33 w 236"/>
                <a:gd name="T55" fmla="*/ 107 h 166"/>
                <a:gd name="T56" fmla="*/ 27 w 236"/>
                <a:gd name="T57" fmla="*/ 99 h 166"/>
                <a:gd name="T58" fmla="*/ 44 w 236"/>
                <a:gd name="T59" fmla="*/ 88 h 166"/>
                <a:gd name="T60" fmla="*/ 0 w 236"/>
                <a:gd name="T61" fmla="*/ 63 h 166"/>
                <a:gd name="T62" fmla="*/ 12 w 236"/>
                <a:gd name="T63" fmla="*/ 63 h 166"/>
                <a:gd name="T64" fmla="*/ 34 w 236"/>
                <a:gd name="T65" fmla="*/ 71 h 166"/>
                <a:gd name="T66" fmla="*/ 41 w 236"/>
                <a:gd name="T67" fmla="*/ 64 h 166"/>
                <a:gd name="T68" fmla="*/ 8 w 236"/>
                <a:gd name="T69" fmla="*/ 47 h 166"/>
                <a:gd name="T70" fmla="*/ 25 w 236"/>
                <a:gd name="T71" fmla="*/ 39 h 166"/>
                <a:gd name="T72" fmla="*/ 46 w 236"/>
                <a:gd name="T73" fmla="*/ 45 h 166"/>
                <a:gd name="T74" fmla="*/ 54 w 236"/>
                <a:gd name="T75" fmla="*/ 37 h 166"/>
                <a:gd name="T76" fmla="*/ 33 w 236"/>
                <a:gd name="T77" fmla="*/ 37 h 166"/>
                <a:gd name="T78" fmla="*/ 23 w 236"/>
                <a:gd name="T79" fmla="*/ 24 h 166"/>
                <a:gd name="T80" fmla="*/ 52 w 236"/>
                <a:gd name="T81" fmla="*/ 17 h 166"/>
                <a:gd name="T82" fmla="*/ 65 w 236"/>
                <a:gd name="T83" fmla="*/ 17 h 166"/>
                <a:gd name="T84" fmla="*/ 42 w 236"/>
                <a:gd name="T85" fmla="*/ 0 h 166"/>
                <a:gd name="T86" fmla="*/ 90 w 236"/>
                <a:gd name="T87" fmla="*/ 9 h 166"/>
                <a:gd name="T88" fmla="*/ 114 w 236"/>
                <a:gd name="T89" fmla="*/ 43 h 166"/>
                <a:gd name="T90" fmla="*/ 144 w 236"/>
                <a:gd name="T91" fmla="*/ 45 h 166"/>
                <a:gd name="T92" fmla="*/ 158 w 236"/>
                <a:gd name="T93" fmla="*/ 67 h 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236" h="166">
                  <a:moveTo>
                    <a:pt x="158" y="67"/>
                  </a:moveTo>
                  <a:cubicBezTo>
                    <a:pt x="167" y="67"/>
                    <a:pt x="167" y="67"/>
                    <a:pt x="167" y="67"/>
                  </a:cubicBezTo>
                  <a:cubicBezTo>
                    <a:pt x="167" y="57"/>
                    <a:pt x="167" y="57"/>
                    <a:pt x="167" y="57"/>
                  </a:cubicBezTo>
                  <a:cubicBezTo>
                    <a:pt x="163" y="51"/>
                    <a:pt x="163" y="51"/>
                    <a:pt x="163" y="51"/>
                  </a:cubicBezTo>
                  <a:cubicBezTo>
                    <a:pt x="165" y="51"/>
                    <a:pt x="168" y="51"/>
                    <a:pt x="171" y="51"/>
                  </a:cubicBezTo>
                  <a:cubicBezTo>
                    <a:pt x="181" y="51"/>
                    <a:pt x="181" y="55"/>
                    <a:pt x="181" y="64"/>
                  </a:cubicBezTo>
                  <a:cubicBezTo>
                    <a:pt x="181" y="70"/>
                    <a:pt x="190" y="71"/>
                    <a:pt x="190" y="76"/>
                  </a:cubicBezTo>
                  <a:cubicBezTo>
                    <a:pt x="190" y="82"/>
                    <a:pt x="184" y="84"/>
                    <a:pt x="184" y="88"/>
                  </a:cubicBezTo>
                  <a:cubicBezTo>
                    <a:pt x="184" y="95"/>
                    <a:pt x="196" y="88"/>
                    <a:pt x="197" y="88"/>
                  </a:cubicBezTo>
                  <a:cubicBezTo>
                    <a:pt x="205" y="88"/>
                    <a:pt x="224" y="98"/>
                    <a:pt x="234" y="99"/>
                  </a:cubicBezTo>
                  <a:cubicBezTo>
                    <a:pt x="234" y="104"/>
                    <a:pt x="236" y="107"/>
                    <a:pt x="234" y="111"/>
                  </a:cubicBezTo>
                  <a:cubicBezTo>
                    <a:pt x="231" y="115"/>
                    <a:pt x="222" y="114"/>
                    <a:pt x="216" y="115"/>
                  </a:cubicBezTo>
                  <a:cubicBezTo>
                    <a:pt x="201" y="116"/>
                    <a:pt x="190" y="140"/>
                    <a:pt x="181" y="140"/>
                  </a:cubicBezTo>
                  <a:cubicBezTo>
                    <a:pt x="171" y="140"/>
                    <a:pt x="171" y="133"/>
                    <a:pt x="168" y="124"/>
                  </a:cubicBezTo>
                  <a:cubicBezTo>
                    <a:pt x="165" y="128"/>
                    <a:pt x="163" y="132"/>
                    <a:pt x="159" y="136"/>
                  </a:cubicBezTo>
                  <a:cubicBezTo>
                    <a:pt x="164" y="144"/>
                    <a:pt x="167" y="146"/>
                    <a:pt x="169" y="152"/>
                  </a:cubicBezTo>
                  <a:cubicBezTo>
                    <a:pt x="156" y="152"/>
                    <a:pt x="156" y="152"/>
                    <a:pt x="156" y="152"/>
                  </a:cubicBezTo>
                  <a:cubicBezTo>
                    <a:pt x="156" y="162"/>
                    <a:pt x="156" y="162"/>
                    <a:pt x="156" y="162"/>
                  </a:cubicBezTo>
                  <a:cubicBezTo>
                    <a:pt x="149" y="163"/>
                    <a:pt x="135" y="153"/>
                    <a:pt x="128" y="148"/>
                  </a:cubicBezTo>
                  <a:cubicBezTo>
                    <a:pt x="128" y="162"/>
                    <a:pt x="122" y="166"/>
                    <a:pt x="110" y="166"/>
                  </a:cubicBezTo>
                  <a:cubicBezTo>
                    <a:pt x="98" y="166"/>
                    <a:pt x="81" y="163"/>
                    <a:pt x="80" y="152"/>
                  </a:cubicBezTo>
                  <a:cubicBezTo>
                    <a:pt x="85" y="151"/>
                    <a:pt x="87" y="149"/>
                    <a:pt x="90" y="146"/>
                  </a:cubicBezTo>
                  <a:cubicBezTo>
                    <a:pt x="77" y="146"/>
                    <a:pt x="56" y="138"/>
                    <a:pt x="56" y="126"/>
                  </a:cubicBezTo>
                  <a:cubicBezTo>
                    <a:pt x="56" y="111"/>
                    <a:pt x="103" y="113"/>
                    <a:pt x="113" y="111"/>
                  </a:cubicBezTo>
                  <a:cubicBezTo>
                    <a:pt x="102" y="107"/>
                    <a:pt x="93" y="104"/>
                    <a:pt x="82" y="104"/>
                  </a:cubicBezTo>
                  <a:cubicBezTo>
                    <a:pt x="71" y="104"/>
                    <a:pt x="68" y="111"/>
                    <a:pt x="59" y="111"/>
                  </a:cubicBezTo>
                  <a:cubicBezTo>
                    <a:pt x="52" y="111"/>
                    <a:pt x="51" y="105"/>
                    <a:pt x="49" y="100"/>
                  </a:cubicBezTo>
                  <a:cubicBezTo>
                    <a:pt x="41" y="103"/>
                    <a:pt x="39" y="107"/>
                    <a:pt x="33" y="107"/>
                  </a:cubicBezTo>
                  <a:cubicBezTo>
                    <a:pt x="28" y="107"/>
                    <a:pt x="27" y="103"/>
                    <a:pt x="27" y="99"/>
                  </a:cubicBezTo>
                  <a:cubicBezTo>
                    <a:pt x="34" y="95"/>
                    <a:pt x="40" y="95"/>
                    <a:pt x="44" y="88"/>
                  </a:cubicBezTo>
                  <a:cubicBezTo>
                    <a:pt x="18" y="88"/>
                    <a:pt x="3" y="86"/>
                    <a:pt x="0" y="63"/>
                  </a:cubicBezTo>
                  <a:cubicBezTo>
                    <a:pt x="12" y="63"/>
                    <a:pt x="12" y="63"/>
                    <a:pt x="12" y="63"/>
                  </a:cubicBezTo>
                  <a:cubicBezTo>
                    <a:pt x="15" y="66"/>
                    <a:pt x="28" y="71"/>
                    <a:pt x="34" y="71"/>
                  </a:cubicBezTo>
                  <a:cubicBezTo>
                    <a:pt x="37" y="71"/>
                    <a:pt x="41" y="64"/>
                    <a:pt x="41" y="64"/>
                  </a:cubicBezTo>
                  <a:cubicBezTo>
                    <a:pt x="31" y="61"/>
                    <a:pt x="8" y="56"/>
                    <a:pt x="8" y="47"/>
                  </a:cubicBezTo>
                  <a:cubicBezTo>
                    <a:pt x="8" y="38"/>
                    <a:pt x="18" y="39"/>
                    <a:pt x="25" y="39"/>
                  </a:cubicBezTo>
                  <a:cubicBezTo>
                    <a:pt x="36" y="39"/>
                    <a:pt x="40" y="45"/>
                    <a:pt x="46" y="45"/>
                  </a:cubicBezTo>
                  <a:cubicBezTo>
                    <a:pt x="50" y="45"/>
                    <a:pt x="52" y="39"/>
                    <a:pt x="54" y="37"/>
                  </a:cubicBezTo>
                  <a:cubicBezTo>
                    <a:pt x="47" y="32"/>
                    <a:pt x="37" y="37"/>
                    <a:pt x="33" y="37"/>
                  </a:cubicBezTo>
                  <a:cubicBezTo>
                    <a:pt x="30" y="37"/>
                    <a:pt x="23" y="25"/>
                    <a:pt x="23" y="24"/>
                  </a:cubicBezTo>
                  <a:cubicBezTo>
                    <a:pt x="32" y="18"/>
                    <a:pt x="38" y="14"/>
                    <a:pt x="52" y="17"/>
                  </a:cubicBezTo>
                  <a:cubicBezTo>
                    <a:pt x="65" y="17"/>
                    <a:pt x="65" y="17"/>
                    <a:pt x="65" y="17"/>
                  </a:cubicBezTo>
                  <a:cubicBezTo>
                    <a:pt x="56" y="12"/>
                    <a:pt x="43" y="11"/>
                    <a:pt x="42" y="0"/>
                  </a:cubicBezTo>
                  <a:cubicBezTo>
                    <a:pt x="61" y="2"/>
                    <a:pt x="76" y="3"/>
                    <a:pt x="90" y="9"/>
                  </a:cubicBezTo>
                  <a:cubicBezTo>
                    <a:pt x="105" y="15"/>
                    <a:pt x="102" y="38"/>
                    <a:pt x="114" y="43"/>
                  </a:cubicBezTo>
                  <a:cubicBezTo>
                    <a:pt x="125" y="48"/>
                    <a:pt x="133" y="40"/>
                    <a:pt x="144" y="45"/>
                  </a:cubicBezTo>
                  <a:cubicBezTo>
                    <a:pt x="156" y="49"/>
                    <a:pt x="151" y="60"/>
                    <a:pt x="158" y="67"/>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92" name="Freeform 142">
              <a:extLst>
                <a:ext uri="{FF2B5EF4-FFF2-40B4-BE49-F238E27FC236}">
                  <a16:creationId xmlns:a16="http://schemas.microsoft.com/office/drawing/2014/main" id="{167F0E42-7FFC-4F03-A8C0-4CB7331BACC5}"/>
                </a:ext>
              </a:extLst>
            </p:cNvPr>
            <p:cNvSpPr>
              <a:spLocks/>
            </p:cNvSpPr>
            <p:nvPr/>
          </p:nvSpPr>
          <p:spPr bwMode="auto">
            <a:xfrm>
              <a:off x="3664897" y="2208058"/>
              <a:ext cx="174470" cy="116312"/>
            </a:xfrm>
            <a:custGeom>
              <a:avLst/>
              <a:gdLst>
                <a:gd name="T0" fmla="*/ 11 w 153"/>
                <a:gd name="T1" fmla="*/ 70 h 102"/>
                <a:gd name="T2" fmla="*/ 19 w 153"/>
                <a:gd name="T3" fmla="*/ 60 h 102"/>
                <a:gd name="T4" fmla="*/ 19 w 153"/>
                <a:gd name="T5" fmla="*/ 48 h 102"/>
                <a:gd name="T6" fmla="*/ 44 w 153"/>
                <a:gd name="T7" fmla="*/ 0 h 102"/>
                <a:gd name="T8" fmla="*/ 55 w 153"/>
                <a:gd name="T9" fmla="*/ 23 h 102"/>
                <a:gd name="T10" fmla="*/ 62 w 153"/>
                <a:gd name="T11" fmla="*/ 16 h 102"/>
                <a:gd name="T12" fmla="*/ 116 w 153"/>
                <a:gd name="T13" fmla="*/ 48 h 102"/>
                <a:gd name="T14" fmla="*/ 121 w 153"/>
                <a:gd name="T15" fmla="*/ 63 h 102"/>
                <a:gd name="T16" fmla="*/ 153 w 153"/>
                <a:gd name="T17" fmla="*/ 78 h 102"/>
                <a:gd name="T18" fmla="*/ 128 w 153"/>
                <a:gd name="T19" fmla="*/ 86 h 102"/>
                <a:gd name="T20" fmla="*/ 108 w 153"/>
                <a:gd name="T21" fmla="*/ 86 h 102"/>
                <a:gd name="T22" fmla="*/ 79 w 153"/>
                <a:gd name="T23" fmla="*/ 66 h 102"/>
                <a:gd name="T24" fmla="*/ 44 w 153"/>
                <a:gd name="T25" fmla="*/ 96 h 102"/>
                <a:gd name="T26" fmla="*/ 38 w 153"/>
                <a:gd name="T27" fmla="*/ 102 h 102"/>
                <a:gd name="T28" fmla="*/ 32 w 153"/>
                <a:gd name="T29" fmla="*/ 86 h 102"/>
                <a:gd name="T30" fmla="*/ 0 w 153"/>
                <a:gd name="T31" fmla="*/ 86 h 102"/>
                <a:gd name="T32" fmla="*/ 11 w 153"/>
                <a:gd name="T33" fmla="*/ 70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53" h="102">
                  <a:moveTo>
                    <a:pt x="11" y="70"/>
                  </a:moveTo>
                  <a:cubicBezTo>
                    <a:pt x="15" y="67"/>
                    <a:pt x="19" y="65"/>
                    <a:pt x="19" y="60"/>
                  </a:cubicBezTo>
                  <a:cubicBezTo>
                    <a:pt x="19" y="53"/>
                    <a:pt x="19" y="55"/>
                    <a:pt x="19" y="48"/>
                  </a:cubicBezTo>
                  <a:cubicBezTo>
                    <a:pt x="19" y="35"/>
                    <a:pt x="22" y="3"/>
                    <a:pt x="44" y="0"/>
                  </a:cubicBezTo>
                  <a:cubicBezTo>
                    <a:pt x="47" y="12"/>
                    <a:pt x="51" y="15"/>
                    <a:pt x="55" y="23"/>
                  </a:cubicBezTo>
                  <a:cubicBezTo>
                    <a:pt x="57" y="20"/>
                    <a:pt x="59" y="18"/>
                    <a:pt x="62" y="16"/>
                  </a:cubicBezTo>
                  <a:cubicBezTo>
                    <a:pt x="78" y="37"/>
                    <a:pt x="102" y="29"/>
                    <a:pt x="116" y="48"/>
                  </a:cubicBezTo>
                  <a:cubicBezTo>
                    <a:pt x="119" y="54"/>
                    <a:pt x="117" y="59"/>
                    <a:pt x="121" y="63"/>
                  </a:cubicBezTo>
                  <a:cubicBezTo>
                    <a:pt x="133" y="72"/>
                    <a:pt x="147" y="68"/>
                    <a:pt x="153" y="78"/>
                  </a:cubicBezTo>
                  <a:cubicBezTo>
                    <a:pt x="145" y="83"/>
                    <a:pt x="138" y="86"/>
                    <a:pt x="128" y="86"/>
                  </a:cubicBezTo>
                  <a:cubicBezTo>
                    <a:pt x="119" y="86"/>
                    <a:pt x="116" y="86"/>
                    <a:pt x="108" y="86"/>
                  </a:cubicBezTo>
                  <a:cubicBezTo>
                    <a:pt x="108" y="86"/>
                    <a:pt x="84" y="68"/>
                    <a:pt x="79" y="66"/>
                  </a:cubicBezTo>
                  <a:cubicBezTo>
                    <a:pt x="79" y="84"/>
                    <a:pt x="54" y="101"/>
                    <a:pt x="44" y="96"/>
                  </a:cubicBezTo>
                  <a:cubicBezTo>
                    <a:pt x="41" y="100"/>
                    <a:pt x="41" y="102"/>
                    <a:pt x="38" y="102"/>
                  </a:cubicBezTo>
                  <a:cubicBezTo>
                    <a:pt x="28" y="102"/>
                    <a:pt x="31" y="94"/>
                    <a:pt x="32" y="86"/>
                  </a:cubicBezTo>
                  <a:cubicBezTo>
                    <a:pt x="20" y="83"/>
                    <a:pt x="6" y="86"/>
                    <a:pt x="0" y="86"/>
                  </a:cubicBezTo>
                  <a:cubicBezTo>
                    <a:pt x="0" y="73"/>
                    <a:pt x="10" y="74"/>
                    <a:pt x="11" y="70"/>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93" name="Freeform 143">
              <a:extLst>
                <a:ext uri="{FF2B5EF4-FFF2-40B4-BE49-F238E27FC236}">
                  <a16:creationId xmlns:a16="http://schemas.microsoft.com/office/drawing/2014/main" id="{44F18616-ABDF-4A6D-BD9E-8CB88EF23AD7}"/>
                </a:ext>
              </a:extLst>
            </p:cNvPr>
            <p:cNvSpPr>
              <a:spLocks/>
            </p:cNvSpPr>
            <p:nvPr/>
          </p:nvSpPr>
          <p:spPr bwMode="auto">
            <a:xfrm>
              <a:off x="3914359" y="2093276"/>
              <a:ext cx="53565" cy="56626"/>
            </a:xfrm>
            <a:custGeom>
              <a:avLst/>
              <a:gdLst>
                <a:gd name="T0" fmla="*/ 47 w 47"/>
                <a:gd name="T1" fmla="*/ 31 h 49"/>
                <a:gd name="T2" fmla="*/ 19 w 47"/>
                <a:gd name="T3" fmla="*/ 49 h 49"/>
                <a:gd name="T4" fmla="*/ 0 w 47"/>
                <a:gd name="T5" fmla="*/ 31 h 49"/>
                <a:gd name="T6" fmla="*/ 47 w 47"/>
                <a:gd name="T7" fmla="*/ 31 h 49"/>
              </a:gdLst>
              <a:ahLst/>
              <a:cxnLst>
                <a:cxn ang="0">
                  <a:pos x="T0" y="T1"/>
                </a:cxn>
                <a:cxn ang="0">
                  <a:pos x="T2" y="T3"/>
                </a:cxn>
                <a:cxn ang="0">
                  <a:pos x="T4" y="T5"/>
                </a:cxn>
                <a:cxn ang="0">
                  <a:pos x="T6" y="T7"/>
                </a:cxn>
              </a:cxnLst>
              <a:rect l="0" t="0" r="r" b="b"/>
              <a:pathLst>
                <a:path w="47" h="49">
                  <a:moveTo>
                    <a:pt x="47" y="31"/>
                  </a:moveTo>
                  <a:cubicBezTo>
                    <a:pt x="47" y="42"/>
                    <a:pt x="28" y="49"/>
                    <a:pt x="19" y="49"/>
                  </a:cubicBezTo>
                  <a:cubicBezTo>
                    <a:pt x="7" y="49"/>
                    <a:pt x="0" y="41"/>
                    <a:pt x="0" y="31"/>
                  </a:cubicBezTo>
                  <a:cubicBezTo>
                    <a:pt x="0" y="0"/>
                    <a:pt x="47" y="5"/>
                    <a:pt x="47" y="31"/>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94" name="Freeform 144">
              <a:extLst>
                <a:ext uri="{FF2B5EF4-FFF2-40B4-BE49-F238E27FC236}">
                  <a16:creationId xmlns:a16="http://schemas.microsoft.com/office/drawing/2014/main" id="{3C0E3F59-6EDE-4C10-931B-128D92AB416A}"/>
                </a:ext>
              </a:extLst>
            </p:cNvPr>
            <p:cNvSpPr>
              <a:spLocks/>
            </p:cNvSpPr>
            <p:nvPr/>
          </p:nvSpPr>
          <p:spPr bwMode="auto">
            <a:xfrm>
              <a:off x="3753663" y="2330492"/>
              <a:ext cx="42852" cy="35200"/>
            </a:xfrm>
            <a:custGeom>
              <a:avLst/>
              <a:gdLst>
                <a:gd name="T0" fmla="*/ 16 w 38"/>
                <a:gd name="T1" fmla="*/ 1 h 31"/>
                <a:gd name="T2" fmla="*/ 38 w 38"/>
                <a:gd name="T3" fmla="*/ 4 h 31"/>
                <a:gd name="T4" fmla="*/ 0 w 38"/>
                <a:gd name="T5" fmla="*/ 31 h 31"/>
                <a:gd name="T6" fmla="*/ 0 w 38"/>
                <a:gd name="T7" fmla="*/ 21 h 31"/>
                <a:gd name="T8" fmla="*/ 16 w 38"/>
                <a:gd name="T9" fmla="*/ 1 h 31"/>
              </a:gdLst>
              <a:ahLst/>
              <a:cxnLst>
                <a:cxn ang="0">
                  <a:pos x="T0" y="T1"/>
                </a:cxn>
                <a:cxn ang="0">
                  <a:pos x="T2" y="T3"/>
                </a:cxn>
                <a:cxn ang="0">
                  <a:pos x="T4" y="T5"/>
                </a:cxn>
                <a:cxn ang="0">
                  <a:pos x="T6" y="T7"/>
                </a:cxn>
                <a:cxn ang="0">
                  <a:pos x="T8" y="T9"/>
                </a:cxn>
              </a:cxnLst>
              <a:rect l="0" t="0" r="r" b="b"/>
              <a:pathLst>
                <a:path w="38" h="31">
                  <a:moveTo>
                    <a:pt x="16" y="1"/>
                  </a:moveTo>
                  <a:cubicBezTo>
                    <a:pt x="31" y="0"/>
                    <a:pt x="28" y="0"/>
                    <a:pt x="38" y="4"/>
                  </a:cubicBezTo>
                  <a:cubicBezTo>
                    <a:pt x="31" y="14"/>
                    <a:pt x="12" y="29"/>
                    <a:pt x="0" y="31"/>
                  </a:cubicBezTo>
                  <a:cubicBezTo>
                    <a:pt x="0" y="21"/>
                    <a:pt x="0" y="21"/>
                    <a:pt x="0" y="21"/>
                  </a:cubicBezTo>
                  <a:cubicBezTo>
                    <a:pt x="6" y="13"/>
                    <a:pt x="16" y="6"/>
                    <a:pt x="16" y="1"/>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95" name="Freeform 145">
              <a:extLst>
                <a:ext uri="{FF2B5EF4-FFF2-40B4-BE49-F238E27FC236}">
                  <a16:creationId xmlns:a16="http://schemas.microsoft.com/office/drawing/2014/main" id="{366DEA9D-B864-433C-A5D7-D12FC289F29A}"/>
                </a:ext>
              </a:extLst>
            </p:cNvPr>
            <p:cNvSpPr>
              <a:spLocks/>
            </p:cNvSpPr>
            <p:nvPr/>
          </p:nvSpPr>
          <p:spPr bwMode="auto">
            <a:xfrm>
              <a:off x="3822532" y="1840756"/>
              <a:ext cx="116313" cy="52034"/>
            </a:xfrm>
            <a:custGeom>
              <a:avLst/>
              <a:gdLst>
                <a:gd name="T0" fmla="*/ 38 w 102"/>
                <a:gd name="T1" fmla="*/ 46 h 46"/>
                <a:gd name="T2" fmla="*/ 15 w 102"/>
                <a:gd name="T3" fmla="*/ 28 h 46"/>
                <a:gd name="T4" fmla="*/ 0 w 102"/>
                <a:gd name="T5" fmla="*/ 11 h 46"/>
                <a:gd name="T6" fmla="*/ 13 w 102"/>
                <a:gd name="T7" fmla="*/ 0 h 46"/>
                <a:gd name="T8" fmla="*/ 51 w 102"/>
                <a:gd name="T9" fmla="*/ 6 h 46"/>
                <a:gd name="T10" fmla="*/ 102 w 102"/>
                <a:gd name="T11" fmla="*/ 31 h 46"/>
                <a:gd name="T12" fmla="*/ 89 w 102"/>
                <a:gd name="T13" fmla="*/ 43 h 46"/>
                <a:gd name="T14" fmla="*/ 66 w 102"/>
                <a:gd name="T15" fmla="*/ 38 h 46"/>
                <a:gd name="T16" fmla="*/ 38 w 102"/>
                <a:gd name="T17" fmla="*/ 46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2" h="46">
                  <a:moveTo>
                    <a:pt x="38" y="46"/>
                  </a:moveTo>
                  <a:cubicBezTo>
                    <a:pt x="23" y="46"/>
                    <a:pt x="10" y="42"/>
                    <a:pt x="15" y="28"/>
                  </a:cubicBezTo>
                  <a:cubicBezTo>
                    <a:pt x="9" y="24"/>
                    <a:pt x="0" y="20"/>
                    <a:pt x="0" y="11"/>
                  </a:cubicBezTo>
                  <a:cubicBezTo>
                    <a:pt x="0" y="4"/>
                    <a:pt x="7" y="0"/>
                    <a:pt x="13" y="0"/>
                  </a:cubicBezTo>
                  <a:cubicBezTo>
                    <a:pt x="30" y="0"/>
                    <a:pt x="35" y="6"/>
                    <a:pt x="51" y="6"/>
                  </a:cubicBezTo>
                  <a:cubicBezTo>
                    <a:pt x="71" y="6"/>
                    <a:pt x="89" y="23"/>
                    <a:pt x="102" y="31"/>
                  </a:cubicBezTo>
                  <a:cubicBezTo>
                    <a:pt x="100" y="38"/>
                    <a:pt x="96" y="43"/>
                    <a:pt x="89" y="43"/>
                  </a:cubicBezTo>
                  <a:cubicBezTo>
                    <a:pt x="79" y="43"/>
                    <a:pt x="74" y="38"/>
                    <a:pt x="66" y="38"/>
                  </a:cubicBezTo>
                  <a:cubicBezTo>
                    <a:pt x="58" y="38"/>
                    <a:pt x="51" y="46"/>
                    <a:pt x="38" y="46"/>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96" name="Freeform 146">
              <a:extLst>
                <a:ext uri="{FF2B5EF4-FFF2-40B4-BE49-F238E27FC236}">
                  <a16:creationId xmlns:a16="http://schemas.microsoft.com/office/drawing/2014/main" id="{F9233353-189A-4315-833C-61A7A784D97B}"/>
                </a:ext>
              </a:extLst>
            </p:cNvPr>
            <p:cNvSpPr>
              <a:spLocks/>
            </p:cNvSpPr>
            <p:nvPr/>
          </p:nvSpPr>
          <p:spPr bwMode="auto">
            <a:xfrm>
              <a:off x="3833245" y="2353448"/>
              <a:ext cx="27548" cy="30608"/>
            </a:xfrm>
            <a:custGeom>
              <a:avLst/>
              <a:gdLst>
                <a:gd name="T0" fmla="*/ 25 w 25"/>
                <a:gd name="T1" fmla="*/ 9 h 27"/>
                <a:gd name="T2" fmla="*/ 12 w 25"/>
                <a:gd name="T3" fmla="*/ 27 h 27"/>
                <a:gd name="T4" fmla="*/ 0 w 25"/>
                <a:gd name="T5" fmla="*/ 15 h 27"/>
                <a:gd name="T6" fmla="*/ 25 w 25"/>
                <a:gd name="T7" fmla="*/ 9 h 27"/>
              </a:gdLst>
              <a:ahLst/>
              <a:cxnLst>
                <a:cxn ang="0">
                  <a:pos x="T0" y="T1"/>
                </a:cxn>
                <a:cxn ang="0">
                  <a:pos x="T2" y="T3"/>
                </a:cxn>
                <a:cxn ang="0">
                  <a:pos x="T4" y="T5"/>
                </a:cxn>
                <a:cxn ang="0">
                  <a:pos x="T6" y="T7"/>
                </a:cxn>
              </a:cxnLst>
              <a:rect l="0" t="0" r="r" b="b"/>
              <a:pathLst>
                <a:path w="25" h="27">
                  <a:moveTo>
                    <a:pt x="25" y="9"/>
                  </a:moveTo>
                  <a:cubicBezTo>
                    <a:pt x="21" y="16"/>
                    <a:pt x="19" y="27"/>
                    <a:pt x="12" y="27"/>
                  </a:cubicBezTo>
                  <a:cubicBezTo>
                    <a:pt x="10" y="27"/>
                    <a:pt x="0" y="15"/>
                    <a:pt x="0" y="15"/>
                  </a:cubicBezTo>
                  <a:cubicBezTo>
                    <a:pt x="0" y="1"/>
                    <a:pt x="18" y="0"/>
                    <a:pt x="25" y="9"/>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97" name="Freeform 147">
              <a:extLst>
                <a:ext uri="{FF2B5EF4-FFF2-40B4-BE49-F238E27FC236}">
                  <a16:creationId xmlns:a16="http://schemas.microsoft.com/office/drawing/2014/main" id="{EF77710E-0613-4151-BDBC-7E6C532CA4AD}"/>
                </a:ext>
              </a:extLst>
            </p:cNvPr>
            <p:cNvSpPr>
              <a:spLocks/>
            </p:cNvSpPr>
            <p:nvPr/>
          </p:nvSpPr>
          <p:spPr bwMode="auto">
            <a:xfrm>
              <a:off x="3975576" y="2108580"/>
              <a:ext cx="29078" cy="16835"/>
            </a:xfrm>
            <a:custGeom>
              <a:avLst/>
              <a:gdLst>
                <a:gd name="T0" fmla="*/ 10 w 25"/>
                <a:gd name="T1" fmla="*/ 14 h 15"/>
                <a:gd name="T2" fmla="*/ 0 w 25"/>
                <a:gd name="T3" fmla="*/ 8 h 15"/>
                <a:gd name="T4" fmla="*/ 10 w 25"/>
                <a:gd name="T5" fmla="*/ 0 h 15"/>
                <a:gd name="T6" fmla="*/ 25 w 25"/>
                <a:gd name="T7" fmla="*/ 13 h 15"/>
                <a:gd name="T8" fmla="*/ 10 w 25"/>
                <a:gd name="T9" fmla="*/ 14 h 15"/>
              </a:gdLst>
              <a:ahLst/>
              <a:cxnLst>
                <a:cxn ang="0">
                  <a:pos x="T0" y="T1"/>
                </a:cxn>
                <a:cxn ang="0">
                  <a:pos x="T2" y="T3"/>
                </a:cxn>
                <a:cxn ang="0">
                  <a:pos x="T4" y="T5"/>
                </a:cxn>
                <a:cxn ang="0">
                  <a:pos x="T6" y="T7"/>
                </a:cxn>
                <a:cxn ang="0">
                  <a:pos x="T8" y="T9"/>
                </a:cxn>
              </a:cxnLst>
              <a:rect l="0" t="0" r="r" b="b"/>
              <a:pathLst>
                <a:path w="25" h="15">
                  <a:moveTo>
                    <a:pt x="10" y="14"/>
                  </a:moveTo>
                  <a:cubicBezTo>
                    <a:pt x="5" y="14"/>
                    <a:pt x="0" y="13"/>
                    <a:pt x="0" y="8"/>
                  </a:cubicBezTo>
                  <a:cubicBezTo>
                    <a:pt x="0" y="6"/>
                    <a:pt x="9" y="0"/>
                    <a:pt x="10" y="0"/>
                  </a:cubicBezTo>
                  <a:cubicBezTo>
                    <a:pt x="17" y="0"/>
                    <a:pt x="23" y="10"/>
                    <a:pt x="25" y="13"/>
                  </a:cubicBezTo>
                  <a:cubicBezTo>
                    <a:pt x="15" y="15"/>
                    <a:pt x="18" y="14"/>
                    <a:pt x="10" y="14"/>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98" name="Freeform 148">
              <a:extLst>
                <a:ext uri="{FF2B5EF4-FFF2-40B4-BE49-F238E27FC236}">
                  <a16:creationId xmlns:a16="http://schemas.microsoft.com/office/drawing/2014/main" id="{2C497F94-1AD7-4669-96D7-24B7CBAF5E72}"/>
                </a:ext>
              </a:extLst>
            </p:cNvPr>
            <p:cNvSpPr>
              <a:spLocks/>
            </p:cNvSpPr>
            <p:nvPr/>
          </p:nvSpPr>
          <p:spPr bwMode="auto">
            <a:xfrm>
              <a:off x="3853141" y="2055015"/>
              <a:ext cx="29078" cy="21426"/>
            </a:xfrm>
            <a:custGeom>
              <a:avLst/>
              <a:gdLst>
                <a:gd name="T0" fmla="*/ 9 w 26"/>
                <a:gd name="T1" fmla="*/ 18 h 18"/>
                <a:gd name="T2" fmla="*/ 26 w 26"/>
                <a:gd name="T3" fmla="*/ 0 h 18"/>
                <a:gd name="T4" fmla="*/ 9 w 26"/>
                <a:gd name="T5" fmla="*/ 18 h 18"/>
              </a:gdLst>
              <a:ahLst/>
              <a:cxnLst>
                <a:cxn ang="0">
                  <a:pos x="T0" y="T1"/>
                </a:cxn>
                <a:cxn ang="0">
                  <a:pos x="T2" y="T3"/>
                </a:cxn>
                <a:cxn ang="0">
                  <a:pos x="T4" y="T5"/>
                </a:cxn>
              </a:cxnLst>
              <a:rect l="0" t="0" r="r" b="b"/>
              <a:pathLst>
                <a:path w="26" h="18">
                  <a:moveTo>
                    <a:pt x="9" y="18"/>
                  </a:moveTo>
                  <a:cubicBezTo>
                    <a:pt x="0" y="18"/>
                    <a:pt x="17" y="0"/>
                    <a:pt x="26" y="0"/>
                  </a:cubicBezTo>
                  <a:cubicBezTo>
                    <a:pt x="24" y="9"/>
                    <a:pt x="18" y="18"/>
                    <a:pt x="9" y="18"/>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399" name="Freeform 149">
              <a:extLst>
                <a:ext uri="{FF2B5EF4-FFF2-40B4-BE49-F238E27FC236}">
                  <a16:creationId xmlns:a16="http://schemas.microsoft.com/office/drawing/2014/main" id="{8A497728-CADD-459B-9ACF-D3C303E33A49}"/>
                </a:ext>
              </a:extLst>
            </p:cNvPr>
            <p:cNvSpPr>
              <a:spLocks/>
            </p:cNvSpPr>
            <p:nvPr/>
          </p:nvSpPr>
          <p:spPr bwMode="auto">
            <a:xfrm>
              <a:off x="3592967" y="1837695"/>
              <a:ext cx="711654" cy="540240"/>
            </a:xfrm>
            <a:custGeom>
              <a:avLst/>
              <a:gdLst>
                <a:gd name="T0" fmla="*/ 573 w 622"/>
                <a:gd name="T1" fmla="*/ 354 h 471"/>
                <a:gd name="T2" fmla="*/ 482 w 622"/>
                <a:gd name="T3" fmla="*/ 308 h 471"/>
                <a:gd name="T4" fmla="*/ 497 w 622"/>
                <a:gd name="T5" fmla="*/ 320 h 471"/>
                <a:gd name="T6" fmla="*/ 486 w 622"/>
                <a:gd name="T7" fmla="*/ 331 h 471"/>
                <a:gd name="T8" fmla="*/ 512 w 622"/>
                <a:gd name="T9" fmla="*/ 362 h 471"/>
                <a:gd name="T10" fmla="*/ 546 w 622"/>
                <a:gd name="T11" fmla="*/ 371 h 471"/>
                <a:gd name="T12" fmla="*/ 560 w 622"/>
                <a:gd name="T13" fmla="*/ 405 h 471"/>
                <a:gd name="T14" fmla="*/ 478 w 622"/>
                <a:gd name="T15" fmla="*/ 405 h 471"/>
                <a:gd name="T16" fmla="*/ 522 w 622"/>
                <a:gd name="T17" fmla="*/ 461 h 471"/>
                <a:gd name="T18" fmla="*/ 507 w 622"/>
                <a:gd name="T19" fmla="*/ 461 h 471"/>
                <a:gd name="T20" fmla="*/ 401 w 622"/>
                <a:gd name="T21" fmla="*/ 407 h 471"/>
                <a:gd name="T22" fmla="*/ 327 w 622"/>
                <a:gd name="T23" fmla="*/ 379 h 471"/>
                <a:gd name="T24" fmla="*/ 291 w 622"/>
                <a:gd name="T25" fmla="*/ 386 h 471"/>
                <a:gd name="T26" fmla="*/ 289 w 622"/>
                <a:gd name="T27" fmla="*/ 342 h 471"/>
                <a:gd name="T28" fmla="*/ 355 w 622"/>
                <a:gd name="T29" fmla="*/ 331 h 471"/>
                <a:gd name="T30" fmla="*/ 361 w 622"/>
                <a:gd name="T31" fmla="*/ 302 h 471"/>
                <a:gd name="T32" fmla="*/ 319 w 622"/>
                <a:gd name="T33" fmla="*/ 207 h 471"/>
                <a:gd name="T34" fmla="*/ 289 w 622"/>
                <a:gd name="T35" fmla="*/ 207 h 471"/>
                <a:gd name="T36" fmla="*/ 251 w 622"/>
                <a:gd name="T37" fmla="*/ 153 h 471"/>
                <a:gd name="T38" fmla="*/ 209 w 622"/>
                <a:gd name="T39" fmla="*/ 165 h 471"/>
                <a:gd name="T40" fmla="*/ 72 w 622"/>
                <a:gd name="T41" fmla="*/ 149 h 471"/>
                <a:gd name="T42" fmla="*/ 18 w 622"/>
                <a:gd name="T43" fmla="*/ 125 h 471"/>
                <a:gd name="T44" fmla="*/ 53 w 622"/>
                <a:gd name="T45" fmla="*/ 117 h 471"/>
                <a:gd name="T46" fmla="*/ 0 w 622"/>
                <a:gd name="T47" fmla="*/ 87 h 471"/>
                <a:gd name="T48" fmla="*/ 20 w 622"/>
                <a:gd name="T49" fmla="*/ 29 h 471"/>
                <a:gd name="T50" fmla="*/ 106 w 622"/>
                <a:gd name="T51" fmla="*/ 8 h 471"/>
                <a:gd name="T52" fmla="*/ 79 w 622"/>
                <a:gd name="T53" fmla="*/ 57 h 471"/>
                <a:gd name="T54" fmla="*/ 87 w 622"/>
                <a:gd name="T55" fmla="*/ 85 h 471"/>
                <a:gd name="T56" fmla="*/ 94 w 622"/>
                <a:gd name="T57" fmla="*/ 48 h 471"/>
                <a:gd name="T58" fmla="*/ 206 w 622"/>
                <a:gd name="T59" fmla="*/ 53 h 471"/>
                <a:gd name="T60" fmla="*/ 221 w 622"/>
                <a:gd name="T61" fmla="*/ 61 h 471"/>
                <a:gd name="T62" fmla="*/ 268 w 622"/>
                <a:gd name="T63" fmla="*/ 49 h 471"/>
                <a:gd name="T64" fmla="*/ 372 w 622"/>
                <a:gd name="T65" fmla="*/ 101 h 471"/>
                <a:gd name="T66" fmla="*/ 416 w 622"/>
                <a:gd name="T67" fmla="*/ 117 h 471"/>
                <a:gd name="T68" fmla="*/ 469 w 622"/>
                <a:gd name="T69" fmla="*/ 153 h 471"/>
                <a:gd name="T70" fmla="*/ 503 w 622"/>
                <a:gd name="T71" fmla="*/ 172 h 471"/>
                <a:gd name="T72" fmla="*/ 499 w 622"/>
                <a:gd name="T73" fmla="*/ 184 h 471"/>
                <a:gd name="T74" fmla="*/ 486 w 622"/>
                <a:gd name="T75" fmla="*/ 210 h 471"/>
                <a:gd name="T76" fmla="*/ 545 w 622"/>
                <a:gd name="T77" fmla="*/ 244 h 471"/>
                <a:gd name="T78" fmla="*/ 588 w 622"/>
                <a:gd name="T79" fmla="*/ 276 h 471"/>
                <a:gd name="T80" fmla="*/ 622 w 622"/>
                <a:gd name="T81" fmla="*/ 298 h 471"/>
                <a:gd name="T82" fmla="*/ 599 w 622"/>
                <a:gd name="T83" fmla="*/ 322 h 4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22" h="471">
                  <a:moveTo>
                    <a:pt x="583" y="331"/>
                  </a:moveTo>
                  <a:cubicBezTo>
                    <a:pt x="583" y="340"/>
                    <a:pt x="581" y="354"/>
                    <a:pt x="573" y="354"/>
                  </a:cubicBezTo>
                  <a:cubicBezTo>
                    <a:pt x="535" y="354"/>
                    <a:pt x="533" y="300"/>
                    <a:pt x="497" y="300"/>
                  </a:cubicBezTo>
                  <a:cubicBezTo>
                    <a:pt x="493" y="300"/>
                    <a:pt x="483" y="308"/>
                    <a:pt x="482" y="308"/>
                  </a:cubicBezTo>
                  <a:cubicBezTo>
                    <a:pt x="489" y="312"/>
                    <a:pt x="490" y="312"/>
                    <a:pt x="497" y="310"/>
                  </a:cubicBezTo>
                  <a:cubicBezTo>
                    <a:pt x="497" y="320"/>
                    <a:pt x="497" y="320"/>
                    <a:pt x="497" y="320"/>
                  </a:cubicBezTo>
                  <a:cubicBezTo>
                    <a:pt x="493" y="321"/>
                    <a:pt x="489" y="322"/>
                    <a:pt x="486" y="320"/>
                  </a:cubicBezTo>
                  <a:cubicBezTo>
                    <a:pt x="486" y="331"/>
                    <a:pt x="486" y="331"/>
                    <a:pt x="486" y="331"/>
                  </a:cubicBezTo>
                  <a:cubicBezTo>
                    <a:pt x="496" y="331"/>
                    <a:pt x="496" y="331"/>
                    <a:pt x="496" y="331"/>
                  </a:cubicBezTo>
                  <a:cubicBezTo>
                    <a:pt x="497" y="342"/>
                    <a:pt x="506" y="359"/>
                    <a:pt x="512" y="362"/>
                  </a:cubicBezTo>
                  <a:cubicBezTo>
                    <a:pt x="527" y="367"/>
                    <a:pt x="532" y="358"/>
                    <a:pt x="533" y="371"/>
                  </a:cubicBezTo>
                  <a:cubicBezTo>
                    <a:pt x="541" y="371"/>
                    <a:pt x="541" y="371"/>
                    <a:pt x="546" y="371"/>
                  </a:cubicBezTo>
                  <a:cubicBezTo>
                    <a:pt x="546" y="384"/>
                    <a:pt x="546" y="384"/>
                    <a:pt x="546" y="387"/>
                  </a:cubicBezTo>
                  <a:cubicBezTo>
                    <a:pt x="546" y="393"/>
                    <a:pt x="560" y="397"/>
                    <a:pt x="560" y="405"/>
                  </a:cubicBezTo>
                  <a:cubicBezTo>
                    <a:pt x="560" y="413"/>
                    <a:pt x="552" y="428"/>
                    <a:pt x="549" y="437"/>
                  </a:cubicBezTo>
                  <a:cubicBezTo>
                    <a:pt x="535" y="436"/>
                    <a:pt x="487" y="417"/>
                    <a:pt x="478" y="405"/>
                  </a:cubicBezTo>
                  <a:cubicBezTo>
                    <a:pt x="467" y="405"/>
                    <a:pt x="467" y="405"/>
                    <a:pt x="467" y="405"/>
                  </a:cubicBezTo>
                  <a:cubicBezTo>
                    <a:pt x="480" y="422"/>
                    <a:pt x="522" y="439"/>
                    <a:pt x="522" y="461"/>
                  </a:cubicBezTo>
                  <a:cubicBezTo>
                    <a:pt x="522" y="467"/>
                    <a:pt x="518" y="471"/>
                    <a:pt x="515" y="471"/>
                  </a:cubicBezTo>
                  <a:cubicBezTo>
                    <a:pt x="511" y="471"/>
                    <a:pt x="509" y="462"/>
                    <a:pt x="507" y="461"/>
                  </a:cubicBezTo>
                  <a:cubicBezTo>
                    <a:pt x="485" y="450"/>
                    <a:pt x="471" y="455"/>
                    <a:pt x="452" y="443"/>
                  </a:cubicBezTo>
                  <a:cubicBezTo>
                    <a:pt x="434" y="432"/>
                    <a:pt x="388" y="432"/>
                    <a:pt x="401" y="407"/>
                  </a:cubicBezTo>
                  <a:cubicBezTo>
                    <a:pt x="376" y="396"/>
                    <a:pt x="364" y="381"/>
                    <a:pt x="342" y="367"/>
                  </a:cubicBezTo>
                  <a:cubicBezTo>
                    <a:pt x="338" y="373"/>
                    <a:pt x="334" y="379"/>
                    <a:pt x="327" y="379"/>
                  </a:cubicBezTo>
                  <a:cubicBezTo>
                    <a:pt x="319" y="379"/>
                    <a:pt x="321" y="374"/>
                    <a:pt x="314" y="374"/>
                  </a:cubicBezTo>
                  <a:cubicBezTo>
                    <a:pt x="305" y="374"/>
                    <a:pt x="300" y="386"/>
                    <a:pt x="291" y="386"/>
                  </a:cubicBezTo>
                  <a:cubicBezTo>
                    <a:pt x="283" y="386"/>
                    <a:pt x="259" y="374"/>
                    <a:pt x="259" y="363"/>
                  </a:cubicBezTo>
                  <a:cubicBezTo>
                    <a:pt x="259" y="355"/>
                    <a:pt x="278" y="342"/>
                    <a:pt x="289" y="342"/>
                  </a:cubicBezTo>
                  <a:cubicBezTo>
                    <a:pt x="302" y="342"/>
                    <a:pt x="315" y="342"/>
                    <a:pt x="321" y="342"/>
                  </a:cubicBezTo>
                  <a:cubicBezTo>
                    <a:pt x="328" y="342"/>
                    <a:pt x="346" y="337"/>
                    <a:pt x="355" y="331"/>
                  </a:cubicBezTo>
                  <a:cubicBezTo>
                    <a:pt x="352" y="328"/>
                    <a:pt x="342" y="320"/>
                    <a:pt x="342" y="314"/>
                  </a:cubicBezTo>
                  <a:cubicBezTo>
                    <a:pt x="342" y="300"/>
                    <a:pt x="355" y="308"/>
                    <a:pt x="361" y="302"/>
                  </a:cubicBezTo>
                  <a:cubicBezTo>
                    <a:pt x="368" y="295"/>
                    <a:pt x="384" y="277"/>
                    <a:pt x="384" y="266"/>
                  </a:cubicBezTo>
                  <a:cubicBezTo>
                    <a:pt x="384" y="246"/>
                    <a:pt x="335" y="207"/>
                    <a:pt x="319" y="207"/>
                  </a:cubicBezTo>
                  <a:cubicBezTo>
                    <a:pt x="309" y="207"/>
                    <a:pt x="305" y="216"/>
                    <a:pt x="295" y="216"/>
                  </a:cubicBezTo>
                  <a:cubicBezTo>
                    <a:pt x="292" y="216"/>
                    <a:pt x="289" y="208"/>
                    <a:pt x="289" y="207"/>
                  </a:cubicBezTo>
                  <a:cubicBezTo>
                    <a:pt x="289" y="199"/>
                    <a:pt x="302" y="197"/>
                    <a:pt x="307" y="196"/>
                  </a:cubicBezTo>
                  <a:cubicBezTo>
                    <a:pt x="300" y="189"/>
                    <a:pt x="259" y="153"/>
                    <a:pt x="251" y="153"/>
                  </a:cubicBezTo>
                  <a:cubicBezTo>
                    <a:pt x="241" y="153"/>
                    <a:pt x="229" y="183"/>
                    <a:pt x="215" y="183"/>
                  </a:cubicBezTo>
                  <a:cubicBezTo>
                    <a:pt x="206" y="183"/>
                    <a:pt x="209" y="170"/>
                    <a:pt x="209" y="165"/>
                  </a:cubicBezTo>
                  <a:cubicBezTo>
                    <a:pt x="186" y="162"/>
                    <a:pt x="128" y="165"/>
                    <a:pt x="94" y="165"/>
                  </a:cubicBezTo>
                  <a:cubicBezTo>
                    <a:pt x="88" y="165"/>
                    <a:pt x="76" y="155"/>
                    <a:pt x="72" y="149"/>
                  </a:cubicBezTo>
                  <a:cubicBezTo>
                    <a:pt x="35" y="149"/>
                    <a:pt x="35" y="149"/>
                    <a:pt x="35" y="149"/>
                  </a:cubicBezTo>
                  <a:cubicBezTo>
                    <a:pt x="31" y="137"/>
                    <a:pt x="20" y="136"/>
                    <a:pt x="18" y="125"/>
                  </a:cubicBezTo>
                  <a:cubicBezTo>
                    <a:pt x="28" y="121"/>
                    <a:pt x="40" y="126"/>
                    <a:pt x="53" y="127"/>
                  </a:cubicBezTo>
                  <a:cubicBezTo>
                    <a:pt x="53" y="117"/>
                    <a:pt x="53" y="117"/>
                    <a:pt x="53" y="117"/>
                  </a:cubicBezTo>
                  <a:cubicBezTo>
                    <a:pt x="46" y="112"/>
                    <a:pt x="11" y="109"/>
                    <a:pt x="11" y="109"/>
                  </a:cubicBezTo>
                  <a:cubicBezTo>
                    <a:pt x="11" y="109"/>
                    <a:pt x="0" y="95"/>
                    <a:pt x="0" y="87"/>
                  </a:cubicBezTo>
                  <a:cubicBezTo>
                    <a:pt x="0" y="65"/>
                    <a:pt x="3" y="60"/>
                    <a:pt x="15" y="52"/>
                  </a:cubicBezTo>
                  <a:cubicBezTo>
                    <a:pt x="21" y="47"/>
                    <a:pt x="17" y="33"/>
                    <a:pt x="20" y="29"/>
                  </a:cubicBezTo>
                  <a:cubicBezTo>
                    <a:pt x="35" y="13"/>
                    <a:pt x="55" y="0"/>
                    <a:pt x="81" y="0"/>
                  </a:cubicBezTo>
                  <a:cubicBezTo>
                    <a:pt x="81" y="0"/>
                    <a:pt x="105" y="8"/>
                    <a:pt x="106" y="8"/>
                  </a:cubicBezTo>
                  <a:cubicBezTo>
                    <a:pt x="98" y="25"/>
                    <a:pt x="73" y="26"/>
                    <a:pt x="73" y="49"/>
                  </a:cubicBezTo>
                  <a:cubicBezTo>
                    <a:pt x="73" y="54"/>
                    <a:pt x="75" y="57"/>
                    <a:pt x="79" y="57"/>
                  </a:cubicBezTo>
                  <a:cubicBezTo>
                    <a:pt x="78" y="63"/>
                    <a:pt x="79" y="71"/>
                    <a:pt x="79" y="71"/>
                  </a:cubicBezTo>
                  <a:cubicBezTo>
                    <a:pt x="79" y="78"/>
                    <a:pt x="78" y="85"/>
                    <a:pt x="87" y="85"/>
                  </a:cubicBezTo>
                  <a:cubicBezTo>
                    <a:pt x="91" y="85"/>
                    <a:pt x="102" y="75"/>
                    <a:pt x="102" y="69"/>
                  </a:cubicBezTo>
                  <a:cubicBezTo>
                    <a:pt x="102" y="61"/>
                    <a:pt x="94" y="56"/>
                    <a:pt x="94" y="48"/>
                  </a:cubicBezTo>
                  <a:cubicBezTo>
                    <a:pt x="94" y="17"/>
                    <a:pt x="145" y="8"/>
                    <a:pt x="175" y="8"/>
                  </a:cubicBezTo>
                  <a:cubicBezTo>
                    <a:pt x="195" y="8"/>
                    <a:pt x="206" y="36"/>
                    <a:pt x="206" y="53"/>
                  </a:cubicBezTo>
                  <a:cubicBezTo>
                    <a:pt x="206" y="56"/>
                    <a:pt x="202" y="69"/>
                    <a:pt x="206" y="69"/>
                  </a:cubicBezTo>
                  <a:cubicBezTo>
                    <a:pt x="210" y="69"/>
                    <a:pt x="213" y="61"/>
                    <a:pt x="221" y="61"/>
                  </a:cubicBezTo>
                  <a:cubicBezTo>
                    <a:pt x="229" y="61"/>
                    <a:pt x="231" y="69"/>
                    <a:pt x="238" y="69"/>
                  </a:cubicBezTo>
                  <a:cubicBezTo>
                    <a:pt x="251" y="69"/>
                    <a:pt x="255" y="49"/>
                    <a:pt x="268" y="49"/>
                  </a:cubicBezTo>
                  <a:cubicBezTo>
                    <a:pt x="283" y="49"/>
                    <a:pt x="315" y="54"/>
                    <a:pt x="325" y="61"/>
                  </a:cubicBezTo>
                  <a:cubicBezTo>
                    <a:pt x="342" y="74"/>
                    <a:pt x="347" y="101"/>
                    <a:pt x="372" y="101"/>
                  </a:cubicBezTo>
                  <a:cubicBezTo>
                    <a:pt x="384" y="101"/>
                    <a:pt x="386" y="101"/>
                    <a:pt x="391" y="101"/>
                  </a:cubicBezTo>
                  <a:cubicBezTo>
                    <a:pt x="399" y="101"/>
                    <a:pt x="418" y="103"/>
                    <a:pt x="416" y="117"/>
                  </a:cubicBezTo>
                  <a:cubicBezTo>
                    <a:pt x="437" y="124"/>
                    <a:pt x="448" y="137"/>
                    <a:pt x="469" y="139"/>
                  </a:cubicBezTo>
                  <a:cubicBezTo>
                    <a:pt x="469" y="153"/>
                    <a:pt x="469" y="153"/>
                    <a:pt x="469" y="153"/>
                  </a:cubicBezTo>
                  <a:cubicBezTo>
                    <a:pt x="474" y="153"/>
                    <a:pt x="482" y="153"/>
                    <a:pt x="482" y="153"/>
                  </a:cubicBezTo>
                  <a:cubicBezTo>
                    <a:pt x="493" y="153"/>
                    <a:pt x="499" y="161"/>
                    <a:pt x="503" y="172"/>
                  </a:cubicBezTo>
                  <a:cubicBezTo>
                    <a:pt x="493" y="174"/>
                    <a:pt x="483" y="173"/>
                    <a:pt x="477" y="183"/>
                  </a:cubicBezTo>
                  <a:cubicBezTo>
                    <a:pt x="490" y="184"/>
                    <a:pt x="493" y="184"/>
                    <a:pt x="499" y="184"/>
                  </a:cubicBezTo>
                  <a:cubicBezTo>
                    <a:pt x="503" y="184"/>
                    <a:pt x="509" y="187"/>
                    <a:pt x="511" y="192"/>
                  </a:cubicBezTo>
                  <a:cubicBezTo>
                    <a:pt x="499" y="198"/>
                    <a:pt x="493" y="198"/>
                    <a:pt x="486" y="210"/>
                  </a:cubicBezTo>
                  <a:cubicBezTo>
                    <a:pt x="493" y="214"/>
                    <a:pt x="497" y="216"/>
                    <a:pt x="507" y="216"/>
                  </a:cubicBezTo>
                  <a:cubicBezTo>
                    <a:pt x="509" y="234"/>
                    <a:pt x="529" y="242"/>
                    <a:pt x="545" y="244"/>
                  </a:cubicBezTo>
                  <a:cubicBezTo>
                    <a:pt x="546" y="258"/>
                    <a:pt x="550" y="272"/>
                    <a:pt x="562" y="272"/>
                  </a:cubicBezTo>
                  <a:cubicBezTo>
                    <a:pt x="578" y="272"/>
                    <a:pt x="582" y="261"/>
                    <a:pt x="588" y="276"/>
                  </a:cubicBezTo>
                  <a:cubicBezTo>
                    <a:pt x="592" y="280"/>
                    <a:pt x="598" y="280"/>
                    <a:pt x="602" y="280"/>
                  </a:cubicBezTo>
                  <a:cubicBezTo>
                    <a:pt x="616" y="280"/>
                    <a:pt x="622" y="285"/>
                    <a:pt x="622" y="298"/>
                  </a:cubicBezTo>
                  <a:cubicBezTo>
                    <a:pt x="622" y="308"/>
                    <a:pt x="609" y="312"/>
                    <a:pt x="599" y="312"/>
                  </a:cubicBezTo>
                  <a:cubicBezTo>
                    <a:pt x="600" y="320"/>
                    <a:pt x="599" y="318"/>
                    <a:pt x="599" y="322"/>
                  </a:cubicBezTo>
                  <a:cubicBezTo>
                    <a:pt x="599" y="324"/>
                    <a:pt x="597" y="331"/>
                    <a:pt x="583" y="331"/>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00" name="Freeform 150">
              <a:extLst>
                <a:ext uri="{FF2B5EF4-FFF2-40B4-BE49-F238E27FC236}">
                  <a16:creationId xmlns:a16="http://schemas.microsoft.com/office/drawing/2014/main" id="{9248A1A3-6F21-4340-9B2A-49EE2A9FD626}"/>
                </a:ext>
              </a:extLst>
            </p:cNvPr>
            <p:cNvSpPr>
              <a:spLocks/>
            </p:cNvSpPr>
            <p:nvPr/>
          </p:nvSpPr>
          <p:spPr bwMode="auto">
            <a:xfrm>
              <a:off x="3885280" y="2302944"/>
              <a:ext cx="19896" cy="19896"/>
            </a:xfrm>
            <a:custGeom>
              <a:avLst/>
              <a:gdLst>
                <a:gd name="T0" fmla="*/ 17 w 17"/>
                <a:gd name="T1" fmla="*/ 11 h 17"/>
                <a:gd name="T2" fmla="*/ 0 w 17"/>
                <a:gd name="T3" fmla="*/ 11 h 17"/>
                <a:gd name="T4" fmla="*/ 17 w 17"/>
                <a:gd name="T5" fmla="*/ 11 h 17"/>
              </a:gdLst>
              <a:ahLst/>
              <a:cxnLst>
                <a:cxn ang="0">
                  <a:pos x="T0" y="T1"/>
                </a:cxn>
                <a:cxn ang="0">
                  <a:pos x="T2" y="T3"/>
                </a:cxn>
                <a:cxn ang="0">
                  <a:pos x="T4" y="T5"/>
                </a:cxn>
              </a:cxnLst>
              <a:rect l="0" t="0" r="r" b="b"/>
              <a:pathLst>
                <a:path w="17" h="17">
                  <a:moveTo>
                    <a:pt x="17" y="11"/>
                  </a:moveTo>
                  <a:cubicBezTo>
                    <a:pt x="10" y="17"/>
                    <a:pt x="7" y="17"/>
                    <a:pt x="0" y="11"/>
                  </a:cubicBezTo>
                  <a:cubicBezTo>
                    <a:pt x="7" y="0"/>
                    <a:pt x="8" y="6"/>
                    <a:pt x="17" y="11"/>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01" name="Freeform 151">
              <a:extLst>
                <a:ext uri="{FF2B5EF4-FFF2-40B4-BE49-F238E27FC236}">
                  <a16:creationId xmlns:a16="http://schemas.microsoft.com/office/drawing/2014/main" id="{7E484F98-0985-4879-BB4D-3C0C17CB9532}"/>
                </a:ext>
              </a:extLst>
            </p:cNvPr>
            <p:cNvSpPr>
              <a:spLocks/>
            </p:cNvSpPr>
            <p:nvPr/>
          </p:nvSpPr>
          <p:spPr bwMode="auto">
            <a:xfrm>
              <a:off x="3739889" y="2198875"/>
              <a:ext cx="16835" cy="19896"/>
            </a:xfrm>
            <a:custGeom>
              <a:avLst/>
              <a:gdLst>
                <a:gd name="T0" fmla="*/ 0 w 15"/>
                <a:gd name="T1" fmla="*/ 5 h 17"/>
                <a:gd name="T2" fmla="*/ 15 w 15"/>
                <a:gd name="T3" fmla="*/ 17 h 17"/>
                <a:gd name="T4" fmla="*/ 0 w 15"/>
                <a:gd name="T5" fmla="*/ 5 h 17"/>
              </a:gdLst>
              <a:ahLst/>
              <a:cxnLst>
                <a:cxn ang="0">
                  <a:pos x="T0" y="T1"/>
                </a:cxn>
                <a:cxn ang="0">
                  <a:pos x="T2" y="T3"/>
                </a:cxn>
                <a:cxn ang="0">
                  <a:pos x="T4" y="T5"/>
                </a:cxn>
              </a:cxnLst>
              <a:rect l="0" t="0" r="r" b="b"/>
              <a:pathLst>
                <a:path w="15" h="17">
                  <a:moveTo>
                    <a:pt x="0" y="5"/>
                  </a:moveTo>
                  <a:cubicBezTo>
                    <a:pt x="10" y="0"/>
                    <a:pt x="10" y="10"/>
                    <a:pt x="15" y="17"/>
                  </a:cubicBezTo>
                  <a:cubicBezTo>
                    <a:pt x="6" y="16"/>
                    <a:pt x="0" y="10"/>
                    <a:pt x="0" y="5"/>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02" name="Freeform 152">
              <a:extLst>
                <a:ext uri="{FF2B5EF4-FFF2-40B4-BE49-F238E27FC236}">
                  <a16:creationId xmlns:a16="http://schemas.microsoft.com/office/drawing/2014/main" id="{86B68E03-21C3-4BFF-B242-7369216310DA}"/>
                </a:ext>
              </a:extLst>
            </p:cNvPr>
            <p:cNvSpPr>
              <a:spLocks/>
            </p:cNvSpPr>
            <p:nvPr/>
          </p:nvSpPr>
          <p:spPr bwMode="auto">
            <a:xfrm>
              <a:off x="3550114" y="1297455"/>
              <a:ext cx="759098" cy="417806"/>
            </a:xfrm>
            <a:custGeom>
              <a:avLst/>
              <a:gdLst>
                <a:gd name="T0" fmla="*/ 528 w 664"/>
                <a:gd name="T1" fmla="*/ 28 h 366"/>
                <a:gd name="T2" fmla="*/ 602 w 664"/>
                <a:gd name="T3" fmla="*/ 16 h 366"/>
                <a:gd name="T4" fmla="*/ 664 w 664"/>
                <a:gd name="T5" fmla="*/ 49 h 366"/>
                <a:gd name="T6" fmla="*/ 537 w 664"/>
                <a:gd name="T7" fmla="*/ 91 h 366"/>
                <a:gd name="T8" fmla="*/ 507 w 664"/>
                <a:gd name="T9" fmla="*/ 133 h 366"/>
                <a:gd name="T10" fmla="*/ 397 w 664"/>
                <a:gd name="T11" fmla="*/ 195 h 366"/>
                <a:gd name="T12" fmla="*/ 371 w 664"/>
                <a:gd name="T13" fmla="*/ 212 h 366"/>
                <a:gd name="T14" fmla="*/ 371 w 664"/>
                <a:gd name="T15" fmla="*/ 246 h 366"/>
                <a:gd name="T16" fmla="*/ 299 w 664"/>
                <a:gd name="T17" fmla="*/ 282 h 366"/>
                <a:gd name="T18" fmla="*/ 272 w 664"/>
                <a:gd name="T19" fmla="*/ 331 h 366"/>
                <a:gd name="T20" fmla="*/ 303 w 664"/>
                <a:gd name="T21" fmla="*/ 338 h 366"/>
                <a:gd name="T22" fmla="*/ 217 w 664"/>
                <a:gd name="T23" fmla="*/ 354 h 366"/>
                <a:gd name="T24" fmla="*/ 138 w 664"/>
                <a:gd name="T25" fmla="*/ 362 h 366"/>
                <a:gd name="T26" fmla="*/ 56 w 664"/>
                <a:gd name="T27" fmla="*/ 354 h 366"/>
                <a:gd name="T28" fmla="*/ 104 w 664"/>
                <a:gd name="T29" fmla="*/ 316 h 366"/>
                <a:gd name="T30" fmla="*/ 98 w 664"/>
                <a:gd name="T31" fmla="*/ 284 h 366"/>
                <a:gd name="T32" fmla="*/ 159 w 664"/>
                <a:gd name="T33" fmla="*/ 306 h 366"/>
                <a:gd name="T34" fmla="*/ 113 w 664"/>
                <a:gd name="T35" fmla="*/ 266 h 366"/>
                <a:gd name="T36" fmla="*/ 94 w 664"/>
                <a:gd name="T37" fmla="*/ 272 h 366"/>
                <a:gd name="T38" fmla="*/ 117 w 664"/>
                <a:gd name="T39" fmla="*/ 236 h 366"/>
                <a:gd name="T40" fmla="*/ 107 w 664"/>
                <a:gd name="T41" fmla="*/ 175 h 366"/>
                <a:gd name="T42" fmla="*/ 115 w 664"/>
                <a:gd name="T43" fmla="*/ 159 h 366"/>
                <a:gd name="T44" fmla="*/ 166 w 664"/>
                <a:gd name="T45" fmla="*/ 161 h 366"/>
                <a:gd name="T46" fmla="*/ 185 w 664"/>
                <a:gd name="T47" fmla="*/ 163 h 366"/>
                <a:gd name="T48" fmla="*/ 228 w 664"/>
                <a:gd name="T49" fmla="*/ 155 h 366"/>
                <a:gd name="T50" fmla="*/ 253 w 664"/>
                <a:gd name="T51" fmla="*/ 133 h 366"/>
                <a:gd name="T52" fmla="*/ 170 w 664"/>
                <a:gd name="T53" fmla="*/ 145 h 366"/>
                <a:gd name="T54" fmla="*/ 125 w 664"/>
                <a:gd name="T55" fmla="*/ 137 h 366"/>
                <a:gd name="T56" fmla="*/ 98 w 664"/>
                <a:gd name="T57" fmla="*/ 145 h 366"/>
                <a:gd name="T58" fmla="*/ 77 w 664"/>
                <a:gd name="T59" fmla="*/ 119 h 366"/>
                <a:gd name="T60" fmla="*/ 88 w 664"/>
                <a:gd name="T61" fmla="*/ 95 h 366"/>
                <a:gd name="T62" fmla="*/ 43 w 664"/>
                <a:gd name="T63" fmla="*/ 107 h 366"/>
                <a:gd name="T64" fmla="*/ 50 w 664"/>
                <a:gd name="T65" fmla="*/ 87 h 366"/>
                <a:gd name="T66" fmla="*/ 16 w 664"/>
                <a:gd name="T67" fmla="*/ 93 h 366"/>
                <a:gd name="T68" fmla="*/ 75 w 664"/>
                <a:gd name="T69" fmla="*/ 64 h 366"/>
                <a:gd name="T70" fmla="*/ 98 w 664"/>
                <a:gd name="T71" fmla="*/ 57 h 366"/>
                <a:gd name="T72" fmla="*/ 179 w 664"/>
                <a:gd name="T73" fmla="*/ 57 h 366"/>
                <a:gd name="T74" fmla="*/ 232 w 664"/>
                <a:gd name="T75" fmla="*/ 20 h 366"/>
                <a:gd name="T76" fmla="*/ 337 w 664"/>
                <a:gd name="T77" fmla="*/ 9 h 366"/>
                <a:gd name="T78" fmla="*/ 375 w 664"/>
                <a:gd name="T79" fmla="*/ 13 h 366"/>
                <a:gd name="T80" fmla="*/ 422 w 664"/>
                <a:gd name="T81" fmla="*/ 5 h 366"/>
                <a:gd name="T82" fmla="*/ 541 w 664"/>
                <a:gd name="T83" fmla="*/ 19 h 3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664" h="366">
                  <a:moveTo>
                    <a:pt x="541" y="19"/>
                  </a:moveTo>
                  <a:cubicBezTo>
                    <a:pt x="536" y="25"/>
                    <a:pt x="534" y="26"/>
                    <a:pt x="528" y="28"/>
                  </a:cubicBezTo>
                  <a:cubicBezTo>
                    <a:pt x="588" y="9"/>
                    <a:pt x="588" y="9"/>
                    <a:pt x="588" y="9"/>
                  </a:cubicBezTo>
                  <a:cubicBezTo>
                    <a:pt x="593" y="13"/>
                    <a:pt x="596" y="14"/>
                    <a:pt x="602" y="16"/>
                  </a:cubicBezTo>
                  <a:cubicBezTo>
                    <a:pt x="610" y="18"/>
                    <a:pt x="610" y="25"/>
                    <a:pt x="615" y="29"/>
                  </a:cubicBezTo>
                  <a:cubicBezTo>
                    <a:pt x="624" y="39"/>
                    <a:pt x="664" y="35"/>
                    <a:pt x="664" y="49"/>
                  </a:cubicBezTo>
                  <a:cubicBezTo>
                    <a:pt x="664" y="60"/>
                    <a:pt x="650" y="57"/>
                    <a:pt x="645" y="61"/>
                  </a:cubicBezTo>
                  <a:cubicBezTo>
                    <a:pt x="615" y="85"/>
                    <a:pt x="578" y="71"/>
                    <a:pt x="537" y="91"/>
                  </a:cubicBezTo>
                  <a:cubicBezTo>
                    <a:pt x="545" y="99"/>
                    <a:pt x="575" y="93"/>
                    <a:pt x="594" y="94"/>
                  </a:cubicBezTo>
                  <a:cubicBezTo>
                    <a:pt x="577" y="112"/>
                    <a:pt x="534" y="123"/>
                    <a:pt x="507" y="133"/>
                  </a:cubicBezTo>
                  <a:cubicBezTo>
                    <a:pt x="477" y="143"/>
                    <a:pt x="459" y="175"/>
                    <a:pt x="437" y="192"/>
                  </a:cubicBezTo>
                  <a:cubicBezTo>
                    <a:pt x="426" y="200"/>
                    <a:pt x="409" y="191"/>
                    <a:pt x="397" y="195"/>
                  </a:cubicBezTo>
                  <a:cubicBezTo>
                    <a:pt x="381" y="200"/>
                    <a:pt x="362" y="202"/>
                    <a:pt x="350" y="212"/>
                  </a:cubicBezTo>
                  <a:cubicBezTo>
                    <a:pt x="371" y="212"/>
                    <a:pt x="371" y="212"/>
                    <a:pt x="371" y="212"/>
                  </a:cubicBezTo>
                  <a:cubicBezTo>
                    <a:pt x="372" y="230"/>
                    <a:pt x="363" y="228"/>
                    <a:pt x="349" y="227"/>
                  </a:cubicBezTo>
                  <a:cubicBezTo>
                    <a:pt x="358" y="231"/>
                    <a:pt x="366" y="234"/>
                    <a:pt x="371" y="246"/>
                  </a:cubicBezTo>
                  <a:cubicBezTo>
                    <a:pt x="355" y="254"/>
                    <a:pt x="350" y="273"/>
                    <a:pt x="337" y="282"/>
                  </a:cubicBezTo>
                  <a:cubicBezTo>
                    <a:pt x="304" y="282"/>
                    <a:pt x="305" y="282"/>
                    <a:pt x="299" y="282"/>
                  </a:cubicBezTo>
                  <a:cubicBezTo>
                    <a:pt x="300" y="288"/>
                    <a:pt x="304" y="289"/>
                    <a:pt x="304" y="294"/>
                  </a:cubicBezTo>
                  <a:cubicBezTo>
                    <a:pt x="304" y="319"/>
                    <a:pt x="272" y="304"/>
                    <a:pt x="272" y="331"/>
                  </a:cubicBezTo>
                  <a:cubicBezTo>
                    <a:pt x="284" y="331"/>
                    <a:pt x="286" y="331"/>
                    <a:pt x="291" y="331"/>
                  </a:cubicBezTo>
                  <a:cubicBezTo>
                    <a:pt x="294" y="331"/>
                    <a:pt x="303" y="331"/>
                    <a:pt x="303" y="338"/>
                  </a:cubicBezTo>
                  <a:cubicBezTo>
                    <a:pt x="303" y="351"/>
                    <a:pt x="259" y="366"/>
                    <a:pt x="242" y="366"/>
                  </a:cubicBezTo>
                  <a:cubicBezTo>
                    <a:pt x="225" y="366"/>
                    <a:pt x="232" y="354"/>
                    <a:pt x="217" y="354"/>
                  </a:cubicBezTo>
                  <a:cubicBezTo>
                    <a:pt x="195" y="354"/>
                    <a:pt x="179" y="354"/>
                    <a:pt x="160" y="354"/>
                  </a:cubicBezTo>
                  <a:cubicBezTo>
                    <a:pt x="153" y="354"/>
                    <a:pt x="149" y="362"/>
                    <a:pt x="138" y="362"/>
                  </a:cubicBezTo>
                  <a:cubicBezTo>
                    <a:pt x="113" y="362"/>
                    <a:pt x="92" y="355"/>
                    <a:pt x="66" y="346"/>
                  </a:cubicBezTo>
                  <a:cubicBezTo>
                    <a:pt x="63" y="350"/>
                    <a:pt x="60" y="354"/>
                    <a:pt x="56" y="354"/>
                  </a:cubicBezTo>
                  <a:cubicBezTo>
                    <a:pt x="51" y="354"/>
                    <a:pt x="49" y="350"/>
                    <a:pt x="49" y="347"/>
                  </a:cubicBezTo>
                  <a:cubicBezTo>
                    <a:pt x="49" y="316"/>
                    <a:pt x="88" y="327"/>
                    <a:pt x="104" y="316"/>
                  </a:cubicBezTo>
                  <a:cubicBezTo>
                    <a:pt x="95" y="308"/>
                    <a:pt x="79" y="306"/>
                    <a:pt x="79" y="292"/>
                  </a:cubicBezTo>
                  <a:cubicBezTo>
                    <a:pt x="79" y="281"/>
                    <a:pt x="91" y="284"/>
                    <a:pt x="98" y="284"/>
                  </a:cubicBezTo>
                  <a:cubicBezTo>
                    <a:pt x="122" y="284"/>
                    <a:pt x="131" y="297"/>
                    <a:pt x="145" y="306"/>
                  </a:cubicBezTo>
                  <a:cubicBezTo>
                    <a:pt x="159" y="306"/>
                    <a:pt x="159" y="306"/>
                    <a:pt x="159" y="306"/>
                  </a:cubicBezTo>
                  <a:cubicBezTo>
                    <a:pt x="148" y="295"/>
                    <a:pt x="125" y="285"/>
                    <a:pt x="125" y="266"/>
                  </a:cubicBezTo>
                  <a:cubicBezTo>
                    <a:pt x="113" y="266"/>
                    <a:pt x="113" y="266"/>
                    <a:pt x="113" y="266"/>
                  </a:cubicBezTo>
                  <a:cubicBezTo>
                    <a:pt x="109" y="269"/>
                    <a:pt x="109" y="269"/>
                    <a:pt x="106" y="272"/>
                  </a:cubicBezTo>
                  <a:cubicBezTo>
                    <a:pt x="94" y="272"/>
                    <a:pt x="94" y="272"/>
                    <a:pt x="94" y="272"/>
                  </a:cubicBezTo>
                  <a:cubicBezTo>
                    <a:pt x="94" y="262"/>
                    <a:pt x="94" y="262"/>
                    <a:pt x="94" y="262"/>
                  </a:cubicBezTo>
                  <a:cubicBezTo>
                    <a:pt x="100" y="249"/>
                    <a:pt x="106" y="240"/>
                    <a:pt x="117" y="236"/>
                  </a:cubicBezTo>
                  <a:cubicBezTo>
                    <a:pt x="136" y="230"/>
                    <a:pt x="159" y="237"/>
                    <a:pt x="159" y="215"/>
                  </a:cubicBezTo>
                  <a:cubicBezTo>
                    <a:pt x="159" y="189"/>
                    <a:pt x="107" y="189"/>
                    <a:pt x="107" y="175"/>
                  </a:cubicBezTo>
                  <a:cubicBezTo>
                    <a:pt x="107" y="167"/>
                    <a:pt x="119" y="168"/>
                    <a:pt x="126" y="168"/>
                  </a:cubicBezTo>
                  <a:cubicBezTo>
                    <a:pt x="118" y="168"/>
                    <a:pt x="116" y="165"/>
                    <a:pt x="115" y="159"/>
                  </a:cubicBezTo>
                  <a:cubicBezTo>
                    <a:pt x="119" y="157"/>
                    <a:pt x="122" y="159"/>
                    <a:pt x="126" y="159"/>
                  </a:cubicBezTo>
                  <a:cubicBezTo>
                    <a:pt x="134" y="159"/>
                    <a:pt x="151" y="156"/>
                    <a:pt x="166" y="161"/>
                  </a:cubicBezTo>
                  <a:cubicBezTo>
                    <a:pt x="185" y="167"/>
                    <a:pt x="192" y="190"/>
                    <a:pt x="213" y="188"/>
                  </a:cubicBezTo>
                  <a:cubicBezTo>
                    <a:pt x="209" y="184"/>
                    <a:pt x="185" y="168"/>
                    <a:pt x="185" y="163"/>
                  </a:cubicBezTo>
                  <a:cubicBezTo>
                    <a:pt x="185" y="160"/>
                    <a:pt x="189" y="157"/>
                    <a:pt x="191" y="155"/>
                  </a:cubicBezTo>
                  <a:cubicBezTo>
                    <a:pt x="228" y="155"/>
                    <a:pt x="228" y="155"/>
                    <a:pt x="228" y="155"/>
                  </a:cubicBezTo>
                  <a:cubicBezTo>
                    <a:pt x="243" y="149"/>
                    <a:pt x="256" y="145"/>
                    <a:pt x="265" y="133"/>
                  </a:cubicBezTo>
                  <a:cubicBezTo>
                    <a:pt x="253" y="133"/>
                    <a:pt x="253" y="133"/>
                    <a:pt x="253" y="133"/>
                  </a:cubicBezTo>
                  <a:cubicBezTo>
                    <a:pt x="238" y="145"/>
                    <a:pt x="221" y="151"/>
                    <a:pt x="197" y="151"/>
                  </a:cubicBezTo>
                  <a:cubicBezTo>
                    <a:pt x="182" y="151"/>
                    <a:pt x="178" y="145"/>
                    <a:pt x="170" y="145"/>
                  </a:cubicBezTo>
                  <a:cubicBezTo>
                    <a:pt x="164" y="145"/>
                    <a:pt x="161" y="153"/>
                    <a:pt x="155" y="153"/>
                  </a:cubicBezTo>
                  <a:cubicBezTo>
                    <a:pt x="140" y="153"/>
                    <a:pt x="120" y="147"/>
                    <a:pt x="125" y="137"/>
                  </a:cubicBezTo>
                  <a:cubicBezTo>
                    <a:pt x="115" y="137"/>
                    <a:pt x="115" y="137"/>
                    <a:pt x="115" y="137"/>
                  </a:cubicBezTo>
                  <a:cubicBezTo>
                    <a:pt x="110" y="141"/>
                    <a:pt x="105" y="145"/>
                    <a:pt x="98" y="145"/>
                  </a:cubicBezTo>
                  <a:cubicBezTo>
                    <a:pt x="83" y="145"/>
                    <a:pt x="62" y="135"/>
                    <a:pt x="56" y="128"/>
                  </a:cubicBezTo>
                  <a:cubicBezTo>
                    <a:pt x="62" y="124"/>
                    <a:pt x="67" y="120"/>
                    <a:pt x="77" y="119"/>
                  </a:cubicBezTo>
                  <a:cubicBezTo>
                    <a:pt x="63" y="119"/>
                    <a:pt x="47" y="118"/>
                    <a:pt x="41" y="119"/>
                  </a:cubicBezTo>
                  <a:cubicBezTo>
                    <a:pt x="50" y="99"/>
                    <a:pt x="69" y="101"/>
                    <a:pt x="88" y="95"/>
                  </a:cubicBezTo>
                  <a:cubicBezTo>
                    <a:pt x="81" y="93"/>
                    <a:pt x="79" y="93"/>
                    <a:pt x="73" y="93"/>
                  </a:cubicBezTo>
                  <a:cubicBezTo>
                    <a:pt x="58" y="93"/>
                    <a:pt x="57" y="107"/>
                    <a:pt x="43" y="107"/>
                  </a:cubicBezTo>
                  <a:cubicBezTo>
                    <a:pt x="39" y="107"/>
                    <a:pt x="31" y="102"/>
                    <a:pt x="29" y="101"/>
                  </a:cubicBezTo>
                  <a:cubicBezTo>
                    <a:pt x="37" y="93"/>
                    <a:pt x="41" y="91"/>
                    <a:pt x="50" y="87"/>
                  </a:cubicBezTo>
                  <a:cubicBezTo>
                    <a:pt x="28" y="87"/>
                    <a:pt x="28" y="87"/>
                    <a:pt x="28" y="87"/>
                  </a:cubicBezTo>
                  <a:cubicBezTo>
                    <a:pt x="23" y="89"/>
                    <a:pt x="19" y="91"/>
                    <a:pt x="16" y="93"/>
                  </a:cubicBezTo>
                  <a:cubicBezTo>
                    <a:pt x="13" y="93"/>
                    <a:pt x="4" y="93"/>
                    <a:pt x="0" y="93"/>
                  </a:cubicBezTo>
                  <a:cubicBezTo>
                    <a:pt x="4" y="73"/>
                    <a:pt x="53" y="64"/>
                    <a:pt x="75" y="64"/>
                  </a:cubicBezTo>
                  <a:cubicBezTo>
                    <a:pt x="85" y="64"/>
                    <a:pt x="91" y="64"/>
                    <a:pt x="92" y="64"/>
                  </a:cubicBezTo>
                  <a:cubicBezTo>
                    <a:pt x="95" y="64"/>
                    <a:pt x="98" y="60"/>
                    <a:pt x="98" y="57"/>
                  </a:cubicBezTo>
                  <a:cubicBezTo>
                    <a:pt x="122" y="57"/>
                    <a:pt x="113" y="40"/>
                    <a:pt x="128" y="40"/>
                  </a:cubicBezTo>
                  <a:cubicBezTo>
                    <a:pt x="143" y="40"/>
                    <a:pt x="172" y="55"/>
                    <a:pt x="179" y="57"/>
                  </a:cubicBezTo>
                  <a:cubicBezTo>
                    <a:pt x="186" y="38"/>
                    <a:pt x="195" y="21"/>
                    <a:pt x="217" y="21"/>
                  </a:cubicBezTo>
                  <a:cubicBezTo>
                    <a:pt x="230" y="21"/>
                    <a:pt x="222" y="29"/>
                    <a:pt x="232" y="20"/>
                  </a:cubicBezTo>
                  <a:cubicBezTo>
                    <a:pt x="236" y="12"/>
                    <a:pt x="242" y="9"/>
                    <a:pt x="250" y="9"/>
                  </a:cubicBezTo>
                  <a:cubicBezTo>
                    <a:pt x="289" y="9"/>
                    <a:pt x="297" y="9"/>
                    <a:pt x="337" y="9"/>
                  </a:cubicBezTo>
                  <a:cubicBezTo>
                    <a:pt x="338" y="6"/>
                    <a:pt x="342" y="4"/>
                    <a:pt x="346" y="4"/>
                  </a:cubicBezTo>
                  <a:cubicBezTo>
                    <a:pt x="359" y="4"/>
                    <a:pt x="363" y="13"/>
                    <a:pt x="375" y="13"/>
                  </a:cubicBezTo>
                  <a:cubicBezTo>
                    <a:pt x="385" y="13"/>
                    <a:pt x="388" y="0"/>
                    <a:pt x="399" y="0"/>
                  </a:cubicBezTo>
                  <a:cubicBezTo>
                    <a:pt x="410" y="0"/>
                    <a:pt x="415" y="5"/>
                    <a:pt x="422" y="5"/>
                  </a:cubicBezTo>
                  <a:cubicBezTo>
                    <a:pt x="431" y="5"/>
                    <a:pt x="435" y="5"/>
                    <a:pt x="443" y="5"/>
                  </a:cubicBezTo>
                  <a:cubicBezTo>
                    <a:pt x="461" y="5"/>
                    <a:pt x="526" y="3"/>
                    <a:pt x="541" y="19"/>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03" name="Freeform 153">
              <a:extLst>
                <a:ext uri="{FF2B5EF4-FFF2-40B4-BE49-F238E27FC236}">
                  <a16:creationId xmlns:a16="http://schemas.microsoft.com/office/drawing/2014/main" id="{4BC8C446-FCF8-4D33-9514-FCAD686F386B}"/>
                </a:ext>
              </a:extLst>
            </p:cNvPr>
            <p:cNvSpPr>
              <a:spLocks/>
            </p:cNvSpPr>
            <p:nvPr/>
          </p:nvSpPr>
          <p:spPr bwMode="auto">
            <a:xfrm>
              <a:off x="4026081" y="1257664"/>
              <a:ext cx="1486057" cy="1186079"/>
            </a:xfrm>
            <a:custGeom>
              <a:avLst/>
              <a:gdLst>
                <a:gd name="T0" fmla="*/ 481 w 1299"/>
                <a:gd name="T1" fmla="*/ 670 h 1036"/>
                <a:gd name="T2" fmla="*/ 458 w 1299"/>
                <a:gd name="T3" fmla="*/ 648 h 1036"/>
                <a:gd name="T4" fmla="*/ 392 w 1299"/>
                <a:gd name="T5" fmla="*/ 604 h 1036"/>
                <a:gd name="T6" fmla="*/ 369 w 1299"/>
                <a:gd name="T7" fmla="*/ 543 h 1036"/>
                <a:gd name="T8" fmla="*/ 187 w 1299"/>
                <a:gd name="T9" fmla="*/ 393 h 1036"/>
                <a:gd name="T10" fmla="*/ 125 w 1299"/>
                <a:gd name="T11" fmla="*/ 400 h 1036"/>
                <a:gd name="T12" fmla="*/ 74 w 1299"/>
                <a:gd name="T13" fmla="*/ 390 h 1036"/>
                <a:gd name="T14" fmla="*/ 32 w 1299"/>
                <a:gd name="T15" fmla="*/ 364 h 1036"/>
                <a:gd name="T16" fmla="*/ 87 w 1299"/>
                <a:gd name="T17" fmla="*/ 342 h 1036"/>
                <a:gd name="T18" fmla="*/ 110 w 1299"/>
                <a:gd name="T19" fmla="*/ 324 h 1036"/>
                <a:gd name="T20" fmla="*/ 0 w 1299"/>
                <a:gd name="T21" fmla="*/ 298 h 1036"/>
                <a:gd name="T22" fmla="*/ 144 w 1299"/>
                <a:gd name="T23" fmla="*/ 253 h 1036"/>
                <a:gd name="T24" fmla="*/ 123 w 1299"/>
                <a:gd name="T25" fmla="*/ 183 h 1036"/>
                <a:gd name="T26" fmla="*/ 248 w 1299"/>
                <a:gd name="T27" fmla="*/ 105 h 1036"/>
                <a:gd name="T28" fmla="*/ 407 w 1299"/>
                <a:gd name="T29" fmla="*/ 99 h 1036"/>
                <a:gd name="T30" fmla="*/ 447 w 1299"/>
                <a:gd name="T31" fmla="*/ 95 h 1036"/>
                <a:gd name="T32" fmla="*/ 471 w 1299"/>
                <a:gd name="T33" fmla="*/ 67 h 1036"/>
                <a:gd name="T34" fmla="*/ 530 w 1299"/>
                <a:gd name="T35" fmla="*/ 63 h 1036"/>
                <a:gd name="T36" fmla="*/ 610 w 1299"/>
                <a:gd name="T37" fmla="*/ 26 h 1036"/>
                <a:gd name="T38" fmla="*/ 672 w 1299"/>
                <a:gd name="T39" fmla="*/ 22 h 1036"/>
                <a:gd name="T40" fmla="*/ 917 w 1299"/>
                <a:gd name="T41" fmla="*/ 0 h 1036"/>
                <a:gd name="T42" fmla="*/ 1020 w 1299"/>
                <a:gd name="T43" fmla="*/ 86 h 1036"/>
                <a:gd name="T44" fmla="*/ 979 w 1299"/>
                <a:gd name="T45" fmla="*/ 135 h 1036"/>
                <a:gd name="T46" fmla="*/ 1036 w 1299"/>
                <a:gd name="T47" fmla="*/ 183 h 1036"/>
                <a:gd name="T48" fmla="*/ 1174 w 1299"/>
                <a:gd name="T49" fmla="*/ 117 h 1036"/>
                <a:gd name="T50" fmla="*/ 1254 w 1299"/>
                <a:gd name="T51" fmla="*/ 91 h 1036"/>
                <a:gd name="T52" fmla="*/ 1205 w 1299"/>
                <a:gd name="T53" fmla="*/ 169 h 1036"/>
                <a:gd name="T54" fmla="*/ 1187 w 1299"/>
                <a:gd name="T55" fmla="*/ 205 h 1036"/>
                <a:gd name="T56" fmla="*/ 1123 w 1299"/>
                <a:gd name="T57" fmla="*/ 270 h 1036"/>
                <a:gd name="T58" fmla="*/ 1163 w 1299"/>
                <a:gd name="T59" fmla="*/ 319 h 1036"/>
                <a:gd name="T60" fmla="*/ 1129 w 1299"/>
                <a:gd name="T61" fmla="*/ 364 h 1036"/>
                <a:gd name="T62" fmla="*/ 1149 w 1299"/>
                <a:gd name="T63" fmla="*/ 423 h 1036"/>
                <a:gd name="T64" fmla="*/ 1155 w 1299"/>
                <a:gd name="T65" fmla="*/ 467 h 1036"/>
                <a:gd name="T66" fmla="*/ 1087 w 1299"/>
                <a:gd name="T67" fmla="*/ 531 h 1036"/>
                <a:gd name="T68" fmla="*/ 1095 w 1299"/>
                <a:gd name="T69" fmla="*/ 548 h 1036"/>
                <a:gd name="T70" fmla="*/ 1032 w 1299"/>
                <a:gd name="T71" fmla="*/ 535 h 1036"/>
                <a:gd name="T72" fmla="*/ 1087 w 1299"/>
                <a:gd name="T73" fmla="*/ 644 h 1036"/>
                <a:gd name="T74" fmla="*/ 1024 w 1299"/>
                <a:gd name="T75" fmla="*/ 624 h 1036"/>
                <a:gd name="T76" fmla="*/ 1058 w 1299"/>
                <a:gd name="T77" fmla="*/ 675 h 1036"/>
                <a:gd name="T78" fmla="*/ 890 w 1299"/>
                <a:gd name="T79" fmla="*/ 734 h 1036"/>
                <a:gd name="T80" fmla="*/ 830 w 1299"/>
                <a:gd name="T81" fmla="*/ 801 h 1036"/>
                <a:gd name="T82" fmla="*/ 761 w 1299"/>
                <a:gd name="T83" fmla="*/ 809 h 1036"/>
                <a:gd name="T84" fmla="*/ 691 w 1299"/>
                <a:gd name="T85" fmla="*/ 873 h 1036"/>
                <a:gd name="T86" fmla="*/ 659 w 1299"/>
                <a:gd name="T87" fmla="*/ 942 h 1036"/>
                <a:gd name="T88" fmla="*/ 621 w 1299"/>
                <a:gd name="T89" fmla="*/ 1028 h 1036"/>
                <a:gd name="T90" fmla="*/ 538 w 1299"/>
                <a:gd name="T91" fmla="*/ 1008 h 1036"/>
                <a:gd name="T92" fmla="*/ 464 w 1299"/>
                <a:gd name="T93" fmla="*/ 898 h 1036"/>
                <a:gd name="T94" fmla="*/ 439 w 1299"/>
                <a:gd name="T95" fmla="*/ 854 h 1036"/>
                <a:gd name="T96" fmla="*/ 407 w 1299"/>
                <a:gd name="T97" fmla="*/ 789 h 1036"/>
                <a:gd name="T98" fmla="*/ 437 w 1299"/>
                <a:gd name="T99" fmla="*/ 726 h 10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299" h="1036">
                  <a:moveTo>
                    <a:pt x="437" y="726"/>
                  </a:moveTo>
                  <a:cubicBezTo>
                    <a:pt x="448" y="720"/>
                    <a:pt x="448" y="719"/>
                    <a:pt x="458" y="724"/>
                  </a:cubicBezTo>
                  <a:cubicBezTo>
                    <a:pt x="463" y="700"/>
                    <a:pt x="474" y="692"/>
                    <a:pt x="481" y="670"/>
                  </a:cubicBezTo>
                  <a:cubicBezTo>
                    <a:pt x="458" y="662"/>
                    <a:pt x="402" y="658"/>
                    <a:pt x="399" y="636"/>
                  </a:cubicBezTo>
                  <a:cubicBezTo>
                    <a:pt x="407" y="633"/>
                    <a:pt x="406" y="636"/>
                    <a:pt x="413" y="636"/>
                  </a:cubicBezTo>
                  <a:cubicBezTo>
                    <a:pt x="429" y="636"/>
                    <a:pt x="440" y="648"/>
                    <a:pt x="458" y="648"/>
                  </a:cubicBezTo>
                  <a:cubicBezTo>
                    <a:pt x="466" y="648"/>
                    <a:pt x="465" y="641"/>
                    <a:pt x="466" y="636"/>
                  </a:cubicBezTo>
                  <a:cubicBezTo>
                    <a:pt x="443" y="628"/>
                    <a:pt x="436" y="590"/>
                    <a:pt x="411" y="590"/>
                  </a:cubicBezTo>
                  <a:cubicBezTo>
                    <a:pt x="404" y="590"/>
                    <a:pt x="402" y="604"/>
                    <a:pt x="392" y="604"/>
                  </a:cubicBezTo>
                  <a:cubicBezTo>
                    <a:pt x="378" y="604"/>
                    <a:pt x="371" y="602"/>
                    <a:pt x="371" y="590"/>
                  </a:cubicBezTo>
                  <a:cubicBezTo>
                    <a:pt x="371" y="573"/>
                    <a:pt x="388" y="575"/>
                    <a:pt x="388" y="556"/>
                  </a:cubicBezTo>
                  <a:cubicBezTo>
                    <a:pt x="388" y="544"/>
                    <a:pt x="376" y="544"/>
                    <a:pt x="369" y="543"/>
                  </a:cubicBezTo>
                  <a:cubicBezTo>
                    <a:pt x="369" y="531"/>
                    <a:pt x="369" y="531"/>
                    <a:pt x="369" y="531"/>
                  </a:cubicBezTo>
                  <a:cubicBezTo>
                    <a:pt x="348" y="462"/>
                    <a:pt x="295" y="393"/>
                    <a:pt x="210" y="393"/>
                  </a:cubicBezTo>
                  <a:cubicBezTo>
                    <a:pt x="197" y="393"/>
                    <a:pt x="194" y="393"/>
                    <a:pt x="187" y="393"/>
                  </a:cubicBezTo>
                  <a:cubicBezTo>
                    <a:pt x="177" y="393"/>
                    <a:pt x="173" y="404"/>
                    <a:pt x="163" y="404"/>
                  </a:cubicBezTo>
                  <a:cubicBezTo>
                    <a:pt x="156" y="404"/>
                    <a:pt x="149" y="397"/>
                    <a:pt x="140" y="397"/>
                  </a:cubicBezTo>
                  <a:cubicBezTo>
                    <a:pt x="132" y="397"/>
                    <a:pt x="129" y="399"/>
                    <a:pt x="125" y="400"/>
                  </a:cubicBezTo>
                  <a:cubicBezTo>
                    <a:pt x="127" y="403"/>
                    <a:pt x="131" y="406"/>
                    <a:pt x="133" y="407"/>
                  </a:cubicBezTo>
                  <a:cubicBezTo>
                    <a:pt x="128" y="412"/>
                    <a:pt x="129" y="409"/>
                    <a:pt x="123" y="409"/>
                  </a:cubicBezTo>
                  <a:cubicBezTo>
                    <a:pt x="107" y="409"/>
                    <a:pt x="83" y="402"/>
                    <a:pt x="74" y="390"/>
                  </a:cubicBezTo>
                  <a:cubicBezTo>
                    <a:pt x="81" y="385"/>
                    <a:pt x="86" y="384"/>
                    <a:pt x="89" y="377"/>
                  </a:cubicBezTo>
                  <a:cubicBezTo>
                    <a:pt x="77" y="373"/>
                    <a:pt x="68" y="364"/>
                    <a:pt x="59" y="364"/>
                  </a:cubicBezTo>
                  <a:cubicBezTo>
                    <a:pt x="42" y="364"/>
                    <a:pt x="46" y="369"/>
                    <a:pt x="32" y="364"/>
                  </a:cubicBezTo>
                  <a:cubicBezTo>
                    <a:pt x="34" y="353"/>
                    <a:pt x="49" y="348"/>
                    <a:pt x="55" y="348"/>
                  </a:cubicBezTo>
                  <a:cubicBezTo>
                    <a:pt x="63" y="348"/>
                    <a:pt x="68" y="348"/>
                    <a:pt x="74" y="348"/>
                  </a:cubicBezTo>
                  <a:cubicBezTo>
                    <a:pt x="81" y="348"/>
                    <a:pt x="84" y="347"/>
                    <a:pt x="87" y="342"/>
                  </a:cubicBezTo>
                  <a:cubicBezTo>
                    <a:pt x="131" y="342"/>
                    <a:pt x="131" y="342"/>
                    <a:pt x="131" y="342"/>
                  </a:cubicBezTo>
                  <a:cubicBezTo>
                    <a:pt x="138" y="336"/>
                    <a:pt x="138" y="333"/>
                    <a:pt x="140" y="324"/>
                  </a:cubicBezTo>
                  <a:cubicBezTo>
                    <a:pt x="110" y="324"/>
                    <a:pt x="110" y="324"/>
                    <a:pt x="110" y="324"/>
                  </a:cubicBezTo>
                  <a:cubicBezTo>
                    <a:pt x="109" y="328"/>
                    <a:pt x="106" y="332"/>
                    <a:pt x="102" y="332"/>
                  </a:cubicBezTo>
                  <a:cubicBezTo>
                    <a:pt x="90" y="332"/>
                    <a:pt x="86" y="332"/>
                    <a:pt x="76" y="332"/>
                  </a:cubicBezTo>
                  <a:cubicBezTo>
                    <a:pt x="73" y="332"/>
                    <a:pt x="0" y="311"/>
                    <a:pt x="0" y="298"/>
                  </a:cubicBezTo>
                  <a:cubicBezTo>
                    <a:pt x="0" y="273"/>
                    <a:pt x="27" y="282"/>
                    <a:pt x="43" y="276"/>
                  </a:cubicBezTo>
                  <a:cubicBezTo>
                    <a:pt x="57" y="272"/>
                    <a:pt x="65" y="263"/>
                    <a:pt x="80" y="258"/>
                  </a:cubicBezTo>
                  <a:cubicBezTo>
                    <a:pt x="100" y="251"/>
                    <a:pt x="127" y="263"/>
                    <a:pt x="144" y="253"/>
                  </a:cubicBezTo>
                  <a:cubicBezTo>
                    <a:pt x="156" y="245"/>
                    <a:pt x="165" y="230"/>
                    <a:pt x="165" y="210"/>
                  </a:cubicBezTo>
                  <a:cubicBezTo>
                    <a:pt x="151" y="209"/>
                    <a:pt x="108" y="210"/>
                    <a:pt x="108" y="195"/>
                  </a:cubicBezTo>
                  <a:cubicBezTo>
                    <a:pt x="108" y="187"/>
                    <a:pt x="119" y="183"/>
                    <a:pt x="123" y="183"/>
                  </a:cubicBezTo>
                  <a:cubicBezTo>
                    <a:pt x="149" y="174"/>
                    <a:pt x="183" y="155"/>
                    <a:pt x="198" y="139"/>
                  </a:cubicBezTo>
                  <a:cubicBezTo>
                    <a:pt x="204" y="144"/>
                    <a:pt x="210" y="145"/>
                    <a:pt x="218" y="145"/>
                  </a:cubicBezTo>
                  <a:cubicBezTo>
                    <a:pt x="244" y="145"/>
                    <a:pt x="224" y="109"/>
                    <a:pt x="248" y="105"/>
                  </a:cubicBezTo>
                  <a:cubicBezTo>
                    <a:pt x="278" y="102"/>
                    <a:pt x="290" y="94"/>
                    <a:pt x="318" y="94"/>
                  </a:cubicBezTo>
                  <a:cubicBezTo>
                    <a:pt x="339" y="88"/>
                    <a:pt x="355" y="75"/>
                    <a:pt x="375" y="75"/>
                  </a:cubicBezTo>
                  <a:cubicBezTo>
                    <a:pt x="389" y="75"/>
                    <a:pt x="393" y="99"/>
                    <a:pt x="407" y="99"/>
                  </a:cubicBezTo>
                  <a:cubicBezTo>
                    <a:pt x="407" y="94"/>
                    <a:pt x="403" y="89"/>
                    <a:pt x="403" y="83"/>
                  </a:cubicBezTo>
                  <a:cubicBezTo>
                    <a:pt x="411" y="75"/>
                    <a:pt x="411" y="75"/>
                    <a:pt x="411" y="75"/>
                  </a:cubicBezTo>
                  <a:cubicBezTo>
                    <a:pt x="419" y="90"/>
                    <a:pt x="432" y="89"/>
                    <a:pt x="447" y="95"/>
                  </a:cubicBezTo>
                  <a:cubicBezTo>
                    <a:pt x="451" y="95"/>
                    <a:pt x="458" y="95"/>
                    <a:pt x="458" y="95"/>
                  </a:cubicBezTo>
                  <a:cubicBezTo>
                    <a:pt x="456" y="89"/>
                    <a:pt x="452" y="84"/>
                    <a:pt x="452" y="78"/>
                  </a:cubicBezTo>
                  <a:cubicBezTo>
                    <a:pt x="452" y="68"/>
                    <a:pt x="464" y="67"/>
                    <a:pt x="471" y="67"/>
                  </a:cubicBezTo>
                  <a:cubicBezTo>
                    <a:pt x="502" y="67"/>
                    <a:pt x="521" y="86"/>
                    <a:pt x="539" y="95"/>
                  </a:cubicBezTo>
                  <a:cubicBezTo>
                    <a:pt x="574" y="95"/>
                    <a:pt x="574" y="95"/>
                    <a:pt x="574" y="95"/>
                  </a:cubicBezTo>
                  <a:cubicBezTo>
                    <a:pt x="561" y="89"/>
                    <a:pt x="530" y="78"/>
                    <a:pt x="530" y="63"/>
                  </a:cubicBezTo>
                  <a:cubicBezTo>
                    <a:pt x="530" y="51"/>
                    <a:pt x="554" y="55"/>
                    <a:pt x="561" y="54"/>
                  </a:cubicBezTo>
                  <a:cubicBezTo>
                    <a:pt x="555" y="48"/>
                    <a:pt x="549" y="47"/>
                    <a:pt x="546" y="42"/>
                  </a:cubicBezTo>
                  <a:cubicBezTo>
                    <a:pt x="566" y="32"/>
                    <a:pt x="585" y="26"/>
                    <a:pt x="610" y="26"/>
                  </a:cubicBezTo>
                  <a:cubicBezTo>
                    <a:pt x="628" y="26"/>
                    <a:pt x="640" y="25"/>
                    <a:pt x="657" y="32"/>
                  </a:cubicBezTo>
                  <a:cubicBezTo>
                    <a:pt x="672" y="32"/>
                    <a:pt x="672" y="32"/>
                    <a:pt x="672" y="32"/>
                  </a:cubicBezTo>
                  <a:cubicBezTo>
                    <a:pt x="672" y="22"/>
                    <a:pt x="672" y="22"/>
                    <a:pt x="672" y="22"/>
                  </a:cubicBezTo>
                  <a:cubicBezTo>
                    <a:pt x="683" y="20"/>
                    <a:pt x="691" y="22"/>
                    <a:pt x="702" y="22"/>
                  </a:cubicBezTo>
                  <a:cubicBezTo>
                    <a:pt x="739" y="22"/>
                    <a:pt x="768" y="0"/>
                    <a:pt x="807" y="0"/>
                  </a:cubicBezTo>
                  <a:cubicBezTo>
                    <a:pt x="849" y="0"/>
                    <a:pt x="879" y="0"/>
                    <a:pt x="917" y="0"/>
                  </a:cubicBezTo>
                  <a:cubicBezTo>
                    <a:pt x="961" y="0"/>
                    <a:pt x="995" y="30"/>
                    <a:pt x="1030" y="46"/>
                  </a:cubicBezTo>
                  <a:cubicBezTo>
                    <a:pt x="1051" y="55"/>
                    <a:pt x="1077" y="49"/>
                    <a:pt x="1096" y="54"/>
                  </a:cubicBezTo>
                  <a:cubicBezTo>
                    <a:pt x="1092" y="82"/>
                    <a:pt x="1041" y="78"/>
                    <a:pt x="1020" y="86"/>
                  </a:cubicBezTo>
                  <a:cubicBezTo>
                    <a:pt x="854" y="95"/>
                    <a:pt x="854" y="95"/>
                    <a:pt x="854" y="95"/>
                  </a:cubicBezTo>
                  <a:cubicBezTo>
                    <a:pt x="867" y="105"/>
                    <a:pt x="994" y="90"/>
                    <a:pt x="1007" y="95"/>
                  </a:cubicBezTo>
                  <a:cubicBezTo>
                    <a:pt x="1006" y="102"/>
                    <a:pt x="973" y="135"/>
                    <a:pt x="979" y="135"/>
                  </a:cubicBezTo>
                  <a:cubicBezTo>
                    <a:pt x="998" y="135"/>
                    <a:pt x="1043" y="90"/>
                    <a:pt x="1068" y="90"/>
                  </a:cubicBezTo>
                  <a:cubicBezTo>
                    <a:pt x="1082" y="90"/>
                    <a:pt x="1087" y="102"/>
                    <a:pt x="1087" y="113"/>
                  </a:cubicBezTo>
                  <a:cubicBezTo>
                    <a:pt x="1087" y="121"/>
                    <a:pt x="1038" y="175"/>
                    <a:pt x="1036" y="183"/>
                  </a:cubicBezTo>
                  <a:cubicBezTo>
                    <a:pt x="1056" y="177"/>
                    <a:pt x="1094" y="125"/>
                    <a:pt x="1106" y="115"/>
                  </a:cubicBezTo>
                  <a:cubicBezTo>
                    <a:pt x="1126" y="115"/>
                    <a:pt x="1157" y="115"/>
                    <a:pt x="1157" y="115"/>
                  </a:cubicBezTo>
                  <a:cubicBezTo>
                    <a:pt x="1157" y="115"/>
                    <a:pt x="1171" y="118"/>
                    <a:pt x="1174" y="117"/>
                  </a:cubicBezTo>
                  <a:cubicBezTo>
                    <a:pt x="1188" y="112"/>
                    <a:pt x="1190" y="108"/>
                    <a:pt x="1202" y="102"/>
                  </a:cubicBezTo>
                  <a:cubicBezTo>
                    <a:pt x="1239" y="102"/>
                    <a:pt x="1239" y="102"/>
                    <a:pt x="1239" y="102"/>
                  </a:cubicBezTo>
                  <a:cubicBezTo>
                    <a:pt x="1241" y="92"/>
                    <a:pt x="1246" y="91"/>
                    <a:pt x="1254" y="91"/>
                  </a:cubicBezTo>
                  <a:cubicBezTo>
                    <a:pt x="1263" y="91"/>
                    <a:pt x="1299" y="109"/>
                    <a:pt x="1299" y="119"/>
                  </a:cubicBezTo>
                  <a:cubicBezTo>
                    <a:pt x="1299" y="129"/>
                    <a:pt x="1285" y="136"/>
                    <a:pt x="1280" y="137"/>
                  </a:cubicBezTo>
                  <a:cubicBezTo>
                    <a:pt x="1255" y="146"/>
                    <a:pt x="1239" y="169"/>
                    <a:pt x="1205" y="169"/>
                  </a:cubicBezTo>
                  <a:cubicBezTo>
                    <a:pt x="1214" y="174"/>
                    <a:pt x="1215" y="174"/>
                    <a:pt x="1221" y="169"/>
                  </a:cubicBezTo>
                  <a:cubicBezTo>
                    <a:pt x="1221" y="191"/>
                    <a:pt x="1201" y="191"/>
                    <a:pt x="1187" y="195"/>
                  </a:cubicBezTo>
                  <a:cubicBezTo>
                    <a:pt x="1192" y="206"/>
                    <a:pt x="1187" y="197"/>
                    <a:pt x="1187" y="205"/>
                  </a:cubicBezTo>
                  <a:cubicBezTo>
                    <a:pt x="1187" y="218"/>
                    <a:pt x="1167" y="221"/>
                    <a:pt x="1153" y="225"/>
                  </a:cubicBezTo>
                  <a:cubicBezTo>
                    <a:pt x="1154" y="233"/>
                    <a:pt x="1153" y="233"/>
                    <a:pt x="1153" y="237"/>
                  </a:cubicBezTo>
                  <a:cubicBezTo>
                    <a:pt x="1153" y="253"/>
                    <a:pt x="1137" y="259"/>
                    <a:pt x="1123" y="270"/>
                  </a:cubicBezTo>
                  <a:cubicBezTo>
                    <a:pt x="1114" y="277"/>
                    <a:pt x="1114" y="296"/>
                    <a:pt x="1110" y="304"/>
                  </a:cubicBezTo>
                  <a:cubicBezTo>
                    <a:pt x="1118" y="308"/>
                    <a:pt x="1124" y="304"/>
                    <a:pt x="1132" y="304"/>
                  </a:cubicBezTo>
                  <a:cubicBezTo>
                    <a:pt x="1145" y="304"/>
                    <a:pt x="1155" y="313"/>
                    <a:pt x="1163" y="319"/>
                  </a:cubicBezTo>
                  <a:cubicBezTo>
                    <a:pt x="1159" y="322"/>
                    <a:pt x="1154" y="324"/>
                    <a:pt x="1149" y="324"/>
                  </a:cubicBezTo>
                  <a:cubicBezTo>
                    <a:pt x="1152" y="337"/>
                    <a:pt x="1182" y="333"/>
                    <a:pt x="1182" y="352"/>
                  </a:cubicBezTo>
                  <a:cubicBezTo>
                    <a:pt x="1182" y="371"/>
                    <a:pt x="1142" y="364"/>
                    <a:pt x="1129" y="364"/>
                  </a:cubicBezTo>
                  <a:cubicBezTo>
                    <a:pt x="1120" y="364"/>
                    <a:pt x="1114" y="370"/>
                    <a:pt x="1114" y="376"/>
                  </a:cubicBezTo>
                  <a:cubicBezTo>
                    <a:pt x="1114" y="389"/>
                    <a:pt x="1127" y="389"/>
                    <a:pt x="1138" y="389"/>
                  </a:cubicBezTo>
                  <a:cubicBezTo>
                    <a:pt x="1138" y="407"/>
                    <a:pt x="1149" y="412"/>
                    <a:pt x="1149" y="423"/>
                  </a:cubicBezTo>
                  <a:cubicBezTo>
                    <a:pt x="1149" y="430"/>
                    <a:pt x="1145" y="436"/>
                    <a:pt x="1149" y="441"/>
                  </a:cubicBezTo>
                  <a:cubicBezTo>
                    <a:pt x="1137" y="441"/>
                    <a:pt x="1125" y="441"/>
                    <a:pt x="1125" y="451"/>
                  </a:cubicBezTo>
                  <a:cubicBezTo>
                    <a:pt x="1125" y="465"/>
                    <a:pt x="1146" y="464"/>
                    <a:pt x="1155" y="467"/>
                  </a:cubicBezTo>
                  <a:cubicBezTo>
                    <a:pt x="1151" y="480"/>
                    <a:pt x="1136" y="487"/>
                    <a:pt x="1121" y="489"/>
                  </a:cubicBezTo>
                  <a:cubicBezTo>
                    <a:pt x="1121" y="494"/>
                    <a:pt x="1125" y="499"/>
                    <a:pt x="1129" y="501"/>
                  </a:cubicBezTo>
                  <a:cubicBezTo>
                    <a:pt x="1123" y="524"/>
                    <a:pt x="1093" y="514"/>
                    <a:pt x="1087" y="531"/>
                  </a:cubicBezTo>
                  <a:cubicBezTo>
                    <a:pt x="1079" y="525"/>
                    <a:pt x="1070" y="521"/>
                    <a:pt x="1064" y="513"/>
                  </a:cubicBezTo>
                  <a:cubicBezTo>
                    <a:pt x="1053" y="513"/>
                    <a:pt x="1053" y="513"/>
                    <a:pt x="1053" y="513"/>
                  </a:cubicBezTo>
                  <a:cubicBezTo>
                    <a:pt x="1061" y="534"/>
                    <a:pt x="1095" y="527"/>
                    <a:pt x="1095" y="548"/>
                  </a:cubicBezTo>
                  <a:cubicBezTo>
                    <a:pt x="1095" y="558"/>
                    <a:pt x="1092" y="571"/>
                    <a:pt x="1083" y="571"/>
                  </a:cubicBezTo>
                  <a:cubicBezTo>
                    <a:pt x="1070" y="571"/>
                    <a:pt x="1046" y="550"/>
                    <a:pt x="1042" y="535"/>
                  </a:cubicBezTo>
                  <a:cubicBezTo>
                    <a:pt x="1036" y="536"/>
                    <a:pt x="1033" y="535"/>
                    <a:pt x="1032" y="535"/>
                  </a:cubicBezTo>
                  <a:cubicBezTo>
                    <a:pt x="1032" y="547"/>
                    <a:pt x="1032" y="547"/>
                    <a:pt x="1032" y="547"/>
                  </a:cubicBezTo>
                  <a:cubicBezTo>
                    <a:pt x="1059" y="575"/>
                    <a:pt x="1107" y="589"/>
                    <a:pt x="1107" y="634"/>
                  </a:cubicBezTo>
                  <a:cubicBezTo>
                    <a:pt x="1107" y="643"/>
                    <a:pt x="1095" y="644"/>
                    <a:pt x="1087" y="644"/>
                  </a:cubicBezTo>
                  <a:cubicBezTo>
                    <a:pt x="1051" y="644"/>
                    <a:pt x="1059" y="604"/>
                    <a:pt x="1028" y="604"/>
                  </a:cubicBezTo>
                  <a:cubicBezTo>
                    <a:pt x="1024" y="604"/>
                    <a:pt x="1020" y="606"/>
                    <a:pt x="1017" y="604"/>
                  </a:cubicBezTo>
                  <a:cubicBezTo>
                    <a:pt x="1017" y="615"/>
                    <a:pt x="1024" y="617"/>
                    <a:pt x="1024" y="624"/>
                  </a:cubicBezTo>
                  <a:cubicBezTo>
                    <a:pt x="1024" y="631"/>
                    <a:pt x="1011" y="633"/>
                    <a:pt x="1007" y="634"/>
                  </a:cubicBezTo>
                  <a:cubicBezTo>
                    <a:pt x="1007" y="658"/>
                    <a:pt x="1075" y="655"/>
                    <a:pt x="1091" y="660"/>
                  </a:cubicBezTo>
                  <a:cubicBezTo>
                    <a:pt x="1079" y="670"/>
                    <a:pt x="1072" y="671"/>
                    <a:pt x="1058" y="675"/>
                  </a:cubicBezTo>
                  <a:cubicBezTo>
                    <a:pt x="1033" y="684"/>
                    <a:pt x="1026" y="706"/>
                    <a:pt x="1004" y="714"/>
                  </a:cubicBezTo>
                  <a:cubicBezTo>
                    <a:pt x="976" y="723"/>
                    <a:pt x="954" y="721"/>
                    <a:pt x="926" y="734"/>
                  </a:cubicBezTo>
                  <a:cubicBezTo>
                    <a:pt x="890" y="734"/>
                    <a:pt x="890" y="734"/>
                    <a:pt x="890" y="734"/>
                  </a:cubicBezTo>
                  <a:cubicBezTo>
                    <a:pt x="883" y="738"/>
                    <a:pt x="875" y="741"/>
                    <a:pt x="875" y="747"/>
                  </a:cubicBezTo>
                  <a:cubicBezTo>
                    <a:pt x="856" y="761"/>
                    <a:pt x="856" y="761"/>
                    <a:pt x="856" y="761"/>
                  </a:cubicBezTo>
                  <a:cubicBezTo>
                    <a:pt x="842" y="773"/>
                    <a:pt x="841" y="789"/>
                    <a:pt x="830" y="801"/>
                  </a:cubicBezTo>
                  <a:cubicBezTo>
                    <a:pt x="814" y="817"/>
                    <a:pt x="789" y="813"/>
                    <a:pt x="773" y="825"/>
                  </a:cubicBezTo>
                  <a:cubicBezTo>
                    <a:pt x="761" y="825"/>
                    <a:pt x="761" y="825"/>
                    <a:pt x="761" y="825"/>
                  </a:cubicBezTo>
                  <a:cubicBezTo>
                    <a:pt x="761" y="809"/>
                    <a:pt x="761" y="809"/>
                    <a:pt x="761" y="809"/>
                  </a:cubicBezTo>
                  <a:cubicBezTo>
                    <a:pt x="750" y="814"/>
                    <a:pt x="753" y="822"/>
                    <a:pt x="746" y="829"/>
                  </a:cubicBezTo>
                  <a:cubicBezTo>
                    <a:pt x="730" y="846"/>
                    <a:pt x="689" y="838"/>
                    <a:pt x="689" y="865"/>
                  </a:cubicBezTo>
                  <a:cubicBezTo>
                    <a:pt x="689" y="867"/>
                    <a:pt x="691" y="870"/>
                    <a:pt x="691" y="873"/>
                  </a:cubicBezTo>
                  <a:cubicBezTo>
                    <a:pt x="689" y="876"/>
                    <a:pt x="686" y="878"/>
                    <a:pt x="686" y="882"/>
                  </a:cubicBezTo>
                  <a:cubicBezTo>
                    <a:pt x="686" y="888"/>
                    <a:pt x="695" y="892"/>
                    <a:pt x="695" y="900"/>
                  </a:cubicBezTo>
                  <a:cubicBezTo>
                    <a:pt x="695" y="927"/>
                    <a:pt x="659" y="919"/>
                    <a:pt x="659" y="942"/>
                  </a:cubicBezTo>
                  <a:cubicBezTo>
                    <a:pt x="659" y="956"/>
                    <a:pt x="658" y="977"/>
                    <a:pt x="659" y="986"/>
                  </a:cubicBezTo>
                  <a:cubicBezTo>
                    <a:pt x="642" y="994"/>
                    <a:pt x="651" y="1036"/>
                    <a:pt x="630" y="1036"/>
                  </a:cubicBezTo>
                  <a:cubicBezTo>
                    <a:pt x="625" y="1036"/>
                    <a:pt x="623" y="1032"/>
                    <a:pt x="621" y="1028"/>
                  </a:cubicBezTo>
                  <a:cubicBezTo>
                    <a:pt x="612" y="1028"/>
                    <a:pt x="611" y="1033"/>
                    <a:pt x="606" y="1033"/>
                  </a:cubicBezTo>
                  <a:cubicBezTo>
                    <a:pt x="587" y="1033"/>
                    <a:pt x="589" y="997"/>
                    <a:pt x="570" y="997"/>
                  </a:cubicBezTo>
                  <a:cubicBezTo>
                    <a:pt x="559" y="997"/>
                    <a:pt x="547" y="1007"/>
                    <a:pt x="538" y="1008"/>
                  </a:cubicBezTo>
                  <a:cubicBezTo>
                    <a:pt x="533" y="989"/>
                    <a:pt x="525" y="995"/>
                    <a:pt x="513" y="986"/>
                  </a:cubicBezTo>
                  <a:cubicBezTo>
                    <a:pt x="508" y="982"/>
                    <a:pt x="510" y="971"/>
                    <a:pt x="508" y="970"/>
                  </a:cubicBezTo>
                  <a:cubicBezTo>
                    <a:pt x="493" y="957"/>
                    <a:pt x="464" y="921"/>
                    <a:pt x="464" y="898"/>
                  </a:cubicBezTo>
                  <a:cubicBezTo>
                    <a:pt x="464" y="888"/>
                    <a:pt x="470" y="889"/>
                    <a:pt x="475" y="883"/>
                  </a:cubicBezTo>
                  <a:cubicBezTo>
                    <a:pt x="464" y="868"/>
                    <a:pt x="460" y="888"/>
                    <a:pt x="447" y="881"/>
                  </a:cubicBezTo>
                  <a:cubicBezTo>
                    <a:pt x="444" y="877"/>
                    <a:pt x="442" y="862"/>
                    <a:pt x="439" y="854"/>
                  </a:cubicBezTo>
                  <a:cubicBezTo>
                    <a:pt x="435" y="839"/>
                    <a:pt x="415" y="830"/>
                    <a:pt x="415" y="809"/>
                  </a:cubicBezTo>
                  <a:cubicBezTo>
                    <a:pt x="415" y="801"/>
                    <a:pt x="420" y="797"/>
                    <a:pt x="422" y="789"/>
                  </a:cubicBezTo>
                  <a:cubicBezTo>
                    <a:pt x="417" y="786"/>
                    <a:pt x="411" y="785"/>
                    <a:pt x="407" y="789"/>
                  </a:cubicBezTo>
                  <a:cubicBezTo>
                    <a:pt x="407" y="771"/>
                    <a:pt x="407" y="771"/>
                    <a:pt x="407" y="771"/>
                  </a:cubicBezTo>
                  <a:cubicBezTo>
                    <a:pt x="418" y="756"/>
                    <a:pt x="422" y="740"/>
                    <a:pt x="437" y="727"/>
                  </a:cubicBezTo>
                  <a:lnTo>
                    <a:pt x="437" y="726"/>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04" name="Freeform 154">
              <a:extLst>
                <a:ext uri="{FF2B5EF4-FFF2-40B4-BE49-F238E27FC236}">
                  <a16:creationId xmlns:a16="http://schemas.microsoft.com/office/drawing/2014/main" id="{0BF05FBC-2A02-4B8A-848D-2AA02FC7B344}"/>
                </a:ext>
              </a:extLst>
            </p:cNvPr>
            <p:cNvSpPr>
              <a:spLocks/>
            </p:cNvSpPr>
            <p:nvPr/>
          </p:nvSpPr>
          <p:spPr bwMode="auto">
            <a:xfrm>
              <a:off x="4466847" y="2004511"/>
              <a:ext cx="71931" cy="48974"/>
            </a:xfrm>
            <a:custGeom>
              <a:avLst/>
              <a:gdLst>
                <a:gd name="T0" fmla="*/ 16 w 63"/>
                <a:gd name="T1" fmla="*/ 43 h 43"/>
                <a:gd name="T2" fmla="*/ 0 w 63"/>
                <a:gd name="T3" fmla="*/ 16 h 43"/>
                <a:gd name="T4" fmla="*/ 17 w 63"/>
                <a:gd name="T5" fmla="*/ 0 h 43"/>
                <a:gd name="T6" fmla="*/ 63 w 63"/>
                <a:gd name="T7" fmla="*/ 27 h 43"/>
                <a:gd name="T8" fmla="*/ 32 w 63"/>
                <a:gd name="T9" fmla="*/ 43 h 43"/>
                <a:gd name="T10" fmla="*/ 16 w 63"/>
                <a:gd name="T11" fmla="*/ 43 h 43"/>
              </a:gdLst>
              <a:ahLst/>
              <a:cxnLst>
                <a:cxn ang="0">
                  <a:pos x="T0" y="T1"/>
                </a:cxn>
                <a:cxn ang="0">
                  <a:pos x="T2" y="T3"/>
                </a:cxn>
                <a:cxn ang="0">
                  <a:pos x="T4" y="T5"/>
                </a:cxn>
                <a:cxn ang="0">
                  <a:pos x="T6" y="T7"/>
                </a:cxn>
                <a:cxn ang="0">
                  <a:pos x="T8" y="T9"/>
                </a:cxn>
                <a:cxn ang="0">
                  <a:pos x="T10" y="T11"/>
                </a:cxn>
              </a:cxnLst>
              <a:rect l="0" t="0" r="r" b="b"/>
              <a:pathLst>
                <a:path w="63" h="43">
                  <a:moveTo>
                    <a:pt x="16" y="43"/>
                  </a:moveTo>
                  <a:cubicBezTo>
                    <a:pt x="9" y="43"/>
                    <a:pt x="0" y="25"/>
                    <a:pt x="0" y="16"/>
                  </a:cubicBezTo>
                  <a:cubicBezTo>
                    <a:pt x="0" y="4"/>
                    <a:pt x="10" y="0"/>
                    <a:pt x="17" y="0"/>
                  </a:cubicBezTo>
                  <a:cubicBezTo>
                    <a:pt x="37" y="0"/>
                    <a:pt x="43" y="21"/>
                    <a:pt x="63" y="27"/>
                  </a:cubicBezTo>
                  <a:cubicBezTo>
                    <a:pt x="61" y="41"/>
                    <a:pt x="45" y="43"/>
                    <a:pt x="32" y="43"/>
                  </a:cubicBezTo>
                  <a:lnTo>
                    <a:pt x="16" y="43"/>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05" name="Freeform 155">
              <a:extLst>
                <a:ext uri="{FF2B5EF4-FFF2-40B4-BE49-F238E27FC236}">
                  <a16:creationId xmlns:a16="http://schemas.microsoft.com/office/drawing/2014/main" id="{96CB0D85-D04A-4DB4-BE3B-7E83486ADC59}"/>
                </a:ext>
              </a:extLst>
            </p:cNvPr>
            <p:cNvSpPr>
              <a:spLocks/>
            </p:cNvSpPr>
            <p:nvPr/>
          </p:nvSpPr>
          <p:spPr bwMode="auto">
            <a:xfrm>
              <a:off x="5352972" y="1748930"/>
              <a:ext cx="39791" cy="24487"/>
            </a:xfrm>
            <a:custGeom>
              <a:avLst/>
              <a:gdLst>
                <a:gd name="T0" fmla="*/ 10 w 35"/>
                <a:gd name="T1" fmla="*/ 22 h 22"/>
                <a:gd name="T2" fmla="*/ 0 w 35"/>
                <a:gd name="T3" fmla="*/ 10 h 22"/>
                <a:gd name="T4" fmla="*/ 8 w 35"/>
                <a:gd name="T5" fmla="*/ 0 h 22"/>
                <a:gd name="T6" fmla="*/ 22 w 35"/>
                <a:gd name="T7" fmla="*/ 0 h 22"/>
                <a:gd name="T8" fmla="*/ 22 w 35"/>
                <a:gd name="T9" fmla="*/ 10 h 22"/>
                <a:gd name="T10" fmla="*/ 35 w 35"/>
                <a:gd name="T11" fmla="*/ 10 h 22"/>
                <a:gd name="T12" fmla="*/ 10 w 35"/>
                <a:gd name="T13" fmla="*/ 22 h 22"/>
              </a:gdLst>
              <a:ahLst/>
              <a:cxnLst>
                <a:cxn ang="0">
                  <a:pos x="T0" y="T1"/>
                </a:cxn>
                <a:cxn ang="0">
                  <a:pos x="T2" y="T3"/>
                </a:cxn>
                <a:cxn ang="0">
                  <a:pos x="T4" y="T5"/>
                </a:cxn>
                <a:cxn ang="0">
                  <a:pos x="T6" y="T7"/>
                </a:cxn>
                <a:cxn ang="0">
                  <a:pos x="T8" y="T9"/>
                </a:cxn>
                <a:cxn ang="0">
                  <a:pos x="T10" y="T11"/>
                </a:cxn>
                <a:cxn ang="0">
                  <a:pos x="T12" y="T13"/>
                </a:cxn>
              </a:cxnLst>
              <a:rect l="0" t="0" r="r" b="b"/>
              <a:pathLst>
                <a:path w="35" h="22">
                  <a:moveTo>
                    <a:pt x="10" y="22"/>
                  </a:moveTo>
                  <a:cubicBezTo>
                    <a:pt x="5" y="22"/>
                    <a:pt x="0" y="14"/>
                    <a:pt x="0" y="10"/>
                  </a:cubicBezTo>
                  <a:cubicBezTo>
                    <a:pt x="0" y="6"/>
                    <a:pt x="6" y="2"/>
                    <a:pt x="8" y="0"/>
                  </a:cubicBezTo>
                  <a:cubicBezTo>
                    <a:pt x="22" y="0"/>
                    <a:pt x="22" y="0"/>
                    <a:pt x="22" y="0"/>
                  </a:cubicBezTo>
                  <a:cubicBezTo>
                    <a:pt x="22" y="6"/>
                    <a:pt x="22" y="7"/>
                    <a:pt x="22" y="10"/>
                  </a:cubicBezTo>
                  <a:cubicBezTo>
                    <a:pt x="35" y="10"/>
                    <a:pt x="35" y="10"/>
                    <a:pt x="35" y="10"/>
                  </a:cubicBezTo>
                  <a:cubicBezTo>
                    <a:pt x="31" y="13"/>
                    <a:pt x="18" y="22"/>
                    <a:pt x="10" y="22"/>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06" name="Freeform 156">
              <a:extLst>
                <a:ext uri="{FF2B5EF4-FFF2-40B4-BE49-F238E27FC236}">
                  <a16:creationId xmlns:a16="http://schemas.microsoft.com/office/drawing/2014/main" id="{7E466C5A-CDD1-4EC0-BF74-EC34A758C356}"/>
                </a:ext>
              </a:extLst>
            </p:cNvPr>
            <p:cNvSpPr>
              <a:spLocks/>
            </p:cNvSpPr>
            <p:nvPr/>
          </p:nvSpPr>
          <p:spPr bwMode="auto">
            <a:xfrm>
              <a:off x="4361247" y="2755950"/>
              <a:ext cx="160696" cy="165286"/>
            </a:xfrm>
            <a:custGeom>
              <a:avLst/>
              <a:gdLst>
                <a:gd name="T0" fmla="*/ 8 w 141"/>
                <a:gd name="T1" fmla="*/ 121 h 145"/>
                <a:gd name="T2" fmla="*/ 0 w 141"/>
                <a:gd name="T3" fmla="*/ 113 h 145"/>
                <a:gd name="T4" fmla="*/ 14 w 141"/>
                <a:gd name="T5" fmla="*/ 98 h 145"/>
                <a:gd name="T6" fmla="*/ 14 w 141"/>
                <a:gd name="T7" fmla="*/ 93 h 145"/>
                <a:gd name="T8" fmla="*/ 8 w 141"/>
                <a:gd name="T9" fmla="*/ 89 h 145"/>
                <a:gd name="T10" fmla="*/ 49 w 141"/>
                <a:gd name="T11" fmla="*/ 24 h 145"/>
                <a:gd name="T12" fmla="*/ 72 w 141"/>
                <a:gd name="T13" fmla="*/ 0 h 145"/>
                <a:gd name="T14" fmla="*/ 77 w 141"/>
                <a:gd name="T15" fmla="*/ 8 h 145"/>
                <a:gd name="T16" fmla="*/ 56 w 141"/>
                <a:gd name="T17" fmla="*/ 49 h 145"/>
                <a:gd name="T18" fmla="*/ 56 w 141"/>
                <a:gd name="T19" fmla="*/ 56 h 145"/>
                <a:gd name="T20" fmla="*/ 68 w 141"/>
                <a:gd name="T21" fmla="*/ 49 h 145"/>
                <a:gd name="T22" fmla="*/ 80 w 141"/>
                <a:gd name="T23" fmla="*/ 53 h 145"/>
                <a:gd name="T24" fmla="*/ 76 w 141"/>
                <a:gd name="T25" fmla="*/ 57 h 145"/>
                <a:gd name="T26" fmla="*/ 76 w 141"/>
                <a:gd name="T27" fmla="*/ 65 h 145"/>
                <a:gd name="T28" fmla="*/ 90 w 141"/>
                <a:gd name="T29" fmla="*/ 65 h 145"/>
                <a:gd name="T30" fmla="*/ 90 w 141"/>
                <a:gd name="T31" fmla="*/ 68 h 145"/>
                <a:gd name="T32" fmla="*/ 99 w 141"/>
                <a:gd name="T33" fmla="*/ 65 h 145"/>
                <a:gd name="T34" fmla="*/ 121 w 141"/>
                <a:gd name="T35" fmla="*/ 65 h 145"/>
                <a:gd name="T36" fmla="*/ 120 w 141"/>
                <a:gd name="T37" fmla="*/ 91 h 145"/>
                <a:gd name="T38" fmla="*/ 128 w 141"/>
                <a:gd name="T39" fmla="*/ 89 h 145"/>
                <a:gd name="T40" fmla="*/ 121 w 141"/>
                <a:gd name="T41" fmla="*/ 101 h 145"/>
                <a:gd name="T42" fmla="*/ 126 w 141"/>
                <a:gd name="T43" fmla="*/ 114 h 145"/>
                <a:gd name="T44" fmla="*/ 136 w 141"/>
                <a:gd name="T45" fmla="*/ 109 h 145"/>
                <a:gd name="T46" fmla="*/ 141 w 141"/>
                <a:gd name="T47" fmla="*/ 126 h 145"/>
                <a:gd name="T48" fmla="*/ 129 w 141"/>
                <a:gd name="T49" fmla="*/ 145 h 145"/>
                <a:gd name="T50" fmla="*/ 122 w 141"/>
                <a:gd name="T51" fmla="*/ 135 h 145"/>
                <a:gd name="T52" fmla="*/ 116 w 141"/>
                <a:gd name="T53" fmla="*/ 134 h 145"/>
                <a:gd name="T54" fmla="*/ 109 w 141"/>
                <a:gd name="T55" fmla="*/ 112 h 145"/>
                <a:gd name="T56" fmla="*/ 87 w 141"/>
                <a:gd name="T57" fmla="*/ 134 h 145"/>
                <a:gd name="T58" fmla="*/ 82 w 141"/>
                <a:gd name="T59" fmla="*/ 134 h 145"/>
                <a:gd name="T60" fmla="*/ 90 w 141"/>
                <a:gd name="T61" fmla="*/ 121 h 145"/>
                <a:gd name="T62" fmla="*/ 69 w 141"/>
                <a:gd name="T63" fmla="*/ 118 h 145"/>
                <a:gd name="T64" fmla="*/ 54 w 141"/>
                <a:gd name="T65" fmla="*/ 122 h 145"/>
                <a:gd name="T66" fmla="*/ 31 w 141"/>
                <a:gd name="T67" fmla="*/ 116 h 145"/>
                <a:gd name="T68" fmla="*/ 8 w 141"/>
                <a:gd name="T69" fmla="*/ 121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1" h="145">
                  <a:moveTo>
                    <a:pt x="8" y="121"/>
                  </a:moveTo>
                  <a:cubicBezTo>
                    <a:pt x="4" y="121"/>
                    <a:pt x="0" y="115"/>
                    <a:pt x="0" y="113"/>
                  </a:cubicBezTo>
                  <a:cubicBezTo>
                    <a:pt x="0" y="110"/>
                    <a:pt x="14" y="99"/>
                    <a:pt x="14" y="98"/>
                  </a:cubicBezTo>
                  <a:cubicBezTo>
                    <a:pt x="14" y="93"/>
                    <a:pt x="14" y="93"/>
                    <a:pt x="14" y="93"/>
                  </a:cubicBezTo>
                  <a:cubicBezTo>
                    <a:pt x="12" y="93"/>
                    <a:pt x="9" y="91"/>
                    <a:pt x="8" y="89"/>
                  </a:cubicBezTo>
                  <a:cubicBezTo>
                    <a:pt x="29" y="78"/>
                    <a:pt x="37" y="42"/>
                    <a:pt x="49" y="24"/>
                  </a:cubicBezTo>
                  <a:cubicBezTo>
                    <a:pt x="55" y="14"/>
                    <a:pt x="59" y="0"/>
                    <a:pt x="72" y="0"/>
                  </a:cubicBezTo>
                  <a:cubicBezTo>
                    <a:pt x="75" y="0"/>
                    <a:pt x="77" y="5"/>
                    <a:pt x="77" y="8"/>
                  </a:cubicBezTo>
                  <a:cubicBezTo>
                    <a:pt x="77" y="26"/>
                    <a:pt x="61" y="34"/>
                    <a:pt x="56" y="49"/>
                  </a:cubicBezTo>
                  <a:cubicBezTo>
                    <a:pt x="56" y="56"/>
                    <a:pt x="56" y="56"/>
                    <a:pt x="56" y="56"/>
                  </a:cubicBezTo>
                  <a:cubicBezTo>
                    <a:pt x="62" y="54"/>
                    <a:pt x="62" y="49"/>
                    <a:pt x="68" y="49"/>
                  </a:cubicBezTo>
                  <a:cubicBezTo>
                    <a:pt x="72" y="49"/>
                    <a:pt x="77" y="50"/>
                    <a:pt x="80" y="53"/>
                  </a:cubicBezTo>
                  <a:cubicBezTo>
                    <a:pt x="76" y="57"/>
                    <a:pt x="76" y="57"/>
                    <a:pt x="76" y="57"/>
                  </a:cubicBezTo>
                  <a:cubicBezTo>
                    <a:pt x="76" y="65"/>
                    <a:pt x="76" y="65"/>
                    <a:pt x="76" y="65"/>
                  </a:cubicBezTo>
                  <a:cubicBezTo>
                    <a:pt x="90" y="65"/>
                    <a:pt x="90" y="65"/>
                    <a:pt x="90" y="65"/>
                  </a:cubicBezTo>
                  <a:cubicBezTo>
                    <a:pt x="90" y="65"/>
                    <a:pt x="90" y="68"/>
                    <a:pt x="90" y="68"/>
                  </a:cubicBezTo>
                  <a:cubicBezTo>
                    <a:pt x="99" y="65"/>
                    <a:pt x="99" y="65"/>
                    <a:pt x="99" y="65"/>
                  </a:cubicBezTo>
                  <a:cubicBezTo>
                    <a:pt x="107" y="68"/>
                    <a:pt x="117" y="68"/>
                    <a:pt x="121" y="65"/>
                  </a:cubicBezTo>
                  <a:cubicBezTo>
                    <a:pt x="121" y="72"/>
                    <a:pt x="120" y="80"/>
                    <a:pt x="120" y="91"/>
                  </a:cubicBezTo>
                  <a:cubicBezTo>
                    <a:pt x="122" y="90"/>
                    <a:pt x="125" y="89"/>
                    <a:pt x="128" y="89"/>
                  </a:cubicBezTo>
                  <a:cubicBezTo>
                    <a:pt x="128" y="96"/>
                    <a:pt x="121" y="98"/>
                    <a:pt x="121" y="101"/>
                  </a:cubicBezTo>
                  <a:cubicBezTo>
                    <a:pt x="121" y="105"/>
                    <a:pt x="126" y="108"/>
                    <a:pt x="126" y="114"/>
                  </a:cubicBezTo>
                  <a:cubicBezTo>
                    <a:pt x="134" y="114"/>
                    <a:pt x="131" y="112"/>
                    <a:pt x="136" y="109"/>
                  </a:cubicBezTo>
                  <a:cubicBezTo>
                    <a:pt x="136" y="119"/>
                    <a:pt x="141" y="118"/>
                    <a:pt x="141" y="126"/>
                  </a:cubicBezTo>
                  <a:cubicBezTo>
                    <a:pt x="141" y="135"/>
                    <a:pt x="137" y="145"/>
                    <a:pt x="129" y="145"/>
                  </a:cubicBezTo>
                  <a:cubicBezTo>
                    <a:pt x="124" y="145"/>
                    <a:pt x="122" y="138"/>
                    <a:pt x="122" y="135"/>
                  </a:cubicBezTo>
                  <a:cubicBezTo>
                    <a:pt x="120" y="135"/>
                    <a:pt x="118" y="134"/>
                    <a:pt x="116" y="134"/>
                  </a:cubicBezTo>
                  <a:cubicBezTo>
                    <a:pt x="110" y="134"/>
                    <a:pt x="115" y="119"/>
                    <a:pt x="109" y="112"/>
                  </a:cubicBezTo>
                  <a:cubicBezTo>
                    <a:pt x="103" y="122"/>
                    <a:pt x="96" y="134"/>
                    <a:pt x="87" y="134"/>
                  </a:cubicBezTo>
                  <a:cubicBezTo>
                    <a:pt x="85" y="134"/>
                    <a:pt x="82" y="135"/>
                    <a:pt x="82" y="134"/>
                  </a:cubicBezTo>
                  <a:cubicBezTo>
                    <a:pt x="82" y="126"/>
                    <a:pt x="88" y="126"/>
                    <a:pt x="90" y="121"/>
                  </a:cubicBezTo>
                  <a:cubicBezTo>
                    <a:pt x="83" y="121"/>
                    <a:pt x="73" y="126"/>
                    <a:pt x="69" y="118"/>
                  </a:cubicBezTo>
                  <a:cubicBezTo>
                    <a:pt x="64" y="120"/>
                    <a:pt x="59" y="122"/>
                    <a:pt x="54" y="122"/>
                  </a:cubicBezTo>
                  <a:cubicBezTo>
                    <a:pt x="44" y="122"/>
                    <a:pt x="40" y="116"/>
                    <a:pt x="31" y="116"/>
                  </a:cubicBezTo>
                  <a:cubicBezTo>
                    <a:pt x="20" y="116"/>
                    <a:pt x="17" y="121"/>
                    <a:pt x="8" y="121"/>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07" name="Freeform 157">
              <a:extLst>
                <a:ext uri="{FF2B5EF4-FFF2-40B4-BE49-F238E27FC236}">
                  <a16:creationId xmlns:a16="http://schemas.microsoft.com/office/drawing/2014/main" id="{40719043-A007-4388-9970-29BA4ECFEE4D}"/>
                </a:ext>
              </a:extLst>
            </p:cNvPr>
            <p:cNvSpPr>
              <a:spLocks/>
            </p:cNvSpPr>
            <p:nvPr/>
          </p:nvSpPr>
          <p:spPr bwMode="auto">
            <a:xfrm>
              <a:off x="9197435" y="1696896"/>
              <a:ext cx="191305" cy="76521"/>
            </a:xfrm>
            <a:custGeom>
              <a:avLst/>
              <a:gdLst>
                <a:gd name="T0" fmla="*/ 132 w 166"/>
                <a:gd name="T1" fmla="*/ 51 h 67"/>
                <a:gd name="T2" fmla="*/ 113 w 166"/>
                <a:gd name="T3" fmla="*/ 59 h 67"/>
                <a:gd name="T4" fmla="*/ 100 w 166"/>
                <a:gd name="T5" fmla="*/ 51 h 67"/>
                <a:gd name="T6" fmla="*/ 84 w 166"/>
                <a:gd name="T7" fmla="*/ 57 h 67"/>
                <a:gd name="T8" fmla="*/ 68 w 166"/>
                <a:gd name="T9" fmla="*/ 63 h 67"/>
                <a:gd name="T10" fmla="*/ 54 w 166"/>
                <a:gd name="T11" fmla="*/ 55 h 67"/>
                <a:gd name="T12" fmla="*/ 37 w 166"/>
                <a:gd name="T13" fmla="*/ 67 h 67"/>
                <a:gd name="T14" fmla="*/ 0 w 166"/>
                <a:gd name="T15" fmla="*/ 31 h 67"/>
                <a:gd name="T16" fmla="*/ 34 w 166"/>
                <a:gd name="T17" fmla="*/ 0 h 67"/>
                <a:gd name="T18" fmla="*/ 79 w 166"/>
                <a:gd name="T19" fmla="*/ 25 h 67"/>
                <a:gd name="T20" fmla="*/ 92 w 166"/>
                <a:gd name="T21" fmla="*/ 4 h 67"/>
                <a:gd name="T22" fmla="*/ 166 w 166"/>
                <a:gd name="T23" fmla="*/ 25 h 67"/>
                <a:gd name="T24" fmla="*/ 153 w 166"/>
                <a:gd name="T25" fmla="*/ 51 h 67"/>
                <a:gd name="T26" fmla="*/ 132 w 166"/>
                <a:gd name="T27" fmla="*/ 51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66" h="67">
                  <a:moveTo>
                    <a:pt x="132" y="51"/>
                  </a:moveTo>
                  <a:cubicBezTo>
                    <a:pt x="126" y="51"/>
                    <a:pt x="122" y="59"/>
                    <a:pt x="113" y="59"/>
                  </a:cubicBezTo>
                  <a:cubicBezTo>
                    <a:pt x="108" y="59"/>
                    <a:pt x="105" y="51"/>
                    <a:pt x="100" y="51"/>
                  </a:cubicBezTo>
                  <a:cubicBezTo>
                    <a:pt x="93" y="51"/>
                    <a:pt x="90" y="57"/>
                    <a:pt x="84" y="57"/>
                  </a:cubicBezTo>
                  <a:cubicBezTo>
                    <a:pt x="80" y="57"/>
                    <a:pt x="75" y="63"/>
                    <a:pt x="68" y="63"/>
                  </a:cubicBezTo>
                  <a:cubicBezTo>
                    <a:pt x="61" y="63"/>
                    <a:pt x="58" y="60"/>
                    <a:pt x="54" y="55"/>
                  </a:cubicBezTo>
                  <a:cubicBezTo>
                    <a:pt x="49" y="60"/>
                    <a:pt x="45" y="67"/>
                    <a:pt x="37" y="67"/>
                  </a:cubicBezTo>
                  <a:cubicBezTo>
                    <a:pt x="18" y="67"/>
                    <a:pt x="0" y="51"/>
                    <a:pt x="0" y="31"/>
                  </a:cubicBezTo>
                  <a:cubicBezTo>
                    <a:pt x="0" y="13"/>
                    <a:pt x="18" y="0"/>
                    <a:pt x="34" y="0"/>
                  </a:cubicBezTo>
                  <a:cubicBezTo>
                    <a:pt x="57" y="0"/>
                    <a:pt x="59" y="25"/>
                    <a:pt x="79" y="25"/>
                  </a:cubicBezTo>
                  <a:cubicBezTo>
                    <a:pt x="79" y="13"/>
                    <a:pt x="83" y="4"/>
                    <a:pt x="92" y="4"/>
                  </a:cubicBezTo>
                  <a:cubicBezTo>
                    <a:pt x="106" y="4"/>
                    <a:pt x="150" y="20"/>
                    <a:pt x="166" y="25"/>
                  </a:cubicBezTo>
                  <a:cubicBezTo>
                    <a:pt x="163" y="36"/>
                    <a:pt x="153" y="45"/>
                    <a:pt x="153" y="51"/>
                  </a:cubicBezTo>
                  <a:lnTo>
                    <a:pt x="132" y="51"/>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08" name="Freeform 158">
              <a:extLst>
                <a:ext uri="{FF2B5EF4-FFF2-40B4-BE49-F238E27FC236}">
                  <a16:creationId xmlns:a16="http://schemas.microsoft.com/office/drawing/2014/main" id="{3368ED60-1BDC-4B86-9FE9-9A59A54C4B2A}"/>
                </a:ext>
              </a:extLst>
            </p:cNvPr>
            <p:cNvSpPr>
              <a:spLocks/>
            </p:cNvSpPr>
            <p:nvPr/>
          </p:nvSpPr>
          <p:spPr bwMode="auto">
            <a:xfrm>
              <a:off x="2930286" y="3354346"/>
              <a:ext cx="988664" cy="697874"/>
            </a:xfrm>
            <a:custGeom>
              <a:avLst/>
              <a:gdLst>
                <a:gd name="T0" fmla="*/ 430 w 865"/>
                <a:gd name="T1" fmla="*/ 177 h 610"/>
                <a:gd name="T2" fmla="*/ 422 w 865"/>
                <a:gd name="T3" fmla="*/ 254 h 610"/>
                <a:gd name="T4" fmla="*/ 430 w 865"/>
                <a:gd name="T5" fmla="*/ 289 h 610"/>
                <a:gd name="T6" fmla="*/ 482 w 865"/>
                <a:gd name="T7" fmla="*/ 346 h 610"/>
                <a:gd name="T8" fmla="*/ 536 w 865"/>
                <a:gd name="T9" fmla="*/ 344 h 610"/>
                <a:gd name="T10" fmla="*/ 561 w 865"/>
                <a:gd name="T11" fmla="*/ 336 h 610"/>
                <a:gd name="T12" fmla="*/ 623 w 865"/>
                <a:gd name="T13" fmla="*/ 274 h 610"/>
                <a:gd name="T14" fmla="*/ 655 w 865"/>
                <a:gd name="T15" fmla="*/ 278 h 610"/>
                <a:gd name="T16" fmla="*/ 642 w 865"/>
                <a:gd name="T17" fmla="*/ 325 h 610"/>
                <a:gd name="T18" fmla="*/ 633 w 865"/>
                <a:gd name="T19" fmla="*/ 346 h 610"/>
                <a:gd name="T20" fmla="*/ 627 w 865"/>
                <a:gd name="T21" fmla="*/ 384 h 610"/>
                <a:gd name="T22" fmla="*/ 614 w 865"/>
                <a:gd name="T23" fmla="*/ 404 h 610"/>
                <a:gd name="T24" fmla="*/ 695 w 865"/>
                <a:gd name="T25" fmla="*/ 408 h 610"/>
                <a:gd name="T26" fmla="*/ 731 w 865"/>
                <a:gd name="T27" fmla="*/ 437 h 610"/>
                <a:gd name="T28" fmla="*/ 726 w 865"/>
                <a:gd name="T29" fmla="*/ 520 h 610"/>
                <a:gd name="T30" fmla="*/ 775 w 865"/>
                <a:gd name="T31" fmla="*/ 570 h 610"/>
                <a:gd name="T32" fmla="*/ 865 w 865"/>
                <a:gd name="T33" fmla="*/ 580 h 610"/>
                <a:gd name="T34" fmla="*/ 838 w 865"/>
                <a:gd name="T35" fmla="*/ 592 h 610"/>
                <a:gd name="T36" fmla="*/ 823 w 865"/>
                <a:gd name="T37" fmla="*/ 570 h 610"/>
                <a:gd name="T38" fmla="*/ 803 w 865"/>
                <a:gd name="T39" fmla="*/ 598 h 610"/>
                <a:gd name="T40" fmla="*/ 766 w 865"/>
                <a:gd name="T41" fmla="*/ 588 h 610"/>
                <a:gd name="T42" fmla="*/ 739 w 865"/>
                <a:gd name="T43" fmla="*/ 583 h 610"/>
                <a:gd name="T44" fmla="*/ 697 w 865"/>
                <a:gd name="T45" fmla="*/ 545 h 610"/>
                <a:gd name="T46" fmla="*/ 689 w 865"/>
                <a:gd name="T47" fmla="*/ 552 h 610"/>
                <a:gd name="T48" fmla="*/ 672 w 865"/>
                <a:gd name="T49" fmla="*/ 507 h 610"/>
                <a:gd name="T50" fmla="*/ 638 w 865"/>
                <a:gd name="T51" fmla="*/ 468 h 610"/>
                <a:gd name="T52" fmla="*/ 592 w 865"/>
                <a:gd name="T53" fmla="*/ 459 h 610"/>
                <a:gd name="T54" fmla="*/ 505 w 865"/>
                <a:gd name="T55" fmla="*/ 407 h 610"/>
                <a:gd name="T56" fmla="*/ 483 w 865"/>
                <a:gd name="T57" fmla="*/ 401 h 610"/>
                <a:gd name="T58" fmla="*/ 439 w 865"/>
                <a:gd name="T59" fmla="*/ 410 h 610"/>
                <a:gd name="T60" fmla="*/ 380 w 865"/>
                <a:gd name="T61" fmla="*/ 385 h 610"/>
                <a:gd name="T62" fmla="*/ 334 w 865"/>
                <a:gd name="T63" fmla="*/ 365 h 610"/>
                <a:gd name="T64" fmla="*/ 301 w 865"/>
                <a:gd name="T65" fmla="*/ 352 h 610"/>
                <a:gd name="T66" fmla="*/ 255 w 865"/>
                <a:gd name="T67" fmla="*/ 310 h 610"/>
                <a:gd name="T68" fmla="*/ 255 w 865"/>
                <a:gd name="T69" fmla="*/ 270 h 610"/>
                <a:gd name="T70" fmla="*/ 176 w 865"/>
                <a:gd name="T71" fmla="*/ 181 h 610"/>
                <a:gd name="T72" fmla="*/ 141 w 865"/>
                <a:gd name="T73" fmla="*/ 123 h 610"/>
                <a:gd name="T74" fmla="*/ 107 w 865"/>
                <a:gd name="T75" fmla="*/ 96 h 610"/>
                <a:gd name="T76" fmla="*/ 84 w 865"/>
                <a:gd name="T77" fmla="*/ 40 h 610"/>
                <a:gd name="T78" fmla="*/ 48 w 865"/>
                <a:gd name="T79" fmla="*/ 34 h 610"/>
                <a:gd name="T80" fmla="*/ 84 w 865"/>
                <a:gd name="T81" fmla="*/ 95 h 610"/>
                <a:gd name="T82" fmla="*/ 126 w 865"/>
                <a:gd name="T83" fmla="*/ 171 h 610"/>
                <a:gd name="T84" fmla="*/ 165 w 865"/>
                <a:gd name="T85" fmla="*/ 234 h 610"/>
                <a:gd name="T86" fmla="*/ 148 w 865"/>
                <a:gd name="T87" fmla="*/ 229 h 610"/>
                <a:gd name="T88" fmla="*/ 111 w 865"/>
                <a:gd name="T89" fmla="*/ 197 h 610"/>
                <a:gd name="T90" fmla="*/ 89 w 865"/>
                <a:gd name="T91" fmla="*/ 151 h 610"/>
                <a:gd name="T92" fmla="*/ 69 w 865"/>
                <a:gd name="T93" fmla="*/ 124 h 610"/>
                <a:gd name="T94" fmla="*/ 19 w 865"/>
                <a:gd name="T95" fmla="*/ 43 h 610"/>
                <a:gd name="T96" fmla="*/ 0 w 865"/>
                <a:gd name="T97" fmla="*/ 0 h 610"/>
                <a:gd name="T98" fmla="*/ 130 w 865"/>
                <a:gd name="T99" fmla="*/ 28 h 610"/>
                <a:gd name="T100" fmla="*/ 193 w 865"/>
                <a:gd name="T101" fmla="*/ 18 h 610"/>
                <a:gd name="T102" fmla="*/ 261 w 865"/>
                <a:gd name="T103" fmla="*/ 52 h 610"/>
                <a:gd name="T104" fmla="*/ 322 w 865"/>
                <a:gd name="T105" fmla="*/ 68 h 610"/>
                <a:gd name="T106" fmla="*/ 428 w 865"/>
                <a:gd name="T107" fmla="*/ 163 h 610"/>
                <a:gd name="T108" fmla="*/ 424 w 865"/>
                <a:gd name="T109" fmla="*/ 155 h 6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865" h="610">
                  <a:moveTo>
                    <a:pt x="427" y="165"/>
                  </a:moveTo>
                  <a:cubicBezTo>
                    <a:pt x="428" y="170"/>
                    <a:pt x="430" y="173"/>
                    <a:pt x="430" y="177"/>
                  </a:cubicBezTo>
                  <a:cubicBezTo>
                    <a:pt x="430" y="192"/>
                    <a:pt x="424" y="197"/>
                    <a:pt x="422" y="209"/>
                  </a:cubicBezTo>
                  <a:cubicBezTo>
                    <a:pt x="422" y="254"/>
                    <a:pt x="422" y="254"/>
                    <a:pt x="422" y="254"/>
                  </a:cubicBezTo>
                  <a:cubicBezTo>
                    <a:pt x="421" y="260"/>
                    <a:pt x="427" y="266"/>
                    <a:pt x="428" y="270"/>
                  </a:cubicBezTo>
                  <a:cubicBezTo>
                    <a:pt x="431" y="277"/>
                    <a:pt x="427" y="282"/>
                    <a:pt x="430" y="289"/>
                  </a:cubicBezTo>
                  <a:cubicBezTo>
                    <a:pt x="433" y="295"/>
                    <a:pt x="443" y="306"/>
                    <a:pt x="449" y="312"/>
                  </a:cubicBezTo>
                  <a:cubicBezTo>
                    <a:pt x="462" y="326"/>
                    <a:pt x="462" y="340"/>
                    <a:pt x="482" y="346"/>
                  </a:cubicBezTo>
                  <a:cubicBezTo>
                    <a:pt x="489" y="348"/>
                    <a:pt x="489" y="356"/>
                    <a:pt x="495" y="356"/>
                  </a:cubicBezTo>
                  <a:cubicBezTo>
                    <a:pt x="509" y="356"/>
                    <a:pt x="521" y="344"/>
                    <a:pt x="536" y="344"/>
                  </a:cubicBezTo>
                  <a:cubicBezTo>
                    <a:pt x="545" y="344"/>
                    <a:pt x="548" y="349"/>
                    <a:pt x="551" y="349"/>
                  </a:cubicBezTo>
                  <a:cubicBezTo>
                    <a:pt x="557" y="349"/>
                    <a:pt x="561" y="340"/>
                    <a:pt x="561" y="336"/>
                  </a:cubicBezTo>
                  <a:cubicBezTo>
                    <a:pt x="564" y="327"/>
                    <a:pt x="577" y="317"/>
                    <a:pt x="577" y="305"/>
                  </a:cubicBezTo>
                  <a:cubicBezTo>
                    <a:pt x="577" y="282"/>
                    <a:pt x="602" y="274"/>
                    <a:pt x="623" y="274"/>
                  </a:cubicBezTo>
                  <a:cubicBezTo>
                    <a:pt x="630" y="274"/>
                    <a:pt x="635" y="274"/>
                    <a:pt x="638" y="276"/>
                  </a:cubicBezTo>
                  <a:cubicBezTo>
                    <a:pt x="641" y="277"/>
                    <a:pt x="651" y="278"/>
                    <a:pt x="655" y="278"/>
                  </a:cubicBezTo>
                  <a:cubicBezTo>
                    <a:pt x="655" y="280"/>
                    <a:pt x="655" y="282"/>
                    <a:pt x="655" y="285"/>
                  </a:cubicBezTo>
                  <a:cubicBezTo>
                    <a:pt x="655" y="296"/>
                    <a:pt x="642" y="310"/>
                    <a:pt x="642" y="325"/>
                  </a:cubicBezTo>
                  <a:cubicBezTo>
                    <a:pt x="642" y="338"/>
                    <a:pt x="638" y="344"/>
                    <a:pt x="633" y="352"/>
                  </a:cubicBezTo>
                  <a:cubicBezTo>
                    <a:pt x="633" y="350"/>
                    <a:pt x="633" y="348"/>
                    <a:pt x="633" y="346"/>
                  </a:cubicBezTo>
                  <a:cubicBezTo>
                    <a:pt x="631" y="346"/>
                    <a:pt x="630" y="346"/>
                    <a:pt x="627" y="346"/>
                  </a:cubicBezTo>
                  <a:cubicBezTo>
                    <a:pt x="627" y="355"/>
                    <a:pt x="627" y="373"/>
                    <a:pt x="627" y="384"/>
                  </a:cubicBezTo>
                  <a:cubicBezTo>
                    <a:pt x="627" y="392"/>
                    <a:pt x="618" y="395"/>
                    <a:pt x="614" y="400"/>
                  </a:cubicBezTo>
                  <a:cubicBezTo>
                    <a:pt x="614" y="402"/>
                    <a:pt x="614" y="402"/>
                    <a:pt x="614" y="404"/>
                  </a:cubicBezTo>
                  <a:cubicBezTo>
                    <a:pt x="614" y="410"/>
                    <a:pt x="618" y="413"/>
                    <a:pt x="623" y="413"/>
                  </a:cubicBezTo>
                  <a:cubicBezTo>
                    <a:pt x="648" y="413"/>
                    <a:pt x="668" y="408"/>
                    <a:pt x="695" y="408"/>
                  </a:cubicBezTo>
                  <a:cubicBezTo>
                    <a:pt x="713" y="408"/>
                    <a:pt x="717" y="422"/>
                    <a:pt x="731" y="425"/>
                  </a:cubicBezTo>
                  <a:cubicBezTo>
                    <a:pt x="731" y="429"/>
                    <a:pt x="731" y="433"/>
                    <a:pt x="731" y="437"/>
                  </a:cubicBezTo>
                  <a:cubicBezTo>
                    <a:pt x="731" y="444"/>
                    <a:pt x="730" y="464"/>
                    <a:pt x="726" y="472"/>
                  </a:cubicBezTo>
                  <a:cubicBezTo>
                    <a:pt x="726" y="490"/>
                    <a:pt x="726" y="507"/>
                    <a:pt x="726" y="520"/>
                  </a:cubicBezTo>
                  <a:cubicBezTo>
                    <a:pt x="726" y="538"/>
                    <a:pt x="742" y="545"/>
                    <a:pt x="754" y="551"/>
                  </a:cubicBezTo>
                  <a:cubicBezTo>
                    <a:pt x="762" y="555"/>
                    <a:pt x="762" y="570"/>
                    <a:pt x="775" y="570"/>
                  </a:cubicBezTo>
                  <a:cubicBezTo>
                    <a:pt x="795" y="570"/>
                    <a:pt x="805" y="554"/>
                    <a:pt x="823" y="554"/>
                  </a:cubicBezTo>
                  <a:cubicBezTo>
                    <a:pt x="844" y="554"/>
                    <a:pt x="853" y="570"/>
                    <a:pt x="865" y="580"/>
                  </a:cubicBezTo>
                  <a:cubicBezTo>
                    <a:pt x="864" y="582"/>
                    <a:pt x="848" y="600"/>
                    <a:pt x="846" y="599"/>
                  </a:cubicBezTo>
                  <a:cubicBezTo>
                    <a:pt x="845" y="597"/>
                    <a:pt x="838" y="595"/>
                    <a:pt x="838" y="592"/>
                  </a:cubicBezTo>
                  <a:cubicBezTo>
                    <a:pt x="838" y="589"/>
                    <a:pt x="841" y="588"/>
                    <a:pt x="842" y="584"/>
                  </a:cubicBezTo>
                  <a:cubicBezTo>
                    <a:pt x="834" y="580"/>
                    <a:pt x="832" y="570"/>
                    <a:pt x="823" y="570"/>
                  </a:cubicBezTo>
                  <a:cubicBezTo>
                    <a:pt x="818" y="570"/>
                    <a:pt x="797" y="586"/>
                    <a:pt x="797" y="591"/>
                  </a:cubicBezTo>
                  <a:cubicBezTo>
                    <a:pt x="797" y="594"/>
                    <a:pt x="801" y="597"/>
                    <a:pt x="803" y="598"/>
                  </a:cubicBezTo>
                  <a:cubicBezTo>
                    <a:pt x="801" y="606"/>
                    <a:pt x="798" y="610"/>
                    <a:pt x="792" y="610"/>
                  </a:cubicBezTo>
                  <a:cubicBezTo>
                    <a:pt x="779" y="610"/>
                    <a:pt x="772" y="595"/>
                    <a:pt x="766" y="588"/>
                  </a:cubicBezTo>
                  <a:cubicBezTo>
                    <a:pt x="761" y="583"/>
                    <a:pt x="748" y="588"/>
                    <a:pt x="743" y="588"/>
                  </a:cubicBezTo>
                  <a:cubicBezTo>
                    <a:pt x="742" y="588"/>
                    <a:pt x="739" y="584"/>
                    <a:pt x="739" y="583"/>
                  </a:cubicBezTo>
                  <a:cubicBezTo>
                    <a:pt x="729" y="580"/>
                    <a:pt x="729" y="573"/>
                    <a:pt x="726" y="566"/>
                  </a:cubicBezTo>
                  <a:cubicBezTo>
                    <a:pt x="723" y="561"/>
                    <a:pt x="698" y="545"/>
                    <a:pt x="697" y="545"/>
                  </a:cubicBezTo>
                  <a:cubicBezTo>
                    <a:pt x="695" y="547"/>
                    <a:pt x="695" y="550"/>
                    <a:pt x="697" y="552"/>
                  </a:cubicBezTo>
                  <a:cubicBezTo>
                    <a:pt x="689" y="552"/>
                    <a:pt x="689" y="552"/>
                    <a:pt x="689" y="552"/>
                  </a:cubicBezTo>
                  <a:cubicBezTo>
                    <a:pt x="678" y="544"/>
                    <a:pt x="686" y="533"/>
                    <a:pt x="682" y="521"/>
                  </a:cubicBezTo>
                  <a:cubicBezTo>
                    <a:pt x="680" y="513"/>
                    <a:pt x="676" y="511"/>
                    <a:pt x="672" y="507"/>
                  </a:cubicBezTo>
                  <a:cubicBezTo>
                    <a:pt x="660" y="495"/>
                    <a:pt x="647" y="487"/>
                    <a:pt x="642" y="468"/>
                  </a:cubicBezTo>
                  <a:cubicBezTo>
                    <a:pt x="641" y="468"/>
                    <a:pt x="639" y="468"/>
                    <a:pt x="638" y="468"/>
                  </a:cubicBezTo>
                  <a:cubicBezTo>
                    <a:pt x="633" y="468"/>
                    <a:pt x="629" y="472"/>
                    <a:pt x="623" y="472"/>
                  </a:cubicBezTo>
                  <a:cubicBezTo>
                    <a:pt x="609" y="472"/>
                    <a:pt x="602" y="464"/>
                    <a:pt x="592" y="459"/>
                  </a:cubicBezTo>
                  <a:cubicBezTo>
                    <a:pt x="577" y="452"/>
                    <a:pt x="567" y="456"/>
                    <a:pt x="552" y="448"/>
                  </a:cubicBezTo>
                  <a:cubicBezTo>
                    <a:pt x="528" y="436"/>
                    <a:pt x="525" y="418"/>
                    <a:pt x="505" y="407"/>
                  </a:cubicBezTo>
                  <a:cubicBezTo>
                    <a:pt x="500" y="407"/>
                    <a:pt x="500" y="407"/>
                    <a:pt x="500" y="407"/>
                  </a:cubicBezTo>
                  <a:cubicBezTo>
                    <a:pt x="494" y="403"/>
                    <a:pt x="489" y="401"/>
                    <a:pt x="483" y="401"/>
                  </a:cubicBezTo>
                  <a:cubicBezTo>
                    <a:pt x="470" y="401"/>
                    <a:pt x="467" y="417"/>
                    <a:pt x="455" y="417"/>
                  </a:cubicBezTo>
                  <a:cubicBezTo>
                    <a:pt x="449" y="417"/>
                    <a:pt x="442" y="411"/>
                    <a:pt x="439" y="410"/>
                  </a:cubicBezTo>
                  <a:cubicBezTo>
                    <a:pt x="433" y="406"/>
                    <a:pt x="428" y="408"/>
                    <a:pt x="422" y="408"/>
                  </a:cubicBezTo>
                  <a:cubicBezTo>
                    <a:pt x="413" y="408"/>
                    <a:pt x="387" y="389"/>
                    <a:pt x="380" y="385"/>
                  </a:cubicBezTo>
                  <a:cubicBezTo>
                    <a:pt x="371" y="381"/>
                    <a:pt x="366" y="386"/>
                    <a:pt x="358" y="383"/>
                  </a:cubicBezTo>
                  <a:cubicBezTo>
                    <a:pt x="347" y="380"/>
                    <a:pt x="345" y="371"/>
                    <a:pt x="334" y="365"/>
                  </a:cubicBezTo>
                  <a:cubicBezTo>
                    <a:pt x="324" y="360"/>
                    <a:pt x="319" y="362"/>
                    <a:pt x="309" y="357"/>
                  </a:cubicBezTo>
                  <a:cubicBezTo>
                    <a:pt x="305" y="355"/>
                    <a:pt x="303" y="354"/>
                    <a:pt x="301" y="352"/>
                  </a:cubicBezTo>
                  <a:cubicBezTo>
                    <a:pt x="292" y="342"/>
                    <a:pt x="268" y="336"/>
                    <a:pt x="266" y="326"/>
                  </a:cubicBezTo>
                  <a:cubicBezTo>
                    <a:pt x="259" y="326"/>
                    <a:pt x="255" y="317"/>
                    <a:pt x="255" y="310"/>
                  </a:cubicBezTo>
                  <a:cubicBezTo>
                    <a:pt x="255" y="301"/>
                    <a:pt x="262" y="297"/>
                    <a:pt x="262" y="288"/>
                  </a:cubicBezTo>
                  <a:cubicBezTo>
                    <a:pt x="262" y="278"/>
                    <a:pt x="256" y="275"/>
                    <a:pt x="255" y="270"/>
                  </a:cubicBezTo>
                  <a:cubicBezTo>
                    <a:pt x="246" y="241"/>
                    <a:pt x="220" y="218"/>
                    <a:pt x="203" y="200"/>
                  </a:cubicBezTo>
                  <a:cubicBezTo>
                    <a:pt x="196" y="193"/>
                    <a:pt x="183" y="189"/>
                    <a:pt x="176" y="181"/>
                  </a:cubicBezTo>
                  <a:cubicBezTo>
                    <a:pt x="170" y="175"/>
                    <a:pt x="175" y="167"/>
                    <a:pt x="171" y="158"/>
                  </a:cubicBezTo>
                  <a:cubicBezTo>
                    <a:pt x="165" y="144"/>
                    <a:pt x="141" y="142"/>
                    <a:pt x="141" y="123"/>
                  </a:cubicBezTo>
                  <a:cubicBezTo>
                    <a:pt x="134" y="122"/>
                    <a:pt x="135" y="121"/>
                    <a:pt x="133" y="123"/>
                  </a:cubicBezTo>
                  <a:cubicBezTo>
                    <a:pt x="123" y="113"/>
                    <a:pt x="115" y="104"/>
                    <a:pt x="107" y="96"/>
                  </a:cubicBezTo>
                  <a:cubicBezTo>
                    <a:pt x="100" y="88"/>
                    <a:pt x="102" y="75"/>
                    <a:pt x="96" y="68"/>
                  </a:cubicBezTo>
                  <a:cubicBezTo>
                    <a:pt x="89" y="61"/>
                    <a:pt x="90" y="43"/>
                    <a:pt x="84" y="40"/>
                  </a:cubicBezTo>
                  <a:cubicBezTo>
                    <a:pt x="71" y="34"/>
                    <a:pt x="59" y="34"/>
                    <a:pt x="49" y="24"/>
                  </a:cubicBezTo>
                  <a:cubicBezTo>
                    <a:pt x="47" y="27"/>
                    <a:pt x="48" y="32"/>
                    <a:pt x="48" y="34"/>
                  </a:cubicBezTo>
                  <a:cubicBezTo>
                    <a:pt x="48" y="51"/>
                    <a:pt x="55" y="61"/>
                    <a:pt x="61" y="75"/>
                  </a:cubicBezTo>
                  <a:cubicBezTo>
                    <a:pt x="67" y="87"/>
                    <a:pt x="77" y="87"/>
                    <a:pt x="84" y="95"/>
                  </a:cubicBezTo>
                  <a:cubicBezTo>
                    <a:pt x="95" y="106"/>
                    <a:pt x="96" y="114"/>
                    <a:pt x="100" y="127"/>
                  </a:cubicBezTo>
                  <a:cubicBezTo>
                    <a:pt x="105" y="146"/>
                    <a:pt x="121" y="154"/>
                    <a:pt x="126" y="171"/>
                  </a:cubicBezTo>
                  <a:cubicBezTo>
                    <a:pt x="132" y="190"/>
                    <a:pt x="137" y="211"/>
                    <a:pt x="150" y="220"/>
                  </a:cubicBezTo>
                  <a:cubicBezTo>
                    <a:pt x="156" y="214"/>
                    <a:pt x="165" y="228"/>
                    <a:pt x="165" y="234"/>
                  </a:cubicBezTo>
                  <a:cubicBezTo>
                    <a:pt x="165" y="238"/>
                    <a:pt x="162" y="246"/>
                    <a:pt x="160" y="246"/>
                  </a:cubicBezTo>
                  <a:cubicBezTo>
                    <a:pt x="158" y="246"/>
                    <a:pt x="148" y="232"/>
                    <a:pt x="148" y="229"/>
                  </a:cubicBezTo>
                  <a:cubicBezTo>
                    <a:pt x="134" y="229"/>
                    <a:pt x="127" y="210"/>
                    <a:pt x="118" y="204"/>
                  </a:cubicBezTo>
                  <a:cubicBezTo>
                    <a:pt x="114" y="201"/>
                    <a:pt x="113" y="201"/>
                    <a:pt x="111" y="197"/>
                  </a:cubicBezTo>
                  <a:cubicBezTo>
                    <a:pt x="111" y="177"/>
                    <a:pt x="111" y="177"/>
                    <a:pt x="111" y="177"/>
                  </a:cubicBezTo>
                  <a:cubicBezTo>
                    <a:pt x="102" y="168"/>
                    <a:pt x="96" y="159"/>
                    <a:pt x="89" y="151"/>
                  </a:cubicBezTo>
                  <a:cubicBezTo>
                    <a:pt x="78" y="140"/>
                    <a:pt x="62" y="142"/>
                    <a:pt x="54" y="131"/>
                  </a:cubicBezTo>
                  <a:cubicBezTo>
                    <a:pt x="58" y="131"/>
                    <a:pt x="76" y="133"/>
                    <a:pt x="69" y="124"/>
                  </a:cubicBezTo>
                  <a:cubicBezTo>
                    <a:pt x="58" y="107"/>
                    <a:pt x="45" y="90"/>
                    <a:pt x="32" y="81"/>
                  </a:cubicBezTo>
                  <a:cubicBezTo>
                    <a:pt x="23" y="75"/>
                    <a:pt x="24" y="53"/>
                    <a:pt x="19" y="43"/>
                  </a:cubicBezTo>
                  <a:cubicBezTo>
                    <a:pt x="12" y="29"/>
                    <a:pt x="6" y="24"/>
                    <a:pt x="0" y="6"/>
                  </a:cubicBezTo>
                  <a:cubicBezTo>
                    <a:pt x="0" y="0"/>
                    <a:pt x="0" y="0"/>
                    <a:pt x="0" y="0"/>
                  </a:cubicBezTo>
                  <a:cubicBezTo>
                    <a:pt x="49" y="0"/>
                    <a:pt x="49" y="0"/>
                    <a:pt x="49" y="0"/>
                  </a:cubicBezTo>
                  <a:cubicBezTo>
                    <a:pt x="130" y="28"/>
                    <a:pt x="130" y="28"/>
                    <a:pt x="130" y="28"/>
                  </a:cubicBezTo>
                  <a:cubicBezTo>
                    <a:pt x="193" y="28"/>
                    <a:pt x="193" y="28"/>
                    <a:pt x="193" y="28"/>
                  </a:cubicBezTo>
                  <a:cubicBezTo>
                    <a:pt x="193" y="18"/>
                    <a:pt x="193" y="18"/>
                    <a:pt x="193" y="18"/>
                  </a:cubicBezTo>
                  <a:cubicBezTo>
                    <a:pt x="208" y="18"/>
                    <a:pt x="208" y="18"/>
                    <a:pt x="208" y="18"/>
                  </a:cubicBezTo>
                  <a:cubicBezTo>
                    <a:pt x="234" y="26"/>
                    <a:pt x="249" y="29"/>
                    <a:pt x="261" y="52"/>
                  </a:cubicBezTo>
                  <a:cubicBezTo>
                    <a:pt x="268" y="63"/>
                    <a:pt x="280" y="90"/>
                    <a:pt x="296" y="90"/>
                  </a:cubicBezTo>
                  <a:cubicBezTo>
                    <a:pt x="310" y="90"/>
                    <a:pt x="305" y="68"/>
                    <a:pt x="322" y="68"/>
                  </a:cubicBezTo>
                  <a:cubicBezTo>
                    <a:pt x="367" y="68"/>
                    <a:pt x="366" y="126"/>
                    <a:pt x="390" y="151"/>
                  </a:cubicBezTo>
                  <a:cubicBezTo>
                    <a:pt x="396" y="158"/>
                    <a:pt x="415" y="162"/>
                    <a:pt x="428" y="163"/>
                  </a:cubicBezTo>
                  <a:cubicBezTo>
                    <a:pt x="428" y="161"/>
                    <a:pt x="424" y="158"/>
                    <a:pt x="424" y="155"/>
                  </a:cubicBezTo>
                  <a:cubicBezTo>
                    <a:pt x="424" y="155"/>
                    <a:pt x="424" y="155"/>
                    <a:pt x="424" y="155"/>
                  </a:cubicBezTo>
                  <a:lnTo>
                    <a:pt x="427" y="165"/>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09" name="Freeform 159">
              <a:extLst>
                <a:ext uri="{FF2B5EF4-FFF2-40B4-BE49-F238E27FC236}">
                  <a16:creationId xmlns:a16="http://schemas.microsoft.com/office/drawing/2014/main" id="{D24761FA-4E16-4351-9C47-34EE6E7C70B2}"/>
                </a:ext>
              </a:extLst>
            </p:cNvPr>
            <p:cNvSpPr>
              <a:spLocks/>
            </p:cNvSpPr>
            <p:nvPr/>
          </p:nvSpPr>
          <p:spPr bwMode="auto">
            <a:xfrm>
              <a:off x="3799576" y="2703915"/>
              <a:ext cx="29078" cy="16835"/>
            </a:xfrm>
            <a:custGeom>
              <a:avLst/>
              <a:gdLst>
                <a:gd name="T0" fmla="*/ 0 w 26"/>
                <a:gd name="T1" fmla="*/ 0 h 14"/>
                <a:gd name="T2" fmla="*/ 26 w 26"/>
                <a:gd name="T3" fmla="*/ 13 h 14"/>
                <a:gd name="T4" fmla="*/ 22 w 26"/>
                <a:gd name="T5" fmla="*/ 13 h 14"/>
                <a:gd name="T6" fmla="*/ 0 w 26"/>
                <a:gd name="T7" fmla="*/ 5 h 14"/>
                <a:gd name="T8" fmla="*/ 0 w 26"/>
                <a:gd name="T9" fmla="*/ 0 h 14"/>
              </a:gdLst>
              <a:ahLst/>
              <a:cxnLst>
                <a:cxn ang="0">
                  <a:pos x="T0" y="T1"/>
                </a:cxn>
                <a:cxn ang="0">
                  <a:pos x="T2" y="T3"/>
                </a:cxn>
                <a:cxn ang="0">
                  <a:pos x="T4" y="T5"/>
                </a:cxn>
                <a:cxn ang="0">
                  <a:pos x="T6" y="T7"/>
                </a:cxn>
                <a:cxn ang="0">
                  <a:pos x="T8" y="T9"/>
                </a:cxn>
              </a:cxnLst>
              <a:rect l="0" t="0" r="r" b="b"/>
              <a:pathLst>
                <a:path w="26" h="14">
                  <a:moveTo>
                    <a:pt x="0" y="0"/>
                  </a:moveTo>
                  <a:cubicBezTo>
                    <a:pt x="13" y="0"/>
                    <a:pt x="26" y="2"/>
                    <a:pt x="26" y="13"/>
                  </a:cubicBezTo>
                  <a:cubicBezTo>
                    <a:pt x="26" y="14"/>
                    <a:pt x="23" y="13"/>
                    <a:pt x="22" y="13"/>
                  </a:cubicBezTo>
                  <a:cubicBezTo>
                    <a:pt x="15" y="13"/>
                    <a:pt x="4" y="10"/>
                    <a:pt x="0" y="5"/>
                  </a:cubicBezTo>
                  <a:cubicBezTo>
                    <a:pt x="1" y="4"/>
                    <a:pt x="1" y="1"/>
                    <a:pt x="0" y="0"/>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10" name="Freeform 160">
              <a:extLst>
                <a:ext uri="{FF2B5EF4-FFF2-40B4-BE49-F238E27FC236}">
                  <a16:creationId xmlns:a16="http://schemas.microsoft.com/office/drawing/2014/main" id="{3C5CA59B-A9AD-419A-AE26-2ACC3D02F440}"/>
                </a:ext>
              </a:extLst>
            </p:cNvPr>
            <p:cNvSpPr>
              <a:spLocks/>
            </p:cNvSpPr>
            <p:nvPr/>
          </p:nvSpPr>
          <p:spPr bwMode="auto">
            <a:xfrm>
              <a:off x="2654807" y="2789619"/>
              <a:ext cx="116313" cy="79582"/>
            </a:xfrm>
            <a:custGeom>
              <a:avLst/>
              <a:gdLst>
                <a:gd name="T0" fmla="*/ 0 w 102"/>
                <a:gd name="T1" fmla="*/ 4 h 69"/>
                <a:gd name="T2" fmla="*/ 11 w 102"/>
                <a:gd name="T3" fmla="*/ 0 h 69"/>
                <a:gd name="T4" fmla="*/ 31 w 102"/>
                <a:gd name="T5" fmla="*/ 11 h 69"/>
                <a:gd name="T6" fmla="*/ 102 w 102"/>
                <a:gd name="T7" fmla="*/ 62 h 69"/>
                <a:gd name="T8" fmla="*/ 102 w 102"/>
                <a:gd name="T9" fmla="*/ 69 h 69"/>
                <a:gd name="T10" fmla="*/ 95 w 102"/>
                <a:gd name="T11" fmla="*/ 69 h 69"/>
                <a:gd name="T12" fmla="*/ 39 w 102"/>
                <a:gd name="T13" fmla="*/ 40 h 69"/>
                <a:gd name="T14" fmla="*/ 47 w 102"/>
                <a:gd name="T15" fmla="*/ 32 h 69"/>
                <a:gd name="T16" fmla="*/ 7 w 102"/>
                <a:gd name="T17" fmla="*/ 15 h 69"/>
                <a:gd name="T18" fmla="*/ 15 w 102"/>
                <a:gd name="T19" fmla="*/ 7 h 69"/>
                <a:gd name="T20" fmla="*/ 3 w 102"/>
                <a:gd name="T21" fmla="*/ 4 h 69"/>
                <a:gd name="T22" fmla="*/ 0 w 102"/>
                <a:gd name="T23" fmla="*/ 4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02" h="69">
                  <a:moveTo>
                    <a:pt x="0" y="4"/>
                  </a:moveTo>
                  <a:cubicBezTo>
                    <a:pt x="3" y="3"/>
                    <a:pt x="7" y="0"/>
                    <a:pt x="11" y="0"/>
                  </a:cubicBezTo>
                  <a:cubicBezTo>
                    <a:pt x="19" y="0"/>
                    <a:pt x="26" y="10"/>
                    <a:pt x="31" y="11"/>
                  </a:cubicBezTo>
                  <a:cubicBezTo>
                    <a:pt x="64" y="23"/>
                    <a:pt x="82" y="42"/>
                    <a:pt x="102" y="62"/>
                  </a:cubicBezTo>
                  <a:cubicBezTo>
                    <a:pt x="102" y="69"/>
                    <a:pt x="102" y="69"/>
                    <a:pt x="102" y="69"/>
                  </a:cubicBezTo>
                  <a:cubicBezTo>
                    <a:pt x="100" y="69"/>
                    <a:pt x="97" y="69"/>
                    <a:pt x="95" y="69"/>
                  </a:cubicBezTo>
                  <a:cubicBezTo>
                    <a:pt x="78" y="69"/>
                    <a:pt x="51" y="48"/>
                    <a:pt x="39" y="40"/>
                  </a:cubicBezTo>
                  <a:cubicBezTo>
                    <a:pt x="40" y="35"/>
                    <a:pt x="44" y="35"/>
                    <a:pt x="47" y="32"/>
                  </a:cubicBezTo>
                  <a:cubicBezTo>
                    <a:pt x="31" y="32"/>
                    <a:pt x="10" y="24"/>
                    <a:pt x="7" y="15"/>
                  </a:cubicBezTo>
                  <a:cubicBezTo>
                    <a:pt x="11" y="13"/>
                    <a:pt x="14" y="10"/>
                    <a:pt x="15" y="7"/>
                  </a:cubicBezTo>
                  <a:cubicBezTo>
                    <a:pt x="11" y="7"/>
                    <a:pt x="3" y="4"/>
                    <a:pt x="3" y="4"/>
                  </a:cubicBezTo>
                  <a:lnTo>
                    <a:pt x="0" y="4"/>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11" name="Freeform 161">
              <a:extLst>
                <a:ext uri="{FF2B5EF4-FFF2-40B4-BE49-F238E27FC236}">
                  <a16:creationId xmlns:a16="http://schemas.microsoft.com/office/drawing/2014/main" id="{A4AC58B9-0CD6-4774-ADB9-633340BA6765}"/>
                </a:ext>
              </a:extLst>
            </p:cNvPr>
            <p:cNvSpPr>
              <a:spLocks/>
            </p:cNvSpPr>
            <p:nvPr/>
          </p:nvSpPr>
          <p:spPr bwMode="auto">
            <a:xfrm>
              <a:off x="2538494" y="2676368"/>
              <a:ext cx="41322" cy="62747"/>
            </a:xfrm>
            <a:custGeom>
              <a:avLst/>
              <a:gdLst>
                <a:gd name="T0" fmla="*/ 9 w 36"/>
                <a:gd name="T1" fmla="*/ 21 h 55"/>
                <a:gd name="T2" fmla="*/ 0 w 36"/>
                <a:gd name="T3" fmla="*/ 7 h 55"/>
                <a:gd name="T4" fmla="*/ 0 w 36"/>
                <a:gd name="T5" fmla="*/ 0 h 55"/>
                <a:gd name="T6" fmla="*/ 17 w 36"/>
                <a:gd name="T7" fmla="*/ 6 h 55"/>
                <a:gd name="T8" fmla="*/ 13 w 36"/>
                <a:gd name="T9" fmla="*/ 15 h 55"/>
                <a:gd name="T10" fmla="*/ 23 w 36"/>
                <a:gd name="T11" fmla="*/ 5 h 55"/>
                <a:gd name="T12" fmla="*/ 23 w 36"/>
                <a:gd name="T13" fmla="*/ 22 h 55"/>
                <a:gd name="T14" fmla="*/ 26 w 36"/>
                <a:gd name="T15" fmla="*/ 32 h 55"/>
                <a:gd name="T16" fmla="*/ 23 w 36"/>
                <a:gd name="T17" fmla="*/ 40 h 55"/>
                <a:gd name="T18" fmla="*/ 29 w 36"/>
                <a:gd name="T19" fmla="*/ 55 h 55"/>
                <a:gd name="T20" fmla="*/ 18 w 36"/>
                <a:gd name="T21" fmla="*/ 40 h 55"/>
                <a:gd name="T22" fmla="*/ 21 w 36"/>
                <a:gd name="T23" fmla="*/ 31 h 55"/>
                <a:gd name="T24" fmla="*/ 9 w 36"/>
                <a:gd name="T25" fmla="*/ 21 h 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36" h="55">
                  <a:moveTo>
                    <a:pt x="9" y="21"/>
                  </a:moveTo>
                  <a:cubicBezTo>
                    <a:pt x="6" y="21"/>
                    <a:pt x="3" y="11"/>
                    <a:pt x="0" y="7"/>
                  </a:cubicBezTo>
                  <a:cubicBezTo>
                    <a:pt x="0" y="0"/>
                    <a:pt x="0" y="0"/>
                    <a:pt x="0" y="0"/>
                  </a:cubicBezTo>
                  <a:cubicBezTo>
                    <a:pt x="7" y="0"/>
                    <a:pt x="10" y="5"/>
                    <a:pt x="17" y="6"/>
                  </a:cubicBezTo>
                  <a:cubicBezTo>
                    <a:pt x="17" y="7"/>
                    <a:pt x="8" y="15"/>
                    <a:pt x="13" y="15"/>
                  </a:cubicBezTo>
                  <a:cubicBezTo>
                    <a:pt x="18" y="15"/>
                    <a:pt x="21" y="9"/>
                    <a:pt x="23" y="5"/>
                  </a:cubicBezTo>
                  <a:cubicBezTo>
                    <a:pt x="24" y="10"/>
                    <a:pt x="23" y="14"/>
                    <a:pt x="23" y="22"/>
                  </a:cubicBezTo>
                  <a:cubicBezTo>
                    <a:pt x="23" y="26"/>
                    <a:pt x="26" y="28"/>
                    <a:pt x="26" y="32"/>
                  </a:cubicBezTo>
                  <a:cubicBezTo>
                    <a:pt x="26" y="35"/>
                    <a:pt x="23" y="37"/>
                    <a:pt x="23" y="40"/>
                  </a:cubicBezTo>
                  <a:cubicBezTo>
                    <a:pt x="23" y="43"/>
                    <a:pt x="36" y="55"/>
                    <a:pt x="29" y="55"/>
                  </a:cubicBezTo>
                  <a:cubicBezTo>
                    <a:pt x="23" y="55"/>
                    <a:pt x="18" y="46"/>
                    <a:pt x="18" y="40"/>
                  </a:cubicBezTo>
                  <a:cubicBezTo>
                    <a:pt x="18" y="35"/>
                    <a:pt x="21" y="33"/>
                    <a:pt x="21" y="31"/>
                  </a:cubicBezTo>
                  <a:cubicBezTo>
                    <a:pt x="15" y="30"/>
                    <a:pt x="14" y="21"/>
                    <a:pt x="9" y="21"/>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12" name="Freeform 162">
              <a:extLst>
                <a:ext uri="{FF2B5EF4-FFF2-40B4-BE49-F238E27FC236}">
                  <a16:creationId xmlns:a16="http://schemas.microsoft.com/office/drawing/2014/main" id="{720AF8AB-D6F6-480D-B4BE-CA1ABA4ADBD9}"/>
                </a:ext>
              </a:extLst>
            </p:cNvPr>
            <p:cNvSpPr>
              <a:spLocks/>
            </p:cNvSpPr>
            <p:nvPr/>
          </p:nvSpPr>
          <p:spPr bwMode="auto">
            <a:xfrm>
              <a:off x="2008962" y="2538629"/>
              <a:ext cx="53565" cy="36730"/>
            </a:xfrm>
            <a:custGeom>
              <a:avLst/>
              <a:gdLst>
                <a:gd name="T0" fmla="*/ 36 w 46"/>
                <a:gd name="T1" fmla="*/ 0 h 32"/>
                <a:gd name="T2" fmla="*/ 46 w 46"/>
                <a:gd name="T3" fmla="*/ 0 h 32"/>
                <a:gd name="T4" fmla="*/ 46 w 46"/>
                <a:gd name="T5" fmla="*/ 10 h 32"/>
                <a:gd name="T6" fmla="*/ 16 w 46"/>
                <a:gd name="T7" fmla="*/ 32 h 32"/>
                <a:gd name="T8" fmla="*/ 0 w 46"/>
                <a:gd name="T9" fmla="*/ 22 h 32"/>
                <a:gd name="T10" fmla="*/ 0 w 46"/>
                <a:gd name="T11" fmla="*/ 12 h 32"/>
                <a:gd name="T12" fmla="*/ 36 w 46"/>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46" h="32">
                  <a:moveTo>
                    <a:pt x="36" y="0"/>
                  </a:moveTo>
                  <a:cubicBezTo>
                    <a:pt x="42" y="0"/>
                    <a:pt x="42" y="0"/>
                    <a:pt x="46" y="0"/>
                  </a:cubicBezTo>
                  <a:cubicBezTo>
                    <a:pt x="46" y="10"/>
                    <a:pt x="46" y="10"/>
                    <a:pt x="46" y="10"/>
                  </a:cubicBezTo>
                  <a:cubicBezTo>
                    <a:pt x="32" y="17"/>
                    <a:pt x="27" y="22"/>
                    <a:pt x="16" y="32"/>
                  </a:cubicBezTo>
                  <a:cubicBezTo>
                    <a:pt x="9" y="26"/>
                    <a:pt x="5" y="26"/>
                    <a:pt x="0" y="22"/>
                  </a:cubicBezTo>
                  <a:cubicBezTo>
                    <a:pt x="0" y="12"/>
                    <a:pt x="0" y="12"/>
                    <a:pt x="0" y="12"/>
                  </a:cubicBezTo>
                  <a:cubicBezTo>
                    <a:pt x="13" y="8"/>
                    <a:pt x="23" y="0"/>
                    <a:pt x="36" y="0"/>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13" name="Freeform 163">
              <a:extLst>
                <a:ext uri="{FF2B5EF4-FFF2-40B4-BE49-F238E27FC236}">
                  <a16:creationId xmlns:a16="http://schemas.microsoft.com/office/drawing/2014/main" id="{49BD8C64-E741-49AB-8429-43C86FE439DB}"/>
                </a:ext>
              </a:extLst>
            </p:cNvPr>
            <p:cNvSpPr>
              <a:spLocks/>
            </p:cNvSpPr>
            <p:nvPr/>
          </p:nvSpPr>
          <p:spPr bwMode="auto">
            <a:xfrm>
              <a:off x="6124313" y="3181408"/>
              <a:ext cx="67339" cy="47443"/>
            </a:xfrm>
            <a:custGeom>
              <a:avLst/>
              <a:gdLst>
                <a:gd name="T0" fmla="*/ 0 w 59"/>
                <a:gd name="T1" fmla="*/ 8 h 41"/>
                <a:gd name="T2" fmla="*/ 0 w 59"/>
                <a:gd name="T3" fmla="*/ 14 h 41"/>
                <a:gd name="T4" fmla="*/ 10 w 59"/>
                <a:gd name="T5" fmla="*/ 18 h 41"/>
                <a:gd name="T6" fmla="*/ 45 w 59"/>
                <a:gd name="T7" fmla="*/ 38 h 41"/>
                <a:gd name="T8" fmla="*/ 51 w 59"/>
                <a:gd name="T9" fmla="*/ 41 h 41"/>
                <a:gd name="T10" fmla="*/ 56 w 59"/>
                <a:gd name="T11" fmla="*/ 36 h 41"/>
                <a:gd name="T12" fmla="*/ 52 w 59"/>
                <a:gd name="T13" fmla="*/ 23 h 41"/>
                <a:gd name="T14" fmla="*/ 56 w 59"/>
                <a:gd name="T15" fmla="*/ 14 h 41"/>
                <a:gd name="T16" fmla="*/ 59 w 59"/>
                <a:gd name="T17" fmla="*/ 5 h 41"/>
                <a:gd name="T18" fmla="*/ 33 w 59"/>
                <a:gd name="T19" fmla="*/ 10 h 41"/>
                <a:gd name="T20" fmla="*/ 0 w 59"/>
                <a:gd name="T21" fmla="*/ 8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9" h="41">
                  <a:moveTo>
                    <a:pt x="0" y="8"/>
                  </a:moveTo>
                  <a:cubicBezTo>
                    <a:pt x="0" y="14"/>
                    <a:pt x="0" y="14"/>
                    <a:pt x="0" y="14"/>
                  </a:cubicBezTo>
                  <a:cubicBezTo>
                    <a:pt x="2" y="18"/>
                    <a:pt x="8" y="17"/>
                    <a:pt x="10" y="18"/>
                  </a:cubicBezTo>
                  <a:cubicBezTo>
                    <a:pt x="22" y="22"/>
                    <a:pt x="32" y="35"/>
                    <a:pt x="45" y="38"/>
                  </a:cubicBezTo>
                  <a:cubicBezTo>
                    <a:pt x="45" y="41"/>
                    <a:pt x="49" y="41"/>
                    <a:pt x="51" y="41"/>
                  </a:cubicBezTo>
                  <a:cubicBezTo>
                    <a:pt x="53" y="41"/>
                    <a:pt x="56" y="38"/>
                    <a:pt x="56" y="36"/>
                  </a:cubicBezTo>
                  <a:cubicBezTo>
                    <a:pt x="56" y="30"/>
                    <a:pt x="52" y="29"/>
                    <a:pt x="52" y="23"/>
                  </a:cubicBezTo>
                  <a:cubicBezTo>
                    <a:pt x="52" y="20"/>
                    <a:pt x="56" y="14"/>
                    <a:pt x="56" y="14"/>
                  </a:cubicBezTo>
                  <a:cubicBezTo>
                    <a:pt x="59" y="5"/>
                    <a:pt x="59" y="5"/>
                    <a:pt x="59" y="5"/>
                  </a:cubicBezTo>
                  <a:cubicBezTo>
                    <a:pt x="47" y="3"/>
                    <a:pt x="43" y="10"/>
                    <a:pt x="33" y="10"/>
                  </a:cubicBezTo>
                  <a:cubicBezTo>
                    <a:pt x="22" y="10"/>
                    <a:pt x="15" y="0"/>
                    <a:pt x="0" y="8"/>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14" name="Freeform 164">
              <a:extLst>
                <a:ext uri="{FF2B5EF4-FFF2-40B4-BE49-F238E27FC236}">
                  <a16:creationId xmlns:a16="http://schemas.microsoft.com/office/drawing/2014/main" id="{99F36E8E-DFF7-48A2-B986-1FD176ED52F7}"/>
                </a:ext>
              </a:extLst>
            </p:cNvPr>
            <p:cNvSpPr>
              <a:spLocks/>
            </p:cNvSpPr>
            <p:nvPr/>
          </p:nvSpPr>
          <p:spPr bwMode="auto">
            <a:xfrm>
              <a:off x="6029426" y="3039078"/>
              <a:ext cx="22957" cy="47443"/>
            </a:xfrm>
            <a:custGeom>
              <a:avLst/>
              <a:gdLst>
                <a:gd name="T0" fmla="*/ 5 w 20"/>
                <a:gd name="T1" fmla="*/ 8 h 41"/>
                <a:gd name="T2" fmla="*/ 17 w 20"/>
                <a:gd name="T3" fmla="*/ 0 h 41"/>
                <a:gd name="T4" fmla="*/ 20 w 20"/>
                <a:gd name="T5" fmla="*/ 9 h 41"/>
                <a:gd name="T6" fmla="*/ 14 w 20"/>
                <a:gd name="T7" fmla="*/ 41 h 41"/>
                <a:gd name="T8" fmla="*/ 0 w 20"/>
                <a:gd name="T9" fmla="*/ 10 h 41"/>
                <a:gd name="T10" fmla="*/ 5 w 20"/>
                <a:gd name="T11" fmla="*/ 8 h 41"/>
              </a:gdLst>
              <a:ahLst/>
              <a:cxnLst>
                <a:cxn ang="0">
                  <a:pos x="T0" y="T1"/>
                </a:cxn>
                <a:cxn ang="0">
                  <a:pos x="T2" y="T3"/>
                </a:cxn>
                <a:cxn ang="0">
                  <a:pos x="T4" y="T5"/>
                </a:cxn>
                <a:cxn ang="0">
                  <a:pos x="T6" y="T7"/>
                </a:cxn>
                <a:cxn ang="0">
                  <a:pos x="T8" y="T9"/>
                </a:cxn>
                <a:cxn ang="0">
                  <a:pos x="T10" y="T11"/>
                </a:cxn>
              </a:cxnLst>
              <a:rect l="0" t="0" r="r" b="b"/>
              <a:pathLst>
                <a:path w="20" h="41">
                  <a:moveTo>
                    <a:pt x="5" y="8"/>
                  </a:moveTo>
                  <a:cubicBezTo>
                    <a:pt x="11" y="8"/>
                    <a:pt x="14" y="1"/>
                    <a:pt x="17" y="0"/>
                  </a:cubicBezTo>
                  <a:cubicBezTo>
                    <a:pt x="17" y="4"/>
                    <a:pt x="18" y="8"/>
                    <a:pt x="20" y="9"/>
                  </a:cubicBezTo>
                  <a:cubicBezTo>
                    <a:pt x="18" y="18"/>
                    <a:pt x="16" y="36"/>
                    <a:pt x="14" y="41"/>
                  </a:cubicBezTo>
                  <a:cubicBezTo>
                    <a:pt x="6" y="39"/>
                    <a:pt x="4" y="16"/>
                    <a:pt x="0" y="10"/>
                  </a:cubicBezTo>
                  <a:cubicBezTo>
                    <a:pt x="1" y="10"/>
                    <a:pt x="4" y="8"/>
                    <a:pt x="5" y="8"/>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15" name="Freeform 165">
              <a:extLst>
                <a:ext uri="{FF2B5EF4-FFF2-40B4-BE49-F238E27FC236}">
                  <a16:creationId xmlns:a16="http://schemas.microsoft.com/office/drawing/2014/main" id="{86121CCA-CCAD-4E9F-9FE6-23D9F3B1EFE7}"/>
                </a:ext>
              </a:extLst>
            </p:cNvPr>
            <p:cNvSpPr>
              <a:spLocks/>
            </p:cNvSpPr>
            <p:nvPr/>
          </p:nvSpPr>
          <p:spPr bwMode="auto">
            <a:xfrm>
              <a:off x="6024835" y="3092643"/>
              <a:ext cx="35200" cy="68869"/>
            </a:xfrm>
            <a:custGeom>
              <a:avLst/>
              <a:gdLst>
                <a:gd name="T0" fmla="*/ 7 w 32"/>
                <a:gd name="T1" fmla="*/ 27 h 60"/>
                <a:gd name="T2" fmla="*/ 0 w 32"/>
                <a:gd name="T3" fmla="*/ 11 h 60"/>
                <a:gd name="T4" fmla="*/ 16 w 32"/>
                <a:gd name="T5" fmla="*/ 0 h 60"/>
                <a:gd name="T6" fmla="*/ 25 w 32"/>
                <a:gd name="T7" fmla="*/ 5 h 60"/>
                <a:gd name="T8" fmla="*/ 30 w 32"/>
                <a:gd name="T9" fmla="*/ 38 h 60"/>
                <a:gd name="T10" fmla="*/ 10 w 32"/>
                <a:gd name="T11" fmla="*/ 60 h 60"/>
                <a:gd name="T12" fmla="*/ 3 w 32"/>
                <a:gd name="T13" fmla="*/ 43 h 60"/>
                <a:gd name="T14" fmla="*/ 7 w 32"/>
                <a:gd name="T15" fmla="*/ 27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32" h="60">
                  <a:moveTo>
                    <a:pt x="7" y="27"/>
                  </a:moveTo>
                  <a:cubicBezTo>
                    <a:pt x="7" y="21"/>
                    <a:pt x="0" y="17"/>
                    <a:pt x="0" y="11"/>
                  </a:cubicBezTo>
                  <a:cubicBezTo>
                    <a:pt x="8" y="8"/>
                    <a:pt x="9" y="0"/>
                    <a:pt x="16" y="0"/>
                  </a:cubicBezTo>
                  <a:cubicBezTo>
                    <a:pt x="21" y="0"/>
                    <a:pt x="23" y="5"/>
                    <a:pt x="25" y="5"/>
                  </a:cubicBezTo>
                  <a:cubicBezTo>
                    <a:pt x="32" y="18"/>
                    <a:pt x="30" y="25"/>
                    <a:pt x="30" y="38"/>
                  </a:cubicBezTo>
                  <a:cubicBezTo>
                    <a:pt x="30" y="49"/>
                    <a:pt x="16" y="60"/>
                    <a:pt x="10" y="60"/>
                  </a:cubicBezTo>
                  <a:cubicBezTo>
                    <a:pt x="3" y="60"/>
                    <a:pt x="3" y="50"/>
                    <a:pt x="3" y="43"/>
                  </a:cubicBezTo>
                  <a:cubicBezTo>
                    <a:pt x="3" y="37"/>
                    <a:pt x="7" y="33"/>
                    <a:pt x="7" y="27"/>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16" name="Freeform 166">
              <a:extLst>
                <a:ext uri="{FF2B5EF4-FFF2-40B4-BE49-F238E27FC236}">
                  <a16:creationId xmlns:a16="http://schemas.microsoft.com/office/drawing/2014/main" id="{27FAB36A-B342-46DB-9DA1-9715FEA1702D}"/>
                </a:ext>
              </a:extLst>
            </p:cNvPr>
            <p:cNvSpPr>
              <a:spLocks/>
            </p:cNvSpPr>
            <p:nvPr/>
          </p:nvSpPr>
          <p:spPr bwMode="auto">
            <a:xfrm>
              <a:off x="5884034" y="3133965"/>
              <a:ext cx="18365" cy="13774"/>
            </a:xfrm>
            <a:custGeom>
              <a:avLst/>
              <a:gdLst>
                <a:gd name="T0" fmla="*/ 16 w 16"/>
                <a:gd name="T1" fmla="*/ 9 h 13"/>
                <a:gd name="T2" fmla="*/ 10 w 16"/>
                <a:gd name="T3" fmla="*/ 13 h 13"/>
                <a:gd name="T4" fmla="*/ 0 w 16"/>
                <a:gd name="T5" fmla="*/ 6 h 13"/>
                <a:gd name="T6" fmla="*/ 12 w 16"/>
                <a:gd name="T7" fmla="*/ 0 h 13"/>
                <a:gd name="T8" fmla="*/ 16 w 16"/>
                <a:gd name="T9" fmla="*/ 9 h 13"/>
              </a:gdLst>
              <a:ahLst/>
              <a:cxnLst>
                <a:cxn ang="0">
                  <a:pos x="T0" y="T1"/>
                </a:cxn>
                <a:cxn ang="0">
                  <a:pos x="T2" y="T3"/>
                </a:cxn>
                <a:cxn ang="0">
                  <a:pos x="T4" y="T5"/>
                </a:cxn>
                <a:cxn ang="0">
                  <a:pos x="T6" y="T7"/>
                </a:cxn>
                <a:cxn ang="0">
                  <a:pos x="T8" y="T9"/>
                </a:cxn>
              </a:cxnLst>
              <a:rect l="0" t="0" r="r" b="b"/>
              <a:pathLst>
                <a:path w="16" h="13">
                  <a:moveTo>
                    <a:pt x="16" y="9"/>
                  </a:moveTo>
                  <a:cubicBezTo>
                    <a:pt x="16" y="11"/>
                    <a:pt x="12" y="13"/>
                    <a:pt x="10" y="13"/>
                  </a:cubicBezTo>
                  <a:cubicBezTo>
                    <a:pt x="7" y="13"/>
                    <a:pt x="0" y="6"/>
                    <a:pt x="0" y="6"/>
                  </a:cubicBezTo>
                  <a:cubicBezTo>
                    <a:pt x="4" y="3"/>
                    <a:pt x="7" y="1"/>
                    <a:pt x="12" y="0"/>
                  </a:cubicBezTo>
                  <a:cubicBezTo>
                    <a:pt x="12" y="2"/>
                    <a:pt x="16" y="6"/>
                    <a:pt x="16" y="9"/>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17" name="Freeform 167">
              <a:extLst>
                <a:ext uri="{FF2B5EF4-FFF2-40B4-BE49-F238E27FC236}">
                  <a16:creationId xmlns:a16="http://schemas.microsoft.com/office/drawing/2014/main" id="{695EB372-5CC0-4CB2-B106-9AD760B75265}"/>
                </a:ext>
              </a:extLst>
            </p:cNvPr>
            <p:cNvSpPr>
              <a:spLocks/>
            </p:cNvSpPr>
            <p:nvPr/>
          </p:nvSpPr>
          <p:spPr bwMode="auto">
            <a:xfrm>
              <a:off x="6063096" y="2610559"/>
              <a:ext cx="22957" cy="29078"/>
            </a:xfrm>
            <a:custGeom>
              <a:avLst/>
              <a:gdLst>
                <a:gd name="T0" fmla="*/ 18 w 20"/>
                <a:gd name="T1" fmla="*/ 18 h 25"/>
                <a:gd name="T2" fmla="*/ 0 w 20"/>
                <a:gd name="T3" fmla="*/ 8 h 25"/>
                <a:gd name="T4" fmla="*/ 0 w 20"/>
                <a:gd name="T5" fmla="*/ 0 h 25"/>
                <a:gd name="T6" fmla="*/ 15 w 20"/>
                <a:gd name="T7" fmla="*/ 0 h 25"/>
                <a:gd name="T8" fmla="*/ 20 w 20"/>
                <a:gd name="T9" fmla="*/ 16 h 25"/>
                <a:gd name="T10" fmla="*/ 18 w 20"/>
                <a:gd name="T11" fmla="*/ 25 h 25"/>
                <a:gd name="T12" fmla="*/ 18 w 20"/>
                <a:gd name="T13" fmla="*/ 18 h 25"/>
              </a:gdLst>
              <a:ahLst/>
              <a:cxnLst>
                <a:cxn ang="0">
                  <a:pos x="T0" y="T1"/>
                </a:cxn>
                <a:cxn ang="0">
                  <a:pos x="T2" y="T3"/>
                </a:cxn>
                <a:cxn ang="0">
                  <a:pos x="T4" y="T5"/>
                </a:cxn>
                <a:cxn ang="0">
                  <a:pos x="T6" y="T7"/>
                </a:cxn>
                <a:cxn ang="0">
                  <a:pos x="T8" y="T9"/>
                </a:cxn>
                <a:cxn ang="0">
                  <a:pos x="T10" y="T11"/>
                </a:cxn>
                <a:cxn ang="0">
                  <a:pos x="T12" y="T13"/>
                </a:cxn>
              </a:cxnLst>
              <a:rect l="0" t="0" r="r" b="b"/>
              <a:pathLst>
                <a:path w="20" h="25">
                  <a:moveTo>
                    <a:pt x="18" y="18"/>
                  </a:moveTo>
                  <a:cubicBezTo>
                    <a:pt x="9" y="18"/>
                    <a:pt x="0" y="16"/>
                    <a:pt x="0" y="8"/>
                  </a:cubicBezTo>
                  <a:cubicBezTo>
                    <a:pt x="0" y="5"/>
                    <a:pt x="0" y="2"/>
                    <a:pt x="0" y="0"/>
                  </a:cubicBezTo>
                  <a:cubicBezTo>
                    <a:pt x="15" y="0"/>
                    <a:pt x="15" y="0"/>
                    <a:pt x="15" y="0"/>
                  </a:cubicBezTo>
                  <a:cubicBezTo>
                    <a:pt x="15" y="9"/>
                    <a:pt x="20" y="8"/>
                    <a:pt x="20" y="16"/>
                  </a:cubicBezTo>
                  <a:cubicBezTo>
                    <a:pt x="20" y="22"/>
                    <a:pt x="19" y="21"/>
                    <a:pt x="18" y="25"/>
                  </a:cubicBezTo>
                  <a:cubicBezTo>
                    <a:pt x="18" y="22"/>
                    <a:pt x="18" y="21"/>
                    <a:pt x="18" y="18"/>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18" name="Freeform 168">
              <a:extLst>
                <a:ext uri="{FF2B5EF4-FFF2-40B4-BE49-F238E27FC236}">
                  <a16:creationId xmlns:a16="http://schemas.microsoft.com/office/drawing/2014/main" id="{DD481590-8203-4041-98CB-516FFF78F64D}"/>
                </a:ext>
              </a:extLst>
            </p:cNvPr>
            <p:cNvSpPr>
              <a:spLocks/>
            </p:cNvSpPr>
            <p:nvPr/>
          </p:nvSpPr>
          <p:spPr bwMode="auto">
            <a:xfrm>
              <a:off x="6090643" y="2584542"/>
              <a:ext cx="38261" cy="59687"/>
            </a:xfrm>
            <a:custGeom>
              <a:avLst/>
              <a:gdLst>
                <a:gd name="T0" fmla="*/ 5 w 34"/>
                <a:gd name="T1" fmla="*/ 47 h 52"/>
                <a:gd name="T2" fmla="*/ 16 w 34"/>
                <a:gd name="T3" fmla="*/ 36 h 52"/>
                <a:gd name="T4" fmla="*/ 0 w 34"/>
                <a:gd name="T5" fmla="*/ 24 h 52"/>
                <a:gd name="T6" fmla="*/ 14 w 34"/>
                <a:gd name="T7" fmla="*/ 0 h 52"/>
                <a:gd name="T8" fmla="*/ 34 w 34"/>
                <a:gd name="T9" fmla="*/ 20 h 52"/>
                <a:gd name="T10" fmla="*/ 11 w 34"/>
                <a:gd name="T11" fmla="*/ 52 h 52"/>
                <a:gd name="T12" fmla="*/ 0 w 34"/>
                <a:gd name="T13" fmla="*/ 48 h 52"/>
                <a:gd name="T14" fmla="*/ 4 w 34"/>
                <a:gd name="T15" fmla="*/ 44 h 52"/>
                <a:gd name="T16" fmla="*/ 5 w 34"/>
                <a:gd name="T17" fmla="*/ 4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4" h="52">
                  <a:moveTo>
                    <a:pt x="5" y="47"/>
                  </a:moveTo>
                  <a:cubicBezTo>
                    <a:pt x="11" y="46"/>
                    <a:pt x="16" y="40"/>
                    <a:pt x="16" y="36"/>
                  </a:cubicBezTo>
                  <a:cubicBezTo>
                    <a:pt x="8" y="35"/>
                    <a:pt x="0" y="28"/>
                    <a:pt x="0" y="24"/>
                  </a:cubicBezTo>
                  <a:cubicBezTo>
                    <a:pt x="0" y="20"/>
                    <a:pt x="9" y="0"/>
                    <a:pt x="14" y="0"/>
                  </a:cubicBezTo>
                  <a:cubicBezTo>
                    <a:pt x="30" y="0"/>
                    <a:pt x="30" y="7"/>
                    <a:pt x="34" y="20"/>
                  </a:cubicBezTo>
                  <a:cubicBezTo>
                    <a:pt x="21" y="24"/>
                    <a:pt x="27" y="52"/>
                    <a:pt x="11" y="52"/>
                  </a:cubicBezTo>
                  <a:cubicBezTo>
                    <a:pt x="5" y="52"/>
                    <a:pt x="1" y="48"/>
                    <a:pt x="0" y="48"/>
                  </a:cubicBezTo>
                  <a:cubicBezTo>
                    <a:pt x="1" y="46"/>
                    <a:pt x="3" y="44"/>
                    <a:pt x="4" y="44"/>
                  </a:cubicBezTo>
                  <a:lnTo>
                    <a:pt x="5" y="47"/>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19" name="Freeform 169">
              <a:extLst>
                <a:ext uri="{FF2B5EF4-FFF2-40B4-BE49-F238E27FC236}">
                  <a16:creationId xmlns:a16="http://schemas.microsoft.com/office/drawing/2014/main" id="{3B61EF26-57BF-4144-B0D0-35E8CE77CE3E}"/>
                </a:ext>
              </a:extLst>
            </p:cNvPr>
            <p:cNvSpPr>
              <a:spLocks/>
            </p:cNvSpPr>
            <p:nvPr/>
          </p:nvSpPr>
          <p:spPr bwMode="auto">
            <a:xfrm>
              <a:off x="6258992" y="2517204"/>
              <a:ext cx="22957" cy="35200"/>
            </a:xfrm>
            <a:custGeom>
              <a:avLst/>
              <a:gdLst>
                <a:gd name="T0" fmla="*/ 14 w 20"/>
                <a:gd name="T1" fmla="*/ 10 h 30"/>
                <a:gd name="T2" fmla="*/ 3 w 20"/>
                <a:gd name="T3" fmla="*/ 30 h 30"/>
                <a:gd name="T4" fmla="*/ 3 w 20"/>
                <a:gd name="T5" fmla="*/ 20 h 30"/>
                <a:gd name="T6" fmla="*/ 20 w 20"/>
                <a:gd name="T7" fmla="*/ 0 h 30"/>
                <a:gd name="T8" fmla="*/ 14 w 20"/>
                <a:gd name="T9" fmla="*/ 10 h 30"/>
              </a:gdLst>
              <a:ahLst/>
              <a:cxnLst>
                <a:cxn ang="0">
                  <a:pos x="T0" y="T1"/>
                </a:cxn>
                <a:cxn ang="0">
                  <a:pos x="T2" y="T3"/>
                </a:cxn>
                <a:cxn ang="0">
                  <a:pos x="T4" y="T5"/>
                </a:cxn>
                <a:cxn ang="0">
                  <a:pos x="T6" y="T7"/>
                </a:cxn>
                <a:cxn ang="0">
                  <a:pos x="T8" y="T9"/>
                </a:cxn>
              </a:cxnLst>
              <a:rect l="0" t="0" r="r" b="b"/>
              <a:pathLst>
                <a:path w="20" h="30">
                  <a:moveTo>
                    <a:pt x="14" y="10"/>
                  </a:moveTo>
                  <a:cubicBezTo>
                    <a:pt x="14" y="19"/>
                    <a:pt x="8" y="23"/>
                    <a:pt x="3" y="30"/>
                  </a:cubicBezTo>
                  <a:cubicBezTo>
                    <a:pt x="0" y="27"/>
                    <a:pt x="3" y="24"/>
                    <a:pt x="3" y="20"/>
                  </a:cubicBezTo>
                  <a:cubicBezTo>
                    <a:pt x="3" y="15"/>
                    <a:pt x="7" y="1"/>
                    <a:pt x="20" y="0"/>
                  </a:cubicBezTo>
                  <a:cubicBezTo>
                    <a:pt x="19" y="3"/>
                    <a:pt x="14" y="6"/>
                    <a:pt x="14" y="10"/>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20" name="Freeform 170">
              <a:extLst>
                <a:ext uri="{FF2B5EF4-FFF2-40B4-BE49-F238E27FC236}">
                  <a16:creationId xmlns:a16="http://schemas.microsoft.com/office/drawing/2014/main" id="{FE837789-08D3-43B3-A0C0-BCC30CE44D7B}"/>
                </a:ext>
              </a:extLst>
            </p:cNvPr>
            <p:cNvSpPr>
              <a:spLocks/>
            </p:cNvSpPr>
            <p:nvPr/>
          </p:nvSpPr>
          <p:spPr bwMode="auto">
            <a:xfrm>
              <a:off x="6352349" y="2472821"/>
              <a:ext cx="29078" cy="39791"/>
            </a:xfrm>
            <a:custGeom>
              <a:avLst/>
              <a:gdLst>
                <a:gd name="T0" fmla="*/ 20 w 26"/>
                <a:gd name="T1" fmla="*/ 18 h 36"/>
                <a:gd name="T2" fmla="*/ 20 w 26"/>
                <a:gd name="T3" fmla="*/ 28 h 36"/>
                <a:gd name="T4" fmla="*/ 7 w 26"/>
                <a:gd name="T5" fmla="*/ 36 h 36"/>
                <a:gd name="T6" fmla="*/ 0 w 26"/>
                <a:gd name="T7" fmla="*/ 24 h 36"/>
                <a:gd name="T8" fmla="*/ 16 w 26"/>
                <a:gd name="T9" fmla="*/ 18 h 36"/>
                <a:gd name="T10" fmla="*/ 11 w 26"/>
                <a:gd name="T11" fmla="*/ 8 h 36"/>
                <a:gd name="T12" fmla="*/ 18 w 26"/>
                <a:gd name="T13" fmla="*/ 0 h 36"/>
                <a:gd name="T14" fmla="*/ 26 w 26"/>
                <a:gd name="T15" fmla="*/ 8 h 36"/>
                <a:gd name="T16" fmla="*/ 20 w 26"/>
                <a:gd name="T17" fmla="*/ 18 h 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6" h="36">
                  <a:moveTo>
                    <a:pt x="20" y="18"/>
                  </a:moveTo>
                  <a:cubicBezTo>
                    <a:pt x="20" y="22"/>
                    <a:pt x="20" y="25"/>
                    <a:pt x="20" y="28"/>
                  </a:cubicBezTo>
                  <a:cubicBezTo>
                    <a:pt x="20" y="30"/>
                    <a:pt x="10" y="36"/>
                    <a:pt x="7" y="36"/>
                  </a:cubicBezTo>
                  <a:cubicBezTo>
                    <a:pt x="0" y="36"/>
                    <a:pt x="0" y="29"/>
                    <a:pt x="0" y="24"/>
                  </a:cubicBezTo>
                  <a:cubicBezTo>
                    <a:pt x="6" y="23"/>
                    <a:pt x="10" y="18"/>
                    <a:pt x="16" y="18"/>
                  </a:cubicBezTo>
                  <a:cubicBezTo>
                    <a:pt x="14" y="14"/>
                    <a:pt x="11" y="12"/>
                    <a:pt x="11" y="8"/>
                  </a:cubicBezTo>
                  <a:cubicBezTo>
                    <a:pt x="11" y="4"/>
                    <a:pt x="18" y="0"/>
                    <a:pt x="18" y="0"/>
                  </a:cubicBezTo>
                  <a:cubicBezTo>
                    <a:pt x="22" y="5"/>
                    <a:pt x="23" y="6"/>
                    <a:pt x="26" y="8"/>
                  </a:cubicBezTo>
                  <a:cubicBezTo>
                    <a:pt x="25" y="12"/>
                    <a:pt x="22" y="18"/>
                    <a:pt x="20" y="18"/>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21" name="Freeform 171">
              <a:extLst>
                <a:ext uri="{FF2B5EF4-FFF2-40B4-BE49-F238E27FC236}">
                  <a16:creationId xmlns:a16="http://schemas.microsoft.com/office/drawing/2014/main" id="{94896B78-53F0-4054-8B18-80E16F0E64BC}"/>
                </a:ext>
              </a:extLst>
            </p:cNvPr>
            <p:cNvSpPr>
              <a:spLocks/>
            </p:cNvSpPr>
            <p:nvPr/>
          </p:nvSpPr>
          <p:spPr bwMode="auto">
            <a:xfrm>
              <a:off x="6405914" y="3265581"/>
              <a:ext cx="53565" cy="16835"/>
            </a:xfrm>
            <a:custGeom>
              <a:avLst/>
              <a:gdLst>
                <a:gd name="T0" fmla="*/ 47 w 47"/>
                <a:gd name="T1" fmla="*/ 8 h 14"/>
                <a:gd name="T2" fmla="*/ 28 w 47"/>
                <a:gd name="T3" fmla="*/ 10 h 14"/>
                <a:gd name="T4" fmla="*/ 0 w 47"/>
                <a:gd name="T5" fmla="*/ 3 h 14"/>
                <a:gd name="T6" fmla="*/ 47 w 47"/>
                <a:gd name="T7" fmla="*/ 8 h 14"/>
              </a:gdLst>
              <a:ahLst/>
              <a:cxnLst>
                <a:cxn ang="0">
                  <a:pos x="T0" y="T1"/>
                </a:cxn>
                <a:cxn ang="0">
                  <a:pos x="T2" y="T3"/>
                </a:cxn>
                <a:cxn ang="0">
                  <a:pos x="T4" y="T5"/>
                </a:cxn>
                <a:cxn ang="0">
                  <a:pos x="T6" y="T7"/>
                </a:cxn>
              </a:cxnLst>
              <a:rect l="0" t="0" r="r" b="b"/>
              <a:pathLst>
                <a:path w="47" h="14">
                  <a:moveTo>
                    <a:pt x="47" y="8"/>
                  </a:moveTo>
                  <a:cubicBezTo>
                    <a:pt x="37" y="14"/>
                    <a:pt x="34" y="10"/>
                    <a:pt x="28" y="10"/>
                  </a:cubicBezTo>
                  <a:cubicBezTo>
                    <a:pt x="22" y="10"/>
                    <a:pt x="8" y="8"/>
                    <a:pt x="0" y="3"/>
                  </a:cubicBezTo>
                  <a:cubicBezTo>
                    <a:pt x="16" y="0"/>
                    <a:pt x="34" y="4"/>
                    <a:pt x="47" y="8"/>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22" name="Freeform 172">
              <a:extLst>
                <a:ext uri="{FF2B5EF4-FFF2-40B4-BE49-F238E27FC236}">
                  <a16:creationId xmlns:a16="http://schemas.microsoft.com/office/drawing/2014/main" id="{6F26FAF7-F558-4A6B-A3C7-64B5297A2887}"/>
                </a:ext>
              </a:extLst>
            </p:cNvPr>
            <p:cNvSpPr>
              <a:spLocks/>
            </p:cNvSpPr>
            <p:nvPr/>
          </p:nvSpPr>
          <p:spPr bwMode="auto">
            <a:xfrm>
              <a:off x="6614054" y="3259460"/>
              <a:ext cx="50504" cy="27548"/>
            </a:xfrm>
            <a:custGeom>
              <a:avLst/>
              <a:gdLst>
                <a:gd name="T0" fmla="*/ 9 w 44"/>
                <a:gd name="T1" fmla="*/ 24 h 24"/>
                <a:gd name="T2" fmla="*/ 4 w 44"/>
                <a:gd name="T3" fmla="*/ 20 h 24"/>
                <a:gd name="T4" fmla="*/ 0 w 44"/>
                <a:gd name="T5" fmla="*/ 16 h 24"/>
                <a:gd name="T6" fmla="*/ 44 w 44"/>
                <a:gd name="T7" fmla="*/ 0 h 24"/>
                <a:gd name="T8" fmla="*/ 34 w 44"/>
                <a:gd name="T9" fmla="*/ 7 h 24"/>
                <a:gd name="T10" fmla="*/ 33 w 44"/>
                <a:gd name="T11" fmla="*/ 15 h 24"/>
                <a:gd name="T12" fmla="*/ 9 w 44"/>
                <a:gd name="T13" fmla="*/ 24 h 24"/>
              </a:gdLst>
              <a:ahLst/>
              <a:cxnLst>
                <a:cxn ang="0">
                  <a:pos x="T0" y="T1"/>
                </a:cxn>
                <a:cxn ang="0">
                  <a:pos x="T2" y="T3"/>
                </a:cxn>
                <a:cxn ang="0">
                  <a:pos x="T4" y="T5"/>
                </a:cxn>
                <a:cxn ang="0">
                  <a:pos x="T6" y="T7"/>
                </a:cxn>
                <a:cxn ang="0">
                  <a:pos x="T8" y="T9"/>
                </a:cxn>
                <a:cxn ang="0">
                  <a:pos x="T10" y="T11"/>
                </a:cxn>
                <a:cxn ang="0">
                  <a:pos x="T12" y="T13"/>
                </a:cxn>
              </a:cxnLst>
              <a:rect l="0" t="0" r="r" b="b"/>
              <a:pathLst>
                <a:path w="44" h="24">
                  <a:moveTo>
                    <a:pt x="9" y="24"/>
                  </a:moveTo>
                  <a:cubicBezTo>
                    <a:pt x="7" y="24"/>
                    <a:pt x="4" y="22"/>
                    <a:pt x="4" y="20"/>
                  </a:cubicBezTo>
                  <a:cubicBezTo>
                    <a:pt x="2" y="20"/>
                    <a:pt x="0" y="17"/>
                    <a:pt x="0" y="16"/>
                  </a:cubicBezTo>
                  <a:cubicBezTo>
                    <a:pt x="12" y="10"/>
                    <a:pt x="31" y="2"/>
                    <a:pt x="44" y="0"/>
                  </a:cubicBezTo>
                  <a:cubicBezTo>
                    <a:pt x="43" y="8"/>
                    <a:pt x="39" y="4"/>
                    <a:pt x="34" y="7"/>
                  </a:cubicBezTo>
                  <a:cubicBezTo>
                    <a:pt x="32" y="8"/>
                    <a:pt x="34" y="12"/>
                    <a:pt x="33" y="15"/>
                  </a:cubicBezTo>
                  <a:cubicBezTo>
                    <a:pt x="30" y="20"/>
                    <a:pt x="16" y="24"/>
                    <a:pt x="9" y="24"/>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23" name="Freeform 173">
              <a:extLst>
                <a:ext uri="{FF2B5EF4-FFF2-40B4-BE49-F238E27FC236}">
                  <a16:creationId xmlns:a16="http://schemas.microsoft.com/office/drawing/2014/main" id="{B2EAC72F-88BA-42BF-8D64-4FAD3159241A}"/>
                </a:ext>
              </a:extLst>
            </p:cNvPr>
            <p:cNvSpPr>
              <a:spLocks/>
            </p:cNvSpPr>
            <p:nvPr/>
          </p:nvSpPr>
          <p:spPr bwMode="auto">
            <a:xfrm>
              <a:off x="7128281" y="3900708"/>
              <a:ext cx="24487" cy="10713"/>
            </a:xfrm>
            <a:custGeom>
              <a:avLst/>
              <a:gdLst>
                <a:gd name="T0" fmla="*/ 0 w 22"/>
                <a:gd name="T1" fmla="*/ 4 h 10"/>
                <a:gd name="T2" fmla="*/ 9 w 22"/>
                <a:gd name="T3" fmla="*/ 10 h 10"/>
                <a:gd name="T4" fmla="*/ 22 w 22"/>
                <a:gd name="T5" fmla="*/ 0 h 10"/>
                <a:gd name="T6" fmla="*/ 0 w 22"/>
                <a:gd name="T7" fmla="*/ 4 h 10"/>
              </a:gdLst>
              <a:ahLst/>
              <a:cxnLst>
                <a:cxn ang="0">
                  <a:pos x="T0" y="T1"/>
                </a:cxn>
                <a:cxn ang="0">
                  <a:pos x="T2" y="T3"/>
                </a:cxn>
                <a:cxn ang="0">
                  <a:pos x="T4" y="T5"/>
                </a:cxn>
                <a:cxn ang="0">
                  <a:pos x="T6" y="T7"/>
                </a:cxn>
              </a:cxnLst>
              <a:rect l="0" t="0" r="r" b="b"/>
              <a:pathLst>
                <a:path w="22" h="10">
                  <a:moveTo>
                    <a:pt x="0" y="4"/>
                  </a:moveTo>
                  <a:cubicBezTo>
                    <a:pt x="1" y="8"/>
                    <a:pt x="6" y="10"/>
                    <a:pt x="9" y="10"/>
                  </a:cubicBezTo>
                  <a:cubicBezTo>
                    <a:pt x="15" y="10"/>
                    <a:pt x="21" y="3"/>
                    <a:pt x="22" y="0"/>
                  </a:cubicBezTo>
                  <a:cubicBezTo>
                    <a:pt x="12" y="0"/>
                    <a:pt x="7" y="2"/>
                    <a:pt x="0" y="4"/>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24" name="Freeform 174">
              <a:extLst>
                <a:ext uri="{FF2B5EF4-FFF2-40B4-BE49-F238E27FC236}">
                  <a16:creationId xmlns:a16="http://schemas.microsoft.com/office/drawing/2014/main" id="{D0A3D490-E979-4EB0-AAD1-F1853234B1A0}"/>
                </a:ext>
              </a:extLst>
            </p:cNvPr>
            <p:cNvSpPr>
              <a:spLocks/>
            </p:cNvSpPr>
            <p:nvPr/>
          </p:nvSpPr>
          <p:spPr bwMode="auto">
            <a:xfrm>
              <a:off x="6995133" y="2035120"/>
              <a:ext cx="52035" cy="41321"/>
            </a:xfrm>
            <a:custGeom>
              <a:avLst/>
              <a:gdLst>
                <a:gd name="T0" fmla="*/ 10 w 45"/>
                <a:gd name="T1" fmla="*/ 8 h 36"/>
                <a:gd name="T2" fmla="*/ 19 w 45"/>
                <a:gd name="T3" fmla="*/ 0 h 36"/>
                <a:gd name="T4" fmla="*/ 45 w 45"/>
                <a:gd name="T5" fmla="*/ 12 h 36"/>
                <a:gd name="T6" fmla="*/ 45 w 45"/>
                <a:gd name="T7" fmla="*/ 23 h 36"/>
                <a:gd name="T8" fmla="*/ 13 w 45"/>
                <a:gd name="T9" fmla="*/ 36 h 36"/>
                <a:gd name="T10" fmla="*/ 0 w 45"/>
                <a:gd name="T11" fmla="*/ 27 h 36"/>
                <a:gd name="T12" fmla="*/ 10 w 45"/>
                <a:gd name="T13" fmla="*/ 8 h 36"/>
              </a:gdLst>
              <a:ahLst/>
              <a:cxnLst>
                <a:cxn ang="0">
                  <a:pos x="T0" y="T1"/>
                </a:cxn>
                <a:cxn ang="0">
                  <a:pos x="T2" y="T3"/>
                </a:cxn>
                <a:cxn ang="0">
                  <a:pos x="T4" y="T5"/>
                </a:cxn>
                <a:cxn ang="0">
                  <a:pos x="T6" y="T7"/>
                </a:cxn>
                <a:cxn ang="0">
                  <a:pos x="T8" y="T9"/>
                </a:cxn>
                <a:cxn ang="0">
                  <a:pos x="T10" y="T11"/>
                </a:cxn>
                <a:cxn ang="0">
                  <a:pos x="T12" y="T13"/>
                </a:cxn>
              </a:cxnLst>
              <a:rect l="0" t="0" r="r" b="b"/>
              <a:pathLst>
                <a:path w="45" h="36">
                  <a:moveTo>
                    <a:pt x="10" y="8"/>
                  </a:moveTo>
                  <a:cubicBezTo>
                    <a:pt x="13" y="8"/>
                    <a:pt x="15" y="0"/>
                    <a:pt x="19" y="0"/>
                  </a:cubicBezTo>
                  <a:cubicBezTo>
                    <a:pt x="29" y="0"/>
                    <a:pt x="34" y="11"/>
                    <a:pt x="45" y="12"/>
                  </a:cubicBezTo>
                  <a:cubicBezTo>
                    <a:pt x="45" y="23"/>
                    <a:pt x="45" y="23"/>
                    <a:pt x="45" y="23"/>
                  </a:cubicBezTo>
                  <a:cubicBezTo>
                    <a:pt x="35" y="28"/>
                    <a:pt x="26" y="36"/>
                    <a:pt x="13" y="36"/>
                  </a:cubicBezTo>
                  <a:cubicBezTo>
                    <a:pt x="4" y="36"/>
                    <a:pt x="0" y="35"/>
                    <a:pt x="0" y="27"/>
                  </a:cubicBezTo>
                  <a:cubicBezTo>
                    <a:pt x="0" y="24"/>
                    <a:pt x="8" y="8"/>
                    <a:pt x="10" y="8"/>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25" name="Freeform 175">
              <a:extLst>
                <a:ext uri="{FF2B5EF4-FFF2-40B4-BE49-F238E27FC236}">
                  <a16:creationId xmlns:a16="http://schemas.microsoft.com/office/drawing/2014/main" id="{CE8F01B4-4A4B-4DC0-AAB0-2FA340E3AE36}"/>
                </a:ext>
              </a:extLst>
            </p:cNvPr>
            <p:cNvSpPr>
              <a:spLocks/>
            </p:cNvSpPr>
            <p:nvPr/>
          </p:nvSpPr>
          <p:spPr bwMode="auto">
            <a:xfrm>
              <a:off x="7255308" y="1987677"/>
              <a:ext cx="41322" cy="42852"/>
            </a:xfrm>
            <a:custGeom>
              <a:avLst/>
              <a:gdLst>
                <a:gd name="T0" fmla="*/ 36 w 36"/>
                <a:gd name="T1" fmla="*/ 32 h 37"/>
                <a:gd name="T2" fmla="*/ 26 w 36"/>
                <a:gd name="T3" fmla="*/ 36 h 37"/>
                <a:gd name="T4" fmla="*/ 0 w 36"/>
                <a:gd name="T5" fmla="*/ 16 h 37"/>
                <a:gd name="T6" fmla="*/ 36 w 36"/>
                <a:gd name="T7" fmla="*/ 32 h 37"/>
              </a:gdLst>
              <a:ahLst/>
              <a:cxnLst>
                <a:cxn ang="0">
                  <a:pos x="T0" y="T1"/>
                </a:cxn>
                <a:cxn ang="0">
                  <a:pos x="T2" y="T3"/>
                </a:cxn>
                <a:cxn ang="0">
                  <a:pos x="T4" y="T5"/>
                </a:cxn>
                <a:cxn ang="0">
                  <a:pos x="T6" y="T7"/>
                </a:cxn>
              </a:cxnLst>
              <a:rect l="0" t="0" r="r" b="b"/>
              <a:pathLst>
                <a:path w="36" h="37">
                  <a:moveTo>
                    <a:pt x="36" y="32"/>
                  </a:moveTo>
                  <a:cubicBezTo>
                    <a:pt x="36" y="37"/>
                    <a:pt x="26" y="36"/>
                    <a:pt x="26" y="36"/>
                  </a:cubicBezTo>
                  <a:cubicBezTo>
                    <a:pt x="16" y="36"/>
                    <a:pt x="0" y="26"/>
                    <a:pt x="0" y="16"/>
                  </a:cubicBezTo>
                  <a:cubicBezTo>
                    <a:pt x="0" y="0"/>
                    <a:pt x="36" y="16"/>
                    <a:pt x="36" y="32"/>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26" name="Freeform 176">
              <a:extLst>
                <a:ext uri="{FF2B5EF4-FFF2-40B4-BE49-F238E27FC236}">
                  <a16:creationId xmlns:a16="http://schemas.microsoft.com/office/drawing/2014/main" id="{F99EB149-1C8E-4645-A53A-62AA6661B104}"/>
                </a:ext>
              </a:extLst>
            </p:cNvPr>
            <p:cNvSpPr>
              <a:spLocks/>
            </p:cNvSpPr>
            <p:nvPr/>
          </p:nvSpPr>
          <p:spPr bwMode="auto">
            <a:xfrm>
              <a:off x="7536909" y="1842286"/>
              <a:ext cx="36731" cy="27548"/>
            </a:xfrm>
            <a:custGeom>
              <a:avLst/>
              <a:gdLst>
                <a:gd name="T0" fmla="*/ 2 w 33"/>
                <a:gd name="T1" fmla="*/ 24 h 24"/>
                <a:gd name="T2" fmla="*/ 33 w 33"/>
                <a:gd name="T3" fmla="*/ 15 h 24"/>
                <a:gd name="T4" fmla="*/ 14 w 33"/>
                <a:gd name="T5" fmla="*/ 0 h 24"/>
                <a:gd name="T6" fmla="*/ 2 w 33"/>
                <a:gd name="T7" fmla="*/ 16 h 24"/>
                <a:gd name="T8" fmla="*/ 2 w 33"/>
                <a:gd name="T9" fmla="*/ 24 h 24"/>
              </a:gdLst>
              <a:ahLst/>
              <a:cxnLst>
                <a:cxn ang="0">
                  <a:pos x="T0" y="T1"/>
                </a:cxn>
                <a:cxn ang="0">
                  <a:pos x="T2" y="T3"/>
                </a:cxn>
                <a:cxn ang="0">
                  <a:pos x="T4" y="T5"/>
                </a:cxn>
                <a:cxn ang="0">
                  <a:pos x="T6" y="T7"/>
                </a:cxn>
                <a:cxn ang="0">
                  <a:pos x="T8" y="T9"/>
                </a:cxn>
              </a:cxnLst>
              <a:rect l="0" t="0" r="r" b="b"/>
              <a:pathLst>
                <a:path w="33" h="24">
                  <a:moveTo>
                    <a:pt x="2" y="24"/>
                  </a:moveTo>
                  <a:cubicBezTo>
                    <a:pt x="11" y="24"/>
                    <a:pt x="29" y="18"/>
                    <a:pt x="33" y="15"/>
                  </a:cubicBezTo>
                  <a:cubicBezTo>
                    <a:pt x="25" y="9"/>
                    <a:pt x="23" y="0"/>
                    <a:pt x="14" y="0"/>
                  </a:cubicBezTo>
                  <a:cubicBezTo>
                    <a:pt x="7" y="0"/>
                    <a:pt x="2" y="9"/>
                    <a:pt x="2" y="16"/>
                  </a:cubicBezTo>
                  <a:cubicBezTo>
                    <a:pt x="2" y="18"/>
                    <a:pt x="0" y="24"/>
                    <a:pt x="2" y="24"/>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27" name="Freeform 177">
              <a:extLst>
                <a:ext uri="{FF2B5EF4-FFF2-40B4-BE49-F238E27FC236}">
                  <a16:creationId xmlns:a16="http://schemas.microsoft.com/office/drawing/2014/main" id="{EB42B194-E38D-4815-AB98-1709C35B6242}"/>
                </a:ext>
              </a:extLst>
            </p:cNvPr>
            <p:cNvSpPr>
              <a:spLocks/>
            </p:cNvSpPr>
            <p:nvPr/>
          </p:nvSpPr>
          <p:spPr bwMode="auto">
            <a:xfrm>
              <a:off x="9273957" y="1814739"/>
              <a:ext cx="81113" cy="36730"/>
            </a:xfrm>
            <a:custGeom>
              <a:avLst/>
              <a:gdLst>
                <a:gd name="T0" fmla="*/ 0 w 71"/>
                <a:gd name="T1" fmla="*/ 24 h 32"/>
                <a:gd name="T2" fmla="*/ 36 w 71"/>
                <a:gd name="T3" fmla="*/ 0 h 32"/>
                <a:gd name="T4" fmla="*/ 71 w 71"/>
                <a:gd name="T5" fmla="*/ 32 h 32"/>
                <a:gd name="T6" fmla="*/ 49 w 71"/>
                <a:gd name="T7" fmla="*/ 32 h 32"/>
                <a:gd name="T8" fmla="*/ 3 w 71"/>
                <a:gd name="T9" fmla="*/ 20 h 32"/>
                <a:gd name="T10" fmla="*/ 0 w 71"/>
                <a:gd name="T11" fmla="*/ 24 h 32"/>
              </a:gdLst>
              <a:ahLst/>
              <a:cxnLst>
                <a:cxn ang="0">
                  <a:pos x="T0" y="T1"/>
                </a:cxn>
                <a:cxn ang="0">
                  <a:pos x="T2" y="T3"/>
                </a:cxn>
                <a:cxn ang="0">
                  <a:pos x="T4" y="T5"/>
                </a:cxn>
                <a:cxn ang="0">
                  <a:pos x="T6" y="T7"/>
                </a:cxn>
                <a:cxn ang="0">
                  <a:pos x="T8" y="T9"/>
                </a:cxn>
                <a:cxn ang="0">
                  <a:pos x="T10" y="T11"/>
                </a:cxn>
              </a:cxnLst>
              <a:rect l="0" t="0" r="r" b="b"/>
              <a:pathLst>
                <a:path w="71" h="32">
                  <a:moveTo>
                    <a:pt x="0" y="24"/>
                  </a:moveTo>
                  <a:cubicBezTo>
                    <a:pt x="9" y="11"/>
                    <a:pt x="18" y="0"/>
                    <a:pt x="36" y="0"/>
                  </a:cubicBezTo>
                  <a:cubicBezTo>
                    <a:pt x="56" y="0"/>
                    <a:pt x="71" y="14"/>
                    <a:pt x="71" y="32"/>
                  </a:cubicBezTo>
                  <a:cubicBezTo>
                    <a:pt x="49" y="32"/>
                    <a:pt x="49" y="32"/>
                    <a:pt x="49" y="32"/>
                  </a:cubicBezTo>
                  <a:cubicBezTo>
                    <a:pt x="35" y="24"/>
                    <a:pt x="18" y="26"/>
                    <a:pt x="3" y="20"/>
                  </a:cubicBezTo>
                  <a:lnTo>
                    <a:pt x="0" y="24"/>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28" name="Freeform 178">
              <a:extLst>
                <a:ext uri="{FF2B5EF4-FFF2-40B4-BE49-F238E27FC236}">
                  <a16:creationId xmlns:a16="http://schemas.microsoft.com/office/drawing/2014/main" id="{A70EB154-7001-4D8F-8C16-A7038E82620F}"/>
                </a:ext>
              </a:extLst>
            </p:cNvPr>
            <p:cNvSpPr>
              <a:spLocks/>
            </p:cNvSpPr>
            <p:nvPr/>
          </p:nvSpPr>
          <p:spPr bwMode="auto">
            <a:xfrm>
              <a:off x="9428532" y="1730565"/>
              <a:ext cx="111722" cy="41321"/>
            </a:xfrm>
            <a:custGeom>
              <a:avLst/>
              <a:gdLst>
                <a:gd name="T0" fmla="*/ 0 w 97"/>
                <a:gd name="T1" fmla="*/ 0 h 36"/>
                <a:gd name="T2" fmla="*/ 89 w 97"/>
                <a:gd name="T3" fmla="*/ 16 h 36"/>
                <a:gd name="T4" fmla="*/ 97 w 97"/>
                <a:gd name="T5" fmla="*/ 24 h 36"/>
                <a:gd name="T6" fmla="*/ 63 w 97"/>
                <a:gd name="T7" fmla="*/ 36 h 36"/>
                <a:gd name="T8" fmla="*/ 7 w 97"/>
                <a:gd name="T9" fmla="*/ 7 h 36"/>
                <a:gd name="T10" fmla="*/ 0 w 97"/>
                <a:gd name="T11" fmla="*/ 0 h 36"/>
              </a:gdLst>
              <a:ahLst/>
              <a:cxnLst>
                <a:cxn ang="0">
                  <a:pos x="T0" y="T1"/>
                </a:cxn>
                <a:cxn ang="0">
                  <a:pos x="T2" y="T3"/>
                </a:cxn>
                <a:cxn ang="0">
                  <a:pos x="T4" y="T5"/>
                </a:cxn>
                <a:cxn ang="0">
                  <a:pos x="T6" y="T7"/>
                </a:cxn>
                <a:cxn ang="0">
                  <a:pos x="T8" y="T9"/>
                </a:cxn>
                <a:cxn ang="0">
                  <a:pos x="T10" y="T11"/>
                </a:cxn>
              </a:cxnLst>
              <a:rect l="0" t="0" r="r" b="b"/>
              <a:pathLst>
                <a:path w="97" h="36">
                  <a:moveTo>
                    <a:pt x="0" y="0"/>
                  </a:moveTo>
                  <a:cubicBezTo>
                    <a:pt x="7" y="6"/>
                    <a:pt x="86" y="16"/>
                    <a:pt x="89" y="16"/>
                  </a:cubicBezTo>
                  <a:cubicBezTo>
                    <a:pt x="94" y="16"/>
                    <a:pt x="97" y="20"/>
                    <a:pt x="97" y="24"/>
                  </a:cubicBezTo>
                  <a:cubicBezTo>
                    <a:pt x="97" y="33"/>
                    <a:pt x="75" y="36"/>
                    <a:pt x="63" y="36"/>
                  </a:cubicBezTo>
                  <a:cubicBezTo>
                    <a:pt x="43" y="36"/>
                    <a:pt x="7" y="26"/>
                    <a:pt x="7" y="7"/>
                  </a:cubicBezTo>
                  <a:lnTo>
                    <a:pt x="0" y="0"/>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29" name="Freeform 179">
              <a:extLst>
                <a:ext uri="{FF2B5EF4-FFF2-40B4-BE49-F238E27FC236}">
                  <a16:creationId xmlns:a16="http://schemas.microsoft.com/office/drawing/2014/main" id="{6DEB4899-0433-4010-A4E8-0A01BD7B80B6}"/>
                </a:ext>
              </a:extLst>
            </p:cNvPr>
            <p:cNvSpPr>
              <a:spLocks/>
            </p:cNvSpPr>
            <p:nvPr/>
          </p:nvSpPr>
          <p:spPr bwMode="auto">
            <a:xfrm>
              <a:off x="9270896" y="1788721"/>
              <a:ext cx="22957" cy="26017"/>
            </a:xfrm>
            <a:custGeom>
              <a:avLst/>
              <a:gdLst>
                <a:gd name="T0" fmla="*/ 20 w 20"/>
                <a:gd name="T1" fmla="*/ 13 h 23"/>
                <a:gd name="T2" fmla="*/ 9 w 20"/>
                <a:gd name="T3" fmla="*/ 23 h 23"/>
                <a:gd name="T4" fmla="*/ 0 w 20"/>
                <a:gd name="T5" fmla="*/ 13 h 23"/>
                <a:gd name="T6" fmla="*/ 20 w 20"/>
                <a:gd name="T7" fmla="*/ 13 h 23"/>
              </a:gdLst>
              <a:ahLst/>
              <a:cxnLst>
                <a:cxn ang="0">
                  <a:pos x="T0" y="T1"/>
                </a:cxn>
                <a:cxn ang="0">
                  <a:pos x="T2" y="T3"/>
                </a:cxn>
                <a:cxn ang="0">
                  <a:pos x="T4" y="T5"/>
                </a:cxn>
                <a:cxn ang="0">
                  <a:pos x="T6" y="T7"/>
                </a:cxn>
              </a:cxnLst>
              <a:rect l="0" t="0" r="r" b="b"/>
              <a:pathLst>
                <a:path w="20" h="23">
                  <a:moveTo>
                    <a:pt x="20" y="13"/>
                  </a:moveTo>
                  <a:cubicBezTo>
                    <a:pt x="20" y="19"/>
                    <a:pt x="14" y="23"/>
                    <a:pt x="9" y="23"/>
                  </a:cubicBezTo>
                  <a:cubicBezTo>
                    <a:pt x="1" y="23"/>
                    <a:pt x="0" y="20"/>
                    <a:pt x="0" y="13"/>
                  </a:cubicBezTo>
                  <a:cubicBezTo>
                    <a:pt x="0" y="0"/>
                    <a:pt x="20" y="2"/>
                    <a:pt x="20" y="13"/>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30" name="Freeform 180">
              <a:extLst>
                <a:ext uri="{FF2B5EF4-FFF2-40B4-BE49-F238E27FC236}">
                  <a16:creationId xmlns:a16="http://schemas.microsoft.com/office/drawing/2014/main" id="{5FB839DA-9D44-4CA0-9CCE-453DB53694BD}"/>
                </a:ext>
              </a:extLst>
            </p:cNvPr>
            <p:cNvSpPr>
              <a:spLocks/>
            </p:cNvSpPr>
            <p:nvPr/>
          </p:nvSpPr>
          <p:spPr bwMode="auto">
            <a:xfrm>
              <a:off x="4235751" y="2811045"/>
              <a:ext cx="61218" cy="33669"/>
            </a:xfrm>
            <a:custGeom>
              <a:avLst/>
              <a:gdLst>
                <a:gd name="T0" fmla="*/ 43 w 54"/>
                <a:gd name="T1" fmla="*/ 29 h 29"/>
                <a:gd name="T2" fmla="*/ 54 w 54"/>
                <a:gd name="T3" fmla="*/ 24 h 29"/>
                <a:gd name="T4" fmla="*/ 0 w 54"/>
                <a:gd name="T5" fmla="*/ 5 h 29"/>
                <a:gd name="T6" fmla="*/ 43 w 54"/>
                <a:gd name="T7" fmla="*/ 29 h 29"/>
              </a:gdLst>
              <a:ahLst/>
              <a:cxnLst>
                <a:cxn ang="0">
                  <a:pos x="T0" y="T1"/>
                </a:cxn>
                <a:cxn ang="0">
                  <a:pos x="T2" y="T3"/>
                </a:cxn>
                <a:cxn ang="0">
                  <a:pos x="T4" y="T5"/>
                </a:cxn>
                <a:cxn ang="0">
                  <a:pos x="T6" y="T7"/>
                </a:cxn>
              </a:cxnLst>
              <a:rect l="0" t="0" r="r" b="b"/>
              <a:pathLst>
                <a:path w="54" h="29">
                  <a:moveTo>
                    <a:pt x="43" y="29"/>
                  </a:moveTo>
                  <a:cubicBezTo>
                    <a:pt x="49" y="29"/>
                    <a:pt x="51" y="28"/>
                    <a:pt x="54" y="24"/>
                  </a:cubicBezTo>
                  <a:cubicBezTo>
                    <a:pt x="38" y="15"/>
                    <a:pt x="23" y="0"/>
                    <a:pt x="0" y="5"/>
                  </a:cubicBezTo>
                  <a:cubicBezTo>
                    <a:pt x="9" y="12"/>
                    <a:pt x="31" y="29"/>
                    <a:pt x="43" y="29"/>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31" name="Freeform 181">
              <a:extLst>
                <a:ext uri="{FF2B5EF4-FFF2-40B4-BE49-F238E27FC236}">
                  <a16:creationId xmlns:a16="http://schemas.microsoft.com/office/drawing/2014/main" id="{5125CCB3-C09B-49C6-AD23-B5AFE6381125}"/>
                </a:ext>
              </a:extLst>
            </p:cNvPr>
            <p:cNvSpPr>
              <a:spLocks/>
            </p:cNvSpPr>
            <p:nvPr/>
          </p:nvSpPr>
          <p:spPr bwMode="auto">
            <a:xfrm>
              <a:off x="4240342" y="2915114"/>
              <a:ext cx="47444" cy="29078"/>
            </a:xfrm>
            <a:custGeom>
              <a:avLst/>
              <a:gdLst>
                <a:gd name="T0" fmla="*/ 3 w 42"/>
                <a:gd name="T1" fmla="*/ 0 h 26"/>
                <a:gd name="T2" fmla="*/ 19 w 42"/>
                <a:gd name="T3" fmla="*/ 13 h 26"/>
                <a:gd name="T4" fmla="*/ 42 w 42"/>
                <a:gd name="T5" fmla="*/ 13 h 26"/>
                <a:gd name="T6" fmla="*/ 42 w 42"/>
                <a:gd name="T7" fmla="*/ 18 h 26"/>
                <a:gd name="T8" fmla="*/ 33 w 42"/>
                <a:gd name="T9" fmla="*/ 26 h 26"/>
                <a:gd name="T10" fmla="*/ 0 w 42"/>
                <a:gd name="T11" fmla="*/ 6 h 26"/>
                <a:gd name="T12" fmla="*/ 3 w 42"/>
                <a:gd name="T13" fmla="*/ 0 h 26"/>
              </a:gdLst>
              <a:ahLst/>
              <a:cxnLst>
                <a:cxn ang="0">
                  <a:pos x="T0" y="T1"/>
                </a:cxn>
                <a:cxn ang="0">
                  <a:pos x="T2" y="T3"/>
                </a:cxn>
                <a:cxn ang="0">
                  <a:pos x="T4" y="T5"/>
                </a:cxn>
                <a:cxn ang="0">
                  <a:pos x="T6" y="T7"/>
                </a:cxn>
                <a:cxn ang="0">
                  <a:pos x="T8" y="T9"/>
                </a:cxn>
                <a:cxn ang="0">
                  <a:pos x="T10" y="T11"/>
                </a:cxn>
                <a:cxn ang="0">
                  <a:pos x="T12" y="T13"/>
                </a:cxn>
              </a:cxnLst>
              <a:rect l="0" t="0" r="r" b="b"/>
              <a:pathLst>
                <a:path w="42" h="26">
                  <a:moveTo>
                    <a:pt x="3" y="0"/>
                  </a:moveTo>
                  <a:cubicBezTo>
                    <a:pt x="6" y="8"/>
                    <a:pt x="12" y="11"/>
                    <a:pt x="19" y="13"/>
                  </a:cubicBezTo>
                  <a:cubicBezTo>
                    <a:pt x="42" y="13"/>
                    <a:pt x="42" y="13"/>
                    <a:pt x="42" y="13"/>
                  </a:cubicBezTo>
                  <a:cubicBezTo>
                    <a:pt x="42" y="14"/>
                    <a:pt x="42" y="16"/>
                    <a:pt x="42" y="18"/>
                  </a:cubicBezTo>
                  <a:cubicBezTo>
                    <a:pt x="42" y="22"/>
                    <a:pt x="34" y="26"/>
                    <a:pt x="33" y="26"/>
                  </a:cubicBezTo>
                  <a:cubicBezTo>
                    <a:pt x="28" y="26"/>
                    <a:pt x="0" y="11"/>
                    <a:pt x="0" y="6"/>
                  </a:cubicBezTo>
                  <a:cubicBezTo>
                    <a:pt x="0" y="3"/>
                    <a:pt x="1" y="1"/>
                    <a:pt x="3" y="0"/>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32" name="Freeform 182">
              <a:extLst>
                <a:ext uri="{FF2B5EF4-FFF2-40B4-BE49-F238E27FC236}">
                  <a16:creationId xmlns:a16="http://schemas.microsoft.com/office/drawing/2014/main" id="{116ECC31-408E-49A3-9F52-4C7FADB79B3C}"/>
                </a:ext>
              </a:extLst>
            </p:cNvPr>
            <p:cNvSpPr>
              <a:spLocks/>
            </p:cNvSpPr>
            <p:nvPr/>
          </p:nvSpPr>
          <p:spPr bwMode="auto">
            <a:xfrm>
              <a:off x="4309212" y="2916644"/>
              <a:ext cx="33670" cy="41321"/>
            </a:xfrm>
            <a:custGeom>
              <a:avLst/>
              <a:gdLst>
                <a:gd name="T0" fmla="*/ 29 w 29"/>
                <a:gd name="T1" fmla="*/ 20 h 36"/>
                <a:gd name="T2" fmla="*/ 29 w 29"/>
                <a:gd name="T3" fmla="*/ 25 h 36"/>
                <a:gd name="T4" fmla="*/ 12 w 29"/>
                <a:gd name="T5" fmla="*/ 36 h 36"/>
                <a:gd name="T6" fmla="*/ 0 w 29"/>
                <a:gd name="T7" fmla="*/ 27 h 36"/>
                <a:gd name="T8" fmla="*/ 17 w 29"/>
                <a:gd name="T9" fmla="*/ 0 h 36"/>
                <a:gd name="T10" fmla="*/ 23 w 29"/>
                <a:gd name="T11" fmla="*/ 8 h 36"/>
                <a:gd name="T12" fmla="*/ 29 w 29"/>
                <a:gd name="T13" fmla="*/ 20 h 36"/>
              </a:gdLst>
              <a:ahLst/>
              <a:cxnLst>
                <a:cxn ang="0">
                  <a:pos x="T0" y="T1"/>
                </a:cxn>
                <a:cxn ang="0">
                  <a:pos x="T2" y="T3"/>
                </a:cxn>
                <a:cxn ang="0">
                  <a:pos x="T4" y="T5"/>
                </a:cxn>
                <a:cxn ang="0">
                  <a:pos x="T6" y="T7"/>
                </a:cxn>
                <a:cxn ang="0">
                  <a:pos x="T8" y="T9"/>
                </a:cxn>
                <a:cxn ang="0">
                  <a:pos x="T10" y="T11"/>
                </a:cxn>
                <a:cxn ang="0">
                  <a:pos x="T12" y="T13"/>
                </a:cxn>
              </a:cxnLst>
              <a:rect l="0" t="0" r="r" b="b"/>
              <a:pathLst>
                <a:path w="29" h="36">
                  <a:moveTo>
                    <a:pt x="29" y="20"/>
                  </a:moveTo>
                  <a:cubicBezTo>
                    <a:pt x="29" y="21"/>
                    <a:pt x="29" y="24"/>
                    <a:pt x="29" y="25"/>
                  </a:cubicBezTo>
                  <a:cubicBezTo>
                    <a:pt x="29" y="31"/>
                    <a:pt x="20" y="36"/>
                    <a:pt x="12" y="36"/>
                  </a:cubicBezTo>
                  <a:cubicBezTo>
                    <a:pt x="4" y="36"/>
                    <a:pt x="0" y="32"/>
                    <a:pt x="0" y="27"/>
                  </a:cubicBezTo>
                  <a:cubicBezTo>
                    <a:pt x="0" y="22"/>
                    <a:pt x="11" y="2"/>
                    <a:pt x="17" y="0"/>
                  </a:cubicBezTo>
                  <a:cubicBezTo>
                    <a:pt x="19" y="3"/>
                    <a:pt x="23" y="5"/>
                    <a:pt x="23" y="8"/>
                  </a:cubicBezTo>
                  <a:cubicBezTo>
                    <a:pt x="23" y="15"/>
                    <a:pt x="11" y="20"/>
                    <a:pt x="29" y="20"/>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33" name="Freeform 183">
              <a:extLst>
                <a:ext uri="{FF2B5EF4-FFF2-40B4-BE49-F238E27FC236}">
                  <a16:creationId xmlns:a16="http://schemas.microsoft.com/office/drawing/2014/main" id="{58A72FCE-D75F-4980-BEAD-B7692DC3B67D}"/>
                </a:ext>
              </a:extLst>
            </p:cNvPr>
            <p:cNvSpPr>
              <a:spLocks/>
            </p:cNvSpPr>
            <p:nvPr/>
          </p:nvSpPr>
          <p:spPr bwMode="auto">
            <a:xfrm>
              <a:off x="1699813" y="2440682"/>
              <a:ext cx="39791" cy="18365"/>
            </a:xfrm>
            <a:custGeom>
              <a:avLst/>
              <a:gdLst>
                <a:gd name="T0" fmla="*/ 11 w 34"/>
                <a:gd name="T1" fmla="*/ 7 h 15"/>
                <a:gd name="T2" fmla="*/ 22 w 34"/>
                <a:gd name="T3" fmla="*/ 2 h 15"/>
                <a:gd name="T4" fmla="*/ 34 w 34"/>
                <a:gd name="T5" fmla="*/ 15 h 15"/>
                <a:gd name="T6" fmla="*/ 9 w 34"/>
                <a:gd name="T7" fmla="*/ 15 h 15"/>
                <a:gd name="T8" fmla="*/ 0 w 34"/>
                <a:gd name="T9" fmla="*/ 7 h 15"/>
                <a:gd name="T10" fmla="*/ 11 w 34"/>
                <a:gd name="T11" fmla="*/ 7 h 15"/>
              </a:gdLst>
              <a:ahLst/>
              <a:cxnLst>
                <a:cxn ang="0">
                  <a:pos x="T0" y="T1"/>
                </a:cxn>
                <a:cxn ang="0">
                  <a:pos x="T2" y="T3"/>
                </a:cxn>
                <a:cxn ang="0">
                  <a:pos x="T4" y="T5"/>
                </a:cxn>
                <a:cxn ang="0">
                  <a:pos x="T6" y="T7"/>
                </a:cxn>
                <a:cxn ang="0">
                  <a:pos x="T8" y="T9"/>
                </a:cxn>
                <a:cxn ang="0">
                  <a:pos x="T10" y="T11"/>
                </a:cxn>
              </a:cxnLst>
              <a:rect l="0" t="0" r="r" b="b"/>
              <a:pathLst>
                <a:path w="34" h="15">
                  <a:moveTo>
                    <a:pt x="11" y="7"/>
                  </a:moveTo>
                  <a:cubicBezTo>
                    <a:pt x="14" y="0"/>
                    <a:pt x="16" y="2"/>
                    <a:pt x="22" y="2"/>
                  </a:cubicBezTo>
                  <a:cubicBezTo>
                    <a:pt x="32" y="2"/>
                    <a:pt x="32" y="7"/>
                    <a:pt x="34" y="15"/>
                  </a:cubicBezTo>
                  <a:cubicBezTo>
                    <a:pt x="9" y="15"/>
                    <a:pt x="9" y="15"/>
                    <a:pt x="9" y="15"/>
                  </a:cubicBezTo>
                  <a:cubicBezTo>
                    <a:pt x="6" y="13"/>
                    <a:pt x="1" y="10"/>
                    <a:pt x="0" y="7"/>
                  </a:cubicBezTo>
                  <a:lnTo>
                    <a:pt x="11" y="7"/>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34" name="Freeform 184">
              <a:extLst>
                <a:ext uri="{FF2B5EF4-FFF2-40B4-BE49-F238E27FC236}">
                  <a16:creationId xmlns:a16="http://schemas.microsoft.com/office/drawing/2014/main" id="{07390369-EF38-4A67-AB82-0519F7B5CD4E}"/>
                </a:ext>
              </a:extLst>
            </p:cNvPr>
            <p:cNvSpPr>
              <a:spLocks/>
            </p:cNvSpPr>
            <p:nvPr/>
          </p:nvSpPr>
          <p:spPr bwMode="auto">
            <a:xfrm>
              <a:off x="1986005" y="3729300"/>
              <a:ext cx="22957" cy="19896"/>
            </a:xfrm>
            <a:custGeom>
              <a:avLst/>
              <a:gdLst>
                <a:gd name="T0" fmla="*/ 19 w 19"/>
                <a:gd name="T1" fmla="*/ 8 h 17"/>
                <a:gd name="T2" fmla="*/ 19 w 19"/>
                <a:gd name="T3" fmla="*/ 13 h 17"/>
                <a:gd name="T4" fmla="*/ 5 w 19"/>
                <a:gd name="T5" fmla="*/ 17 h 17"/>
                <a:gd name="T6" fmla="*/ 0 w 19"/>
                <a:gd name="T7" fmla="*/ 12 h 17"/>
                <a:gd name="T8" fmla="*/ 0 w 19"/>
                <a:gd name="T9" fmla="*/ 0 h 17"/>
                <a:gd name="T10" fmla="*/ 19 w 19"/>
                <a:gd name="T11" fmla="*/ 8 h 17"/>
              </a:gdLst>
              <a:ahLst/>
              <a:cxnLst>
                <a:cxn ang="0">
                  <a:pos x="T0" y="T1"/>
                </a:cxn>
                <a:cxn ang="0">
                  <a:pos x="T2" y="T3"/>
                </a:cxn>
                <a:cxn ang="0">
                  <a:pos x="T4" y="T5"/>
                </a:cxn>
                <a:cxn ang="0">
                  <a:pos x="T6" y="T7"/>
                </a:cxn>
                <a:cxn ang="0">
                  <a:pos x="T8" y="T9"/>
                </a:cxn>
                <a:cxn ang="0">
                  <a:pos x="T10" y="T11"/>
                </a:cxn>
              </a:cxnLst>
              <a:rect l="0" t="0" r="r" b="b"/>
              <a:pathLst>
                <a:path w="19" h="17">
                  <a:moveTo>
                    <a:pt x="19" y="8"/>
                  </a:moveTo>
                  <a:cubicBezTo>
                    <a:pt x="19" y="13"/>
                    <a:pt x="19" y="13"/>
                    <a:pt x="19" y="13"/>
                  </a:cubicBezTo>
                  <a:cubicBezTo>
                    <a:pt x="13" y="15"/>
                    <a:pt x="10" y="17"/>
                    <a:pt x="5" y="17"/>
                  </a:cubicBezTo>
                  <a:cubicBezTo>
                    <a:pt x="3" y="17"/>
                    <a:pt x="0" y="14"/>
                    <a:pt x="0" y="12"/>
                  </a:cubicBezTo>
                  <a:cubicBezTo>
                    <a:pt x="0" y="7"/>
                    <a:pt x="1" y="4"/>
                    <a:pt x="0" y="0"/>
                  </a:cubicBezTo>
                  <a:cubicBezTo>
                    <a:pt x="9" y="0"/>
                    <a:pt x="14" y="3"/>
                    <a:pt x="19" y="8"/>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35" name="Freeform 185">
              <a:extLst>
                <a:ext uri="{FF2B5EF4-FFF2-40B4-BE49-F238E27FC236}">
                  <a16:creationId xmlns:a16="http://schemas.microsoft.com/office/drawing/2014/main" id="{C997AEDC-00D7-4583-9A80-E6759A3E925F}"/>
                </a:ext>
              </a:extLst>
            </p:cNvPr>
            <p:cNvSpPr>
              <a:spLocks/>
            </p:cNvSpPr>
            <p:nvPr/>
          </p:nvSpPr>
          <p:spPr bwMode="auto">
            <a:xfrm>
              <a:off x="1970701" y="3698691"/>
              <a:ext cx="10713" cy="9183"/>
            </a:xfrm>
            <a:custGeom>
              <a:avLst/>
              <a:gdLst>
                <a:gd name="T0" fmla="*/ 10 w 10"/>
                <a:gd name="T1" fmla="*/ 7 h 8"/>
                <a:gd name="T2" fmla="*/ 7 w 10"/>
                <a:gd name="T3" fmla="*/ 8 h 8"/>
                <a:gd name="T4" fmla="*/ 0 w 10"/>
                <a:gd name="T5" fmla="*/ 0 h 8"/>
                <a:gd name="T6" fmla="*/ 10 w 10"/>
                <a:gd name="T7" fmla="*/ 7 h 8"/>
              </a:gdLst>
              <a:ahLst/>
              <a:cxnLst>
                <a:cxn ang="0">
                  <a:pos x="T0" y="T1"/>
                </a:cxn>
                <a:cxn ang="0">
                  <a:pos x="T2" y="T3"/>
                </a:cxn>
                <a:cxn ang="0">
                  <a:pos x="T4" y="T5"/>
                </a:cxn>
                <a:cxn ang="0">
                  <a:pos x="T6" y="T7"/>
                </a:cxn>
              </a:cxnLst>
              <a:rect l="0" t="0" r="r" b="b"/>
              <a:pathLst>
                <a:path w="10" h="8">
                  <a:moveTo>
                    <a:pt x="10" y="7"/>
                  </a:moveTo>
                  <a:cubicBezTo>
                    <a:pt x="10" y="7"/>
                    <a:pt x="8" y="8"/>
                    <a:pt x="7" y="8"/>
                  </a:cubicBezTo>
                  <a:cubicBezTo>
                    <a:pt x="3" y="8"/>
                    <a:pt x="2" y="3"/>
                    <a:pt x="0" y="0"/>
                  </a:cubicBezTo>
                  <a:cubicBezTo>
                    <a:pt x="4" y="0"/>
                    <a:pt x="8" y="4"/>
                    <a:pt x="10" y="7"/>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36" name="Freeform 186">
              <a:extLst>
                <a:ext uri="{FF2B5EF4-FFF2-40B4-BE49-F238E27FC236}">
                  <a16:creationId xmlns:a16="http://schemas.microsoft.com/office/drawing/2014/main" id="{39C97CE7-261D-43E9-BD67-8B9A3512D7D5}"/>
                </a:ext>
              </a:extLst>
            </p:cNvPr>
            <p:cNvSpPr>
              <a:spLocks/>
            </p:cNvSpPr>
            <p:nvPr/>
          </p:nvSpPr>
          <p:spPr bwMode="auto">
            <a:xfrm>
              <a:off x="1949275" y="3691039"/>
              <a:ext cx="15304" cy="6122"/>
            </a:xfrm>
            <a:custGeom>
              <a:avLst/>
              <a:gdLst>
                <a:gd name="T0" fmla="*/ 14 w 14"/>
                <a:gd name="T1" fmla="*/ 0 h 6"/>
                <a:gd name="T2" fmla="*/ 4 w 14"/>
                <a:gd name="T3" fmla="*/ 6 h 6"/>
                <a:gd name="T4" fmla="*/ 0 w 14"/>
                <a:gd name="T5" fmla="*/ 0 h 6"/>
                <a:gd name="T6" fmla="*/ 14 w 14"/>
                <a:gd name="T7" fmla="*/ 0 h 6"/>
              </a:gdLst>
              <a:ahLst/>
              <a:cxnLst>
                <a:cxn ang="0">
                  <a:pos x="T0" y="T1"/>
                </a:cxn>
                <a:cxn ang="0">
                  <a:pos x="T2" y="T3"/>
                </a:cxn>
                <a:cxn ang="0">
                  <a:pos x="T4" y="T5"/>
                </a:cxn>
                <a:cxn ang="0">
                  <a:pos x="T6" y="T7"/>
                </a:cxn>
              </a:cxnLst>
              <a:rect l="0" t="0" r="r" b="b"/>
              <a:pathLst>
                <a:path w="14" h="6">
                  <a:moveTo>
                    <a:pt x="14" y="0"/>
                  </a:moveTo>
                  <a:cubicBezTo>
                    <a:pt x="11" y="3"/>
                    <a:pt x="8" y="6"/>
                    <a:pt x="4" y="6"/>
                  </a:cubicBezTo>
                  <a:cubicBezTo>
                    <a:pt x="2" y="6"/>
                    <a:pt x="0" y="2"/>
                    <a:pt x="0" y="0"/>
                  </a:cubicBezTo>
                  <a:lnTo>
                    <a:pt x="14" y="0"/>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37" name="Freeform 187">
              <a:extLst>
                <a:ext uri="{FF2B5EF4-FFF2-40B4-BE49-F238E27FC236}">
                  <a16:creationId xmlns:a16="http://schemas.microsoft.com/office/drawing/2014/main" id="{9DEA4A37-EEEA-4F0D-A41D-21ECAAEB23A1}"/>
                </a:ext>
              </a:extLst>
            </p:cNvPr>
            <p:cNvSpPr>
              <a:spLocks/>
            </p:cNvSpPr>
            <p:nvPr/>
          </p:nvSpPr>
          <p:spPr bwMode="auto">
            <a:xfrm>
              <a:off x="1927849" y="3678796"/>
              <a:ext cx="12244" cy="9183"/>
            </a:xfrm>
            <a:custGeom>
              <a:avLst/>
              <a:gdLst>
                <a:gd name="T0" fmla="*/ 4 w 11"/>
                <a:gd name="T1" fmla="*/ 2 h 8"/>
                <a:gd name="T2" fmla="*/ 11 w 11"/>
                <a:gd name="T3" fmla="*/ 0 h 8"/>
                <a:gd name="T4" fmla="*/ 11 w 11"/>
                <a:gd name="T5" fmla="*/ 5 h 8"/>
                <a:gd name="T6" fmla="*/ 7 w 11"/>
                <a:gd name="T7" fmla="*/ 8 h 8"/>
                <a:gd name="T8" fmla="*/ 0 w 11"/>
                <a:gd name="T9" fmla="*/ 2 h 8"/>
                <a:gd name="T10" fmla="*/ 5 w 11"/>
                <a:gd name="T11" fmla="*/ 2 h 8"/>
                <a:gd name="T12" fmla="*/ 4 w 11"/>
                <a:gd name="T13" fmla="*/ 2 h 8"/>
              </a:gdLst>
              <a:ahLst/>
              <a:cxnLst>
                <a:cxn ang="0">
                  <a:pos x="T0" y="T1"/>
                </a:cxn>
                <a:cxn ang="0">
                  <a:pos x="T2" y="T3"/>
                </a:cxn>
                <a:cxn ang="0">
                  <a:pos x="T4" y="T5"/>
                </a:cxn>
                <a:cxn ang="0">
                  <a:pos x="T6" y="T7"/>
                </a:cxn>
                <a:cxn ang="0">
                  <a:pos x="T8" y="T9"/>
                </a:cxn>
                <a:cxn ang="0">
                  <a:pos x="T10" y="T11"/>
                </a:cxn>
                <a:cxn ang="0">
                  <a:pos x="T12" y="T13"/>
                </a:cxn>
              </a:cxnLst>
              <a:rect l="0" t="0" r="r" b="b"/>
              <a:pathLst>
                <a:path w="11" h="8">
                  <a:moveTo>
                    <a:pt x="4" y="2"/>
                  </a:moveTo>
                  <a:cubicBezTo>
                    <a:pt x="6" y="1"/>
                    <a:pt x="8" y="0"/>
                    <a:pt x="11" y="0"/>
                  </a:cubicBezTo>
                  <a:cubicBezTo>
                    <a:pt x="11" y="2"/>
                    <a:pt x="11" y="3"/>
                    <a:pt x="11" y="5"/>
                  </a:cubicBezTo>
                  <a:cubicBezTo>
                    <a:pt x="11" y="6"/>
                    <a:pt x="8" y="8"/>
                    <a:pt x="7" y="8"/>
                  </a:cubicBezTo>
                  <a:cubicBezTo>
                    <a:pt x="4" y="8"/>
                    <a:pt x="0" y="2"/>
                    <a:pt x="0" y="2"/>
                  </a:cubicBezTo>
                  <a:cubicBezTo>
                    <a:pt x="1" y="2"/>
                    <a:pt x="4" y="2"/>
                    <a:pt x="5" y="2"/>
                  </a:cubicBezTo>
                  <a:lnTo>
                    <a:pt x="4" y="2"/>
                  </a:ln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sp>
          <p:nvSpPr>
            <p:cNvPr id="438" name="Freeform 188">
              <a:extLst>
                <a:ext uri="{FF2B5EF4-FFF2-40B4-BE49-F238E27FC236}">
                  <a16:creationId xmlns:a16="http://schemas.microsoft.com/office/drawing/2014/main" id="{8528A0F6-46BD-494C-9AEA-E103DDB9F4C7}"/>
                </a:ext>
              </a:extLst>
            </p:cNvPr>
            <p:cNvSpPr>
              <a:spLocks/>
            </p:cNvSpPr>
            <p:nvPr/>
          </p:nvSpPr>
          <p:spPr bwMode="auto">
            <a:xfrm>
              <a:off x="1892648" y="3658900"/>
              <a:ext cx="12244" cy="10713"/>
            </a:xfrm>
            <a:custGeom>
              <a:avLst/>
              <a:gdLst>
                <a:gd name="T0" fmla="*/ 10 w 11"/>
                <a:gd name="T1" fmla="*/ 4 h 10"/>
                <a:gd name="T2" fmla="*/ 11 w 11"/>
                <a:gd name="T3" fmla="*/ 10 h 10"/>
                <a:gd name="T4" fmla="*/ 6 w 11"/>
                <a:gd name="T5" fmla="*/ 10 h 10"/>
                <a:gd name="T6" fmla="*/ 0 w 11"/>
                <a:gd name="T7" fmla="*/ 5 h 10"/>
                <a:gd name="T8" fmla="*/ 4 w 11"/>
                <a:gd name="T9" fmla="*/ 0 h 10"/>
                <a:gd name="T10" fmla="*/ 10 w 11"/>
                <a:gd name="T11" fmla="*/ 4 h 10"/>
              </a:gdLst>
              <a:ahLst/>
              <a:cxnLst>
                <a:cxn ang="0">
                  <a:pos x="T0" y="T1"/>
                </a:cxn>
                <a:cxn ang="0">
                  <a:pos x="T2" y="T3"/>
                </a:cxn>
                <a:cxn ang="0">
                  <a:pos x="T4" y="T5"/>
                </a:cxn>
                <a:cxn ang="0">
                  <a:pos x="T6" y="T7"/>
                </a:cxn>
                <a:cxn ang="0">
                  <a:pos x="T8" y="T9"/>
                </a:cxn>
                <a:cxn ang="0">
                  <a:pos x="T10" y="T11"/>
                </a:cxn>
              </a:cxnLst>
              <a:rect l="0" t="0" r="r" b="b"/>
              <a:pathLst>
                <a:path w="11" h="10">
                  <a:moveTo>
                    <a:pt x="10" y="4"/>
                  </a:moveTo>
                  <a:cubicBezTo>
                    <a:pt x="10" y="6"/>
                    <a:pt x="10" y="8"/>
                    <a:pt x="11" y="10"/>
                  </a:cubicBezTo>
                  <a:cubicBezTo>
                    <a:pt x="10" y="10"/>
                    <a:pt x="7" y="10"/>
                    <a:pt x="6" y="10"/>
                  </a:cubicBezTo>
                  <a:cubicBezTo>
                    <a:pt x="4" y="10"/>
                    <a:pt x="0" y="7"/>
                    <a:pt x="0" y="5"/>
                  </a:cubicBezTo>
                  <a:cubicBezTo>
                    <a:pt x="1" y="4"/>
                    <a:pt x="4" y="2"/>
                    <a:pt x="4" y="0"/>
                  </a:cubicBezTo>
                  <a:cubicBezTo>
                    <a:pt x="6" y="2"/>
                    <a:pt x="8" y="4"/>
                    <a:pt x="10" y="4"/>
                  </a:cubicBezTo>
                  <a:close/>
                </a:path>
              </a:pathLst>
            </a:custGeom>
            <a:grpFill/>
            <a:ln w="9525">
              <a:noFill/>
              <a:round/>
              <a:headEnd/>
              <a:tailEnd/>
            </a:ln>
            <a:scene3d>
              <a:camera prst="orthographicFront"/>
              <a:lightRig rig="flood" dir="t"/>
            </a:scene3d>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prstClr val="black"/>
                </a:solidFill>
                <a:effectLst/>
                <a:uLnTx/>
                <a:uFillTx/>
                <a:latin typeface="Calibri" panose="020F0502020204030204"/>
                <a:ea typeface="+mn-ea"/>
                <a:cs typeface="+mn-cs"/>
              </a:endParaRPr>
            </a:p>
          </p:txBody>
        </p:sp>
      </p:grpSp>
      <p:grpSp>
        <p:nvGrpSpPr>
          <p:cNvPr id="8" name="Group 7">
            <a:extLst>
              <a:ext uri="{FF2B5EF4-FFF2-40B4-BE49-F238E27FC236}">
                <a16:creationId xmlns:a16="http://schemas.microsoft.com/office/drawing/2014/main" id="{3FF60B2C-0355-4387-A126-5C638B587387}"/>
              </a:ext>
            </a:extLst>
          </p:cNvPr>
          <p:cNvGrpSpPr/>
          <p:nvPr/>
        </p:nvGrpSpPr>
        <p:grpSpPr>
          <a:xfrm>
            <a:off x="5519344" y="728303"/>
            <a:ext cx="4669115" cy="1135340"/>
            <a:chOff x="673767" y="1035588"/>
            <a:chExt cx="4669115" cy="1135340"/>
          </a:xfrm>
        </p:grpSpPr>
        <p:grpSp>
          <p:nvGrpSpPr>
            <p:cNvPr id="4" name="Group 3">
              <a:extLst>
                <a:ext uri="{FF2B5EF4-FFF2-40B4-BE49-F238E27FC236}">
                  <a16:creationId xmlns:a16="http://schemas.microsoft.com/office/drawing/2014/main" id="{626278C8-0D7D-4EBD-8A88-5E69B3B43693}"/>
                </a:ext>
              </a:extLst>
            </p:cNvPr>
            <p:cNvGrpSpPr/>
            <p:nvPr/>
          </p:nvGrpSpPr>
          <p:grpSpPr>
            <a:xfrm>
              <a:off x="673767" y="1035588"/>
              <a:ext cx="4669115" cy="1135340"/>
              <a:chOff x="1228580" y="1336432"/>
              <a:chExt cx="7852114" cy="1909317"/>
            </a:xfrm>
          </p:grpSpPr>
          <p:sp>
            <p:nvSpPr>
              <p:cNvPr id="5" name="Rectangle 4">
                <a:extLst>
                  <a:ext uri="{FF2B5EF4-FFF2-40B4-BE49-F238E27FC236}">
                    <a16:creationId xmlns:a16="http://schemas.microsoft.com/office/drawing/2014/main" id="{FF7DB917-80C1-4035-9864-2382C6202C3A}"/>
                  </a:ext>
                </a:extLst>
              </p:cNvPr>
              <p:cNvSpPr/>
              <p:nvPr/>
            </p:nvSpPr>
            <p:spPr>
              <a:xfrm rot="399376">
                <a:off x="1617554" y="1817402"/>
                <a:ext cx="6236186" cy="1428347"/>
              </a:xfrm>
              <a:prstGeom prst="rect">
                <a:avLst/>
              </a:prstGeom>
              <a:gradFill flip="none" rotWithShape="1">
                <a:gsLst>
                  <a:gs pos="100000">
                    <a:srgbClr val="D4D9DD">
                      <a:alpha val="0"/>
                    </a:srgbClr>
                  </a:gs>
                  <a:gs pos="20000">
                    <a:schemeClr val="tx1">
                      <a:alpha val="78000"/>
                    </a:schemeClr>
                  </a:gs>
                </a:gsLst>
                <a:lin ang="18000000" scaled="0"/>
                <a:tileRect/>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4" name="Freeform: Shape 13">
                <a:extLst>
                  <a:ext uri="{FF2B5EF4-FFF2-40B4-BE49-F238E27FC236}">
                    <a16:creationId xmlns:a16="http://schemas.microsoft.com/office/drawing/2014/main" id="{43078E1D-B63D-4556-A2F5-85280C337404}"/>
                  </a:ext>
                </a:extLst>
              </p:cNvPr>
              <p:cNvSpPr/>
              <p:nvPr/>
            </p:nvSpPr>
            <p:spPr>
              <a:xfrm rot="5400000">
                <a:off x="3770480" y="-1205468"/>
                <a:ext cx="1427871" cy="6511671"/>
              </a:xfrm>
              <a:custGeom>
                <a:avLst/>
                <a:gdLst>
                  <a:gd name="connsiteX0" fmla="*/ 0 w 1427871"/>
                  <a:gd name="connsiteY0" fmla="*/ 5752514 h 6466449"/>
                  <a:gd name="connsiteX1" fmla="*/ 0 w 1427871"/>
                  <a:gd name="connsiteY1" fmla="*/ 0 h 6466449"/>
                  <a:gd name="connsiteX2" fmla="*/ 168820 w 1427871"/>
                  <a:gd name="connsiteY2" fmla="*/ 0 h 6466449"/>
                  <a:gd name="connsiteX3" fmla="*/ 168820 w 1427871"/>
                  <a:gd name="connsiteY3" fmla="*/ 907367 h 6466449"/>
                  <a:gd name="connsiteX4" fmla="*/ 260259 w 1427871"/>
                  <a:gd name="connsiteY4" fmla="*/ 998806 h 6466449"/>
                  <a:gd name="connsiteX5" fmla="*/ 260258 w 1427871"/>
                  <a:gd name="connsiteY5" fmla="*/ 998807 h 6466449"/>
                  <a:gd name="connsiteX6" fmla="*/ 351697 w 1427871"/>
                  <a:gd name="connsiteY6" fmla="*/ 907368 h 6466449"/>
                  <a:gd name="connsiteX7" fmla="*/ 351697 w 1427871"/>
                  <a:gd name="connsiteY7" fmla="*/ 0 h 6466449"/>
                  <a:gd name="connsiteX8" fmla="*/ 488856 w 1427871"/>
                  <a:gd name="connsiteY8" fmla="*/ 0 h 6466449"/>
                  <a:gd name="connsiteX9" fmla="*/ 488856 w 1427871"/>
                  <a:gd name="connsiteY9" fmla="*/ 628358 h 6466449"/>
                  <a:gd name="connsiteX10" fmla="*/ 580295 w 1427871"/>
                  <a:gd name="connsiteY10" fmla="*/ 719797 h 6466449"/>
                  <a:gd name="connsiteX11" fmla="*/ 580294 w 1427871"/>
                  <a:gd name="connsiteY11" fmla="*/ 719798 h 6466449"/>
                  <a:gd name="connsiteX12" fmla="*/ 671733 w 1427871"/>
                  <a:gd name="connsiteY12" fmla="*/ 628359 h 6466449"/>
                  <a:gd name="connsiteX13" fmla="*/ 671733 w 1427871"/>
                  <a:gd name="connsiteY13" fmla="*/ 0 h 6466449"/>
                  <a:gd name="connsiteX14" fmla="*/ 845824 w 1427871"/>
                  <a:gd name="connsiteY14" fmla="*/ 0 h 6466449"/>
                  <a:gd name="connsiteX15" fmla="*/ 845824 w 1427871"/>
                  <a:gd name="connsiteY15" fmla="*/ 841717 h 6466449"/>
                  <a:gd name="connsiteX16" fmla="*/ 937263 w 1427871"/>
                  <a:gd name="connsiteY16" fmla="*/ 933156 h 6466449"/>
                  <a:gd name="connsiteX17" fmla="*/ 937262 w 1427871"/>
                  <a:gd name="connsiteY17" fmla="*/ 933157 h 6466449"/>
                  <a:gd name="connsiteX18" fmla="*/ 1028701 w 1427871"/>
                  <a:gd name="connsiteY18" fmla="*/ 841718 h 6466449"/>
                  <a:gd name="connsiteX19" fmla="*/ 1028701 w 1427871"/>
                  <a:gd name="connsiteY19" fmla="*/ 0 h 6466449"/>
                  <a:gd name="connsiteX20" fmla="*/ 1115748 w 1427871"/>
                  <a:gd name="connsiteY20" fmla="*/ 0 h 6466449"/>
                  <a:gd name="connsiteX21" fmla="*/ 1115748 w 1427871"/>
                  <a:gd name="connsiteY21" fmla="*/ 409136 h 6466449"/>
                  <a:gd name="connsiteX22" fmla="*/ 1207187 w 1427871"/>
                  <a:gd name="connsiteY22" fmla="*/ 500575 h 6466449"/>
                  <a:gd name="connsiteX23" fmla="*/ 1207186 w 1427871"/>
                  <a:gd name="connsiteY23" fmla="*/ 500576 h 6466449"/>
                  <a:gd name="connsiteX24" fmla="*/ 1298625 w 1427871"/>
                  <a:gd name="connsiteY24" fmla="*/ 409137 h 6466449"/>
                  <a:gd name="connsiteX25" fmla="*/ 1298625 w 1427871"/>
                  <a:gd name="connsiteY25" fmla="*/ 0 h 6466449"/>
                  <a:gd name="connsiteX26" fmla="*/ 1427871 w 1427871"/>
                  <a:gd name="connsiteY26" fmla="*/ 0 h 6466449"/>
                  <a:gd name="connsiteX27" fmla="*/ 1427870 w 1427871"/>
                  <a:gd name="connsiteY27" fmla="*/ 5752514 h 6466449"/>
                  <a:gd name="connsiteX28" fmla="*/ 713935 w 1427871"/>
                  <a:gd name="connsiteY28" fmla="*/ 6466449 h 6466449"/>
                  <a:gd name="connsiteX29" fmla="*/ 0 w 1427871"/>
                  <a:gd name="connsiteY29" fmla="*/ 5752514 h 6466449"/>
                  <a:gd name="connsiteX0" fmla="*/ 0 w 1427871"/>
                  <a:gd name="connsiteY0" fmla="*/ 5784358 h 6498293"/>
                  <a:gd name="connsiteX1" fmla="*/ 0 w 1427871"/>
                  <a:gd name="connsiteY1" fmla="*/ 31844 h 6498293"/>
                  <a:gd name="connsiteX2" fmla="*/ 168820 w 1427871"/>
                  <a:gd name="connsiteY2" fmla="*/ 31844 h 6498293"/>
                  <a:gd name="connsiteX3" fmla="*/ 168820 w 1427871"/>
                  <a:gd name="connsiteY3" fmla="*/ 939211 h 6498293"/>
                  <a:gd name="connsiteX4" fmla="*/ 260259 w 1427871"/>
                  <a:gd name="connsiteY4" fmla="*/ 1030650 h 6498293"/>
                  <a:gd name="connsiteX5" fmla="*/ 260258 w 1427871"/>
                  <a:gd name="connsiteY5" fmla="*/ 1030651 h 6498293"/>
                  <a:gd name="connsiteX6" fmla="*/ 351697 w 1427871"/>
                  <a:gd name="connsiteY6" fmla="*/ 939212 h 6498293"/>
                  <a:gd name="connsiteX7" fmla="*/ 351697 w 1427871"/>
                  <a:gd name="connsiteY7" fmla="*/ 31844 h 6498293"/>
                  <a:gd name="connsiteX8" fmla="*/ 488856 w 1427871"/>
                  <a:gd name="connsiteY8" fmla="*/ 31844 h 6498293"/>
                  <a:gd name="connsiteX9" fmla="*/ 488856 w 1427871"/>
                  <a:gd name="connsiteY9" fmla="*/ 660202 h 6498293"/>
                  <a:gd name="connsiteX10" fmla="*/ 580295 w 1427871"/>
                  <a:gd name="connsiteY10" fmla="*/ 751641 h 6498293"/>
                  <a:gd name="connsiteX11" fmla="*/ 580294 w 1427871"/>
                  <a:gd name="connsiteY11" fmla="*/ 751642 h 6498293"/>
                  <a:gd name="connsiteX12" fmla="*/ 671733 w 1427871"/>
                  <a:gd name="connsiteY12" fmla="*/ 660203 h 6498293"/>
                  <a:gd name="connsiteX13" fmla="*/ 671733 w 1427871"/>
                  <a:gd name="connsiteY13" fmla="*/ 31844 h 6498293"/>
                  <a:gd name="connsiteX14" fmla="*/ 845824 w 1427871"/>
                  <a:gd name="connsiteY14" fmla="*/ 31844 h 6498293"/>
                  <a:gd name="connsiteX15" fmla="*/ 845824 w 1427871"/>
                  <a:gd name="connsiteY15" fmla="*/ 873561 h 6498293"/>
                  <a:gd name="connsiteX16" fmla="*/ 937263 w 1427871"/>
                  <a:gd name="connsiteY16" fmla="*/ 965000 h 6498293"/>
                  <a:gd name="connsiteX17" fmla="*/ 937262 w 1427871"/>
                  <a:gd name="connsiteY17" fmla="*/ 965001 h 6498293"/>
                  <a:gd name="connsiteX18" fmla="*/ 1028701 w 1427871"/>
                  <a:gd name="connsiteY18" fmla="*/ 873562 h 6498293"/>
                  <a:gd name="connsiteX19" fmla="*/ 1028701 w 1427871"/>
                  <a:gd name="connsiteY19" fmla="*/ 31844 h 6498293"/>
                  <a:gd name="connsiteX20" fmla="*/ 1115748 w 1427871"/>
                  <a:gd name="connsiteY20" fmla="*/ 31844 h 6498293"/>
                  <a:gd name="connsiteX21" fmla="*/ 1115748 w 1427871"/>
                  <a:gd name="connsiteY21" fmla="*/ 440980 h 6498293"/>
                  <a:gd name="connsiteX22" fmla="*/ 1207187 w 1427871"/>
                  <a:gd name="connsiteY22" fmla="*/ 532419 h 6498293"/>
                  <a:gd name="connsiteX23" fmla="*/ 1207186 w 1427871"/>
                  <a:gd name="connsiteY23" fmla="*/ 532420 h 6498293"/>
                  <a:gd name="connsiteX24" fmla="*/ 1298625 w 1427871"/>
                  <a:gd name="connsiteY24" fmla="*/ 440981 h 6498293"/>
                  <a:gd name="connsiteX25" fmla="*/ 1298625 w 1427871"/>
                  <a:gd name="connsiteY25" fmla="*/ 31844 h 6498293"/>
                  <a:gd name="connsiteX26" fmla="*/ 1427871 w 1427871"/>
                  <a:gd name="connsiteY26" fmla="*/ 31844 h 6498293"/>
                  <a:gd name="connsiteX27" fmla="*/ 1427870 w 1427871"/>
                  <a:gd name="connsiteY27" fmla="*/ 5784358 h 6498293"/>
                  <a:gd name="connsiteX28" fmla="*/ 713935 w 1427871"/>
                  <a:gd name="connsiteY28" fmla="*/ 6498293 h 6498293"/>
                  <a:gd name="connsiteX29" fmla="*/ 0 w 1427871"/>
                  <a:gd name="connsiteY29" fmla="*/ 5784358 h 6498293"/>
                  <a:gd name="connsiteX0" fmla="*/ 0 w 1427871"/>
                  <a:gd name="connsiteY0" fmla="*/ 5795495 h 6509430"/>
                  <a:gd name="connsiteX1" fmla="*/ 0 w 1427871"/>
                  <a:gd name="connsiteY1" fmla="*/ 42981 h 6509430"/>
                  <a:gd name="connsiteX2" fmla="*/ 168820 w 1427871"/>
                  <a:gd name="connsiteY2" fmla="*/ 42981 h 6509430"/>
                  <a:gd name="connsiteX3" fmla="*/ 168820 w 1427871"/>
                  <a:gd name="connsiteY3" fmla="*/ 950348 h 6509430"/>
                  <a:gd name="connsiteX4" fmla="*/ 260259 w 1427871"/>
                  <a:gd name="connsiteY4" fmla="*/ 1041787 h 6509430"/>
                  <a:gd name="connsiteX5" fmla="*/ 260258 w 1427871"/>
                  <a:gd name="connsiteY5" fmla="*/ 1041788 h 6509430"/>
                  <a:gd name="connsiteX6" fmla="*/ 351697 w 1427871"/>
                  <a:gd name="connsiteY6" fmla="*/ 950349 h 6509430"/>
                  <a:gd name="connsiteX7" fmla="*/ 351697 w 1427871"/>
                  <a:gd name="connsiteY7" fmla="*/ 42981 h 6509430"/>
                  <a:gd name="connsiteX8" fmla="*/ 488856 w 1427871"/>
                  <a:gd name="connsiteY8" fmla="*/ 42981 h 6509430"/>
                  <a:gd name="connsiteX9" fmla="*/ 488856 w 1427871"/>
                  <a:gd name="connsiteY9" fmla="*/ 671339 h 6509430"/>
                  <a:gd name="connsiteX10" fmla="*/ 580295 w 1427871"/>
                  <a:gd name="connsiteY10" fmla="*/ 762778 h 6509430"/>
                  <a:gd name="connsiteX11" fmla="*/ 580294 w 1427871"/>
                  <a:gd name="connsiteY11" fmla="*/ 762779 h 6509430"/>
                  <a:gd name="connsiteX12" fmla="*/ 671733 w 1427871"/>
                  <a:gd name="connsiteY12" fmla="*/ 671340 h 6509430"/>
                  <a:gd name="connsiteX13" fmla="*/ 671733 w 1427871"/>
                  <a:gd name="connsiteY13" fmla="*/ 42981 h 6509430"/>
                  <a:gd name="connsiteX14" fmla="*/ 845824 w 1427871"/>
                  <a:gd name="connsiteY14" fmla="*/ 42981 h 6509430"/>
                  <a:gd name="connsiteX15" fmla="*/ 845824 w 1427871"/>
                  <a:gd name="connsiteY15" fmla="*/ 884698 h 6509430"/>
                  <a:gd name="connsiteX16" fmla="*/ 937263 w 1427871"/>
                  <a:gd name="connsiteY16" fmla="*/ 976137 h 6509430"/>
                  <a:gd name="connsiteX17" fmla="*/ 937262 w 1427871"/>
                  <a:gd name="connsiteY17" fmla="*/ 976138 h 6509430"/>
                  <a:gd name="connsiteX18" fmla="*/ 1028701 w 1427871"/>
                  <a:gd name="connsiteY18" fmla="*/ 884699 h 6509430"/>
                  <a:gd name="connsiteX19" fmla="*/ 1028701 w 1427871"/>
                  <a:gd name="connsiteY19" fmla="*/ 42981 h 6509430"/>
                  <a:gd name="connsiteX20" fmla="*/ 1115748 w 1427871"/>
                  <a:gd name="connsiteY20" fmla="*/ 42981 h 6509430"/>
                  <a:gd name="connsiteX21" fmla="*/ 1115748 w 1427871"/>
                  <a:gd name="connsiteY21" fmla="*/ 452117 h 6509430"/>
                  <a:gd name="connsiteX22" fmla="*/ 1207187 w 1427871"/>
                  <a:gd name="connsiteY22" fmla="*/ 543556 h 6509430"/>
                  <a:gd name="connsiteX23" fmla="*/ 1207186 w 1427871"/>
                  <a:gd name="connsiteY23" fmla="*/ 543557 h 6509430"/>
                  <a:gd name="connsiteX24" fmla="*/ 1298625 w 1427871"/>
                  <a:gd name="connsiteY24" fmla="*/ 452118 h 6509430"/>
                  <a:gd name="connsiteX25" fmla="*/ 1298625 w 1427871"/>
                  <a:gd name="connsiteY25" fmla="*/ 42981 h 6509430"/>
                  <a:gd name="connsiteX26" fmla="*/ 1427871 w 1427871"/>
                  <a:gd name="connsiteY26" fmla="*/ 42981 h 6509430"/>
                  <a:gd name="connsiteX27" fmla="*/ 1427870 w 1427871"/>
                  <a:gd name="connsiteY27" fmla="*/ 5795495 h 6509430"/>
                  <a:gd name="connsiteX28" fmla="*/ 713935 w 1427871"/>
                  <a:gd name="connsiteY28" fmla="*/ 6509430 h 6509430"/>
                  <a:gd name="connsiteX29" fmla="*/ 0 w 1427871"/>
                  <a:gd name="connsiteY29" fmla="*/ 5795495 h 6509430"/>
                  <a:gd name="connsiteX0" fmla="*/ 0 w 1427871"/>
                  <a:gd name="connsiteY0" fmla="*/ 5797736 h 6511671"/>
                  <a:gd name="connsiteX1" fmla="*/ 0 w 1427871"/>
                  <a:gd name="connsiteY1" fmla="*/ 45222 h 6511671"/>
                  <a:gd name="connsiteX2" fmla="*/ 168820 w 1427871"/>
                  <a:gd name="connsiteY2" fmla="*/ 45222 h 6511671"/>
                  <a:gd name="connsiteX3" fmla="*/ 168820 w 1427871"/>
                  <a:gd name="connsiteY3" fmla="*/ 952589 h 6511671"/>
                  <a:gd name="connsiteX4" fmla="*/ 260259 w 1427871"/>
                  <a:gd name="connsiteY4" fmla="*/ 1044028 h 6511671"/>
                  <a:gd name="connsiteX5" fmla="*/ 260258 w 1427871"/>
                  <a:gd name="connsiteY5" fmla="*/ 1044029 h 6511671"/>
                  <a:gd name="connsiteX6" fmla="*/ 351697 w 1427871"/>
                  <a:gd name="connsiteY6" fmla="*/ 952590 h 6511671"/>
                  <a:gd name="connsiteX7" fmla="*/ 351697 w 1427871"/>
                  <a:gd name="connsiteY7" fmla="*/ 45222 h 6511671"/>
                  <a:gd name="connsiteX8" fmla="*/ 488856 w 1427871"/>
                  <a:gd name="connsiteY8" fmla="*/ 45222 h 6511671"/>
                  <a:gd name="connsiteX9" fmla="*/ 488856 w 1427871"/>
                  <a:gd name="connsiteY9" fmla="*/ 673580 h 6511671"/>
                  <a:gd name="connsiteX10" fmla="*/ 580295 w 1427871"/>
                  <a:gd name="connsiteY10" fmla="*/ 765019 h 6511671"/>
                  <a:gd name="connsiteX11" fmla="*/ 580294 w 1427871"/>
                  <a:gd name="connsiteY11" fmla="*/ 765020 h 6511671"/>
                  <a:gd name="connsiteX12" fmla="*/ 671733 w 1427871"/>
                  <a:gd name="connsiteY12" fmla="*/ 673581 h 6511671"/>
                  <a:gd name="connsiteX13" fmla="*/ 671733 w 1427871"/>
                  <a:gd name="connsiteY13" fmla="*/ 45222 h 6511671"/>
                  <a:gd name="connsiteX14" fmla="*/ 845824 w 1427871"/>
                  <a:gd name="connsiteY14" fmla="*/ 45222 h 6511671"/>
                  <a:gd name="connsiteX15" fmla="*/ 845824 w 1427871"/>
                  <a:gd name="connsiteY15" fmla="*/ 886939 h 6511671"/>
                  <a:gd name="connsiteX16" fmla="*/ 937263 w 1427871"/>
                  <a:gd name="connsiteY16" fmla="*/ 978378 h 6511671"/>
                  <a:gd name="connsiteX17" fmla="*/ 937262 w 1427871"/>
                  <a:gd name="connsiteY17" fmla="*/ 978379 h 6511671"/>
                  <a:gd name="connsiteX18" fmla="*/ 1028701 w 1427871"/>
                  <a:gd name="connsiteY18" fmla="*/ 886940 h 6511671"/>
                  <a:gd name="connsiteX19" fmla="*/ 1028701 w 1427871"/>
                  <a:gd name="connsiteY19" fmla="*/ 45222 h 6511671"/>
                  <a:gd name="connsiteX20" fmla="*/ 1115748 w 1427871"/>
                  <a:gd name="connsiteY20" fmla="*/ 45222 h 6511671"/>
                  <a:gd name="connsiteX21" fmla="*/ 1115748 w 1427871"/>
                  <a:gd name="connsiteY21" fmla="*/ 454358 h 6511671"/>
                  <a:gd name="connsiteX22" fmla="*/ 1207187 w 1427871"/>
                  <a:gd name="connsiteY22" fmla="*/ 545797 h 6511671"/>
                  <a:gd name="connsiteX23" fmla="*/ 1207186 w 1427871"/>
                  <a:gd name="connsiteY23" fmla="*/ 545798 h 6511671"/>
                  <a:gd name="connsiteX24" fmla="*/ 1298625 w 1427871"/>
                  <a:gd name="connsiteY24" fmla="*/ 454359 h 6511671"/>
                  <a:gd name="connsiteX25" fmla="*/ 1298625 w 1427871"/>
                  <a:gd name="connsiteY25" fmla="*/ 45222 h 6511671"/>
                  <a:gd name="connsiteX26" fmla="*/ 1427871 w 1427871"/>
                  <a:gd name="connsiteY26" fmla="*/ 45222 h 6511671"/>
                  <a:gd name="connsiteX27" fmla="*/ 1427870 w 1427871"/>
                  <a:gd name="connsiteY27" fmla="*/ 5797736 h 6511671"/>
                  <a:gd name="connsiteX28" fmla="*/ 713935 w 1427871"/>
                  <a:gd name="connsiteY28" fmla="*/ 6511671 h 6511671"/>
                  <a:gd name="connsiteX29" fmla="*/ 0 w 1427871"/>
                  <a:gd name="connsiteY29" fmla="*/ 5797736 h 6511671"/>
                  <a:gd name="connsiteX0" fmla="*/ 0 w 1427871"/>
                  <a:gd name="connsiteY0" fmla="*/ 5797736 h 6511671"/>
                  <a:gd name="connsiteX1" fmla="*/ 0 w 1427871"/>
                  <a:gd name="connsiteY1" fmla="*/ 45222 h 6511671"/>
                  <a:gd name="connsiteX2" fmla="*/ 168820 w 1427871"/>
                  <a:gd name="connsiteY2" fmla="*/ 45222 h 6511671"/>
                  <a:gd name="connsiteX3" fmla="*/ 168820 w 1427871"/>
                  <a:gd name="connsiteY3" fmla="*/ 952589 h 6511671"/>
                  <a:gd name="connsiteX4" fmla="*/ 260259 w 1427871"/>
                  <a:gd name="connsiteY4" fmla="*/ 1044028 h 6511671"/>
                  <a:gd name="connsiteX5" fmla="*/ 260258 w 1427871"/>
                  <a:gd name="connsiteY5" fmla="*/ 1044029 h 6511671"/>
                  <a:gd name="connsiteX6" fmla="*/ 351697 w 1427871"/>
                  <a:gd name="connsiteY6" fmla="*/ 952590 h 6511671"/>
                  <a:gd name="connsiteX7" fmla="*/ 351697 w 1427871"/>
                  <a:gd name="connsiteY7" fmla="*/ 45222 h 6511671"/>
                  <a:gd name="connsiteX8" fmla="*/ 488856 w 1427871"/>
                  <a:gd name="connsiteY8" fmla="*/ 45222 h 6511671"/>
                  <a:gd name="connsiteX9" fmla="*/ 488856 w 1427871"/>
                  <a:gd name="connsiteY9" fmla="*/ 673580 h 6511671"/>
                  <a:gd name="connsiteX10" fmla="*/ 580295 w 1427871"/>
                  <a:gd name="connsiteY10" fmla="*/ 765019 h 6511671"/>
                  <a:gd name="connsiteX11" fmla="*/ 580294 w 1427871"/>
                  <a:gd name="connsiteY11" fmla="*/ 765020 h 6511671"/>
                  <a:gd name="connsiteX12" fmla="*/ 671733 w 1427871"/>
                  <a:gd name="connsiteY12" fmla="*/ 673581 h 6511671"/>
                  <a:gd name="connsiteX13" fmla="*/ 671733 w 1427871"/>
                  <a:gd name="connsiteY13" fmla="*/ 45222 h 6511671"/>
                  <a:gd name="connsiteX14" fmla="*/ 845824 w 1427871"/>
                  <a:gd name="connsiteY14" fmla="*/ 45222 h 6511671"/>
                  <a:gd name="connsiteX15" fmla="*/ 845824 w 1427871"/>
                  <a:gd name="connsiteY15" fmla="*/ 886939 h 6511671"/>
                  <a:gd name="connsiteX16" fmla="*/ 937263 w 1427871"/>
                  <a:gd name="connsiteY16" fmla="*/ 978378 h 6511671"/>
                  <a:gd name="connsiteX17" fmla="*/ 937262 w 1427871"/>
                  <a:gd name="connsiteY17" fmla="*/ 978379 h 6511671"/>
                  <a:gd name="connsiteX18" fmla="*/ 1028701 w 1427871"/>
                  <a:gd name="connsiteY18" fmla="*/ 886940 h 6511671"/>
                  <a:gd name="connsiteX19" fmla="*/ 1028701 w 1427871"/>
                  <a:gd name="connsiteY19" fmla="*/ 45222 h 6511671"/>
                  <a:gd name="connsiteX20" fmla="*/ 1115748 w 1427871"/>
                  <a:gd name="connsiteY20" fmla="*/ 45222 h 6511671"/>
                  <a:gd name="connsiteX21" fmla="*/ 1115748 w 1427871"/>
                  <a:gd name="connsiteY21" fmla="*/ 454358 h 6511671"/>
                  <a:gd name="connsiteX22" fmla="*/ 1207187 w 1427871"/>
                  <a:gd name="connsiteY22" fmla="*/ 545797 h 6511671"/>
                  <a:gd name="connsiteX23" fmla="*/ 1207186 w 1427871"/>
                  <a:gd name="connsiteY23" fmla="*/ 545798 h 6511671"/>
                  <a:gd name="connsiteX24" fmla="*/ 1298625 w 1427871"/>
                  <a:gd name="connsiteY24" fmla="*/ 454359 h 6511671"/>
                  <a:gd name="connsiteX25" fmla="*/ 1298625 w 1427871"/>
                  <a:gd name="connsiteY25" fmla="*/ 45222 h 6511671"/>
                  <a:gd name="connsiteX26" fmla="*/ 1427871 w 1427871"/>
                  <a:gd name="connsiteY26" fmla="*/ 45222 h 6511671"/>
                  <a:gd name="connsiteX27" fmla="*/ 1427870 w 1427871"/>
                  <a:gd name="connsiteY27" fmla="*/ 5797736 h 6511671"/>
                  <a:gd name="connsiteX28" fmla="*/ 713935 w 1427871"/>
                  <a:gd name="connsiteY28" fmla="*/ 6511671 h 6511671"/>
                  <a:gd name="connsiteX29" fmla="*/ 0 w 1427871"/>
                  <a:gd name="connsiteY29" fmla="*/ 5797736 h 6511671"/>
                  <a:gd name="connsiteX0" fmla="*/ 0 w 1427871"/>
                  <a:gd name="connsiteY0" fmla="*/ 5797736 h 6511671"/>
                  <a:gd name="connsiteX1" fmla="*/ 0 w 1427871"/>
                  <a:gd name="connsiteY1" fmla="*/ 45222 h 6511671"/>
                  <a:gd name="connsiteX2" fmla="*/ 168820 w 1427871"/>
                  <a:gd name="connsiteY2" fmla="*/ 45222 h 6511671"/>
                  <a:gd name="connsiteX3" fmla="*/ 168820 w 1427871"/>
                  <a:gd name="connsiteY3" fmla="*/ 952589 h 6511671"/>
                  <a:gd name="connsiteX4" fmla="*/ 260259 w 1427871"/>
                  <a:gd name="connsiteY4" fmla="*/ 1044028 h 6511671"/>
                  <a:gd name="connsiteX5" fmla="*/ 260258 w 1427871"/>
                  <a:gd name="connsiteY5" fmla="*/ 1044029 h 6511671"/>
                  <a:gd name="connsiteX6" fmla="*/ 351697 w 1427871"/>
                  <a:gd name="connsiteY6" fmla="*/ 952590 h 6511671"/>
                  <a:gd name="connsiteX7" fmla="*/ 351697 w 1427871"/>
                  <a:gd name="connsiteY7" fmla="*/ 45222 h 6511671"/>
                  <a:gd name="connsiteX8" fmla="*/ 488856 w 1427871"/>
                  <a:gd name="connsiteY8" fmla="*/ 45222 h 6511671"/>
                  <a:gd name="connsiteX9" fmla="*/ 488856 w 1427871"/>
                  <a:gd name="connsiteY9" fmla="*/ 673580 h 6511671"/>
                  <a:gd name="connsiteX10" fmla="*/ 580295 w 1427871"/>
                  <a:gd name="connsiteY10" fmla="*/ 765019 h 6511671"/>
                  <a:gd name="connsiteX11" fmla="*/ 580294 w 1427871"/>
                  <a:gd name="connsiteY11" fmla="*/ 765020 h 6511671"/>
                  <a:gd name="connsiteX12" fmla="*/ 671733 w 1427871"/>
                  <a:gd name="connsiteY12" fmla="*/ 673581 h 6511671"/>
                  <a:gd name="connsiteX13" fmla="*/ 671733 w 1427871"/>
                  <a:gd name="connsiteY13" fmla="*/ 45222 h 6511671"/>
                  <a:gd name="connsiteX14" fmla="*/ 845824 w 1427871"/>
                  <a:gd name="connsiteY14" fmla="*/ 45222 h 6511671"/>
                  <a:gd name="connsiteX15" fmla="*/ 845824 w 1427871"/>
                  <a:gd name="connsiteY15" fmla="*/ 886939 h 6511671"/>
                  <a:gd name="connsiteX16" fmla="*/ 937263 w 1427871"/>
                  <a:gd name="connsiteY16" fmla="*/ 978378 h 6511671"/>
                  <a:gd name="connsiteX17" fmla="*/ 937262 w 1427871"/>
                  <a:gd name="connsiteY17" fmla="*/ 978379 h 6511671"/>
                  <a:gd name="connsiteX18" fmla="*/ 1028701 w 1427871"/>
                  <a:gd name="connsiteY18" fmla="*/ 886940 h 6511671"/>
                  <a:gd name="connsiteX19" fmla="*/ 1028701 w 1427871"/>
                  <a:gd name="connsiteY19" fmla="*/ 45222 h 6511671"/>
                  <a:gd name="connsiteX20" fmla="*/ 1115748 w 1427871"/>
                  <a:gd name="connsiteY20" fmla="*/ 45222 h 6511671"/>
                  <a:gd name="connsiteX21" fmla="*/ 1115748 w 1427871"/>
                  <a:gd name="connsiteY21" fmla="*/ 454358 h 6511671"/>
                  <a:gd name="connsiteX22" fmla="*/ 1207187 w 1427871"/>
                  <a:gd name="connsiteY22" fmla="*/ 545797 h 6511671"/>
                  <a:gd name="connsiteX23" fmla="*/ 1207186 w 1427871"/>
                  <a:gd name="connsiteY23" fmla="*/ 545798 h 6511671"/>
                  <a:gd name="connsiteX24" fmla="*/ 1298625 w 1427871"/>
                  <a:gd name="connsiteY24" fmla="*/ 454359 h 6511671"/>
                  <a:gd name="connsiteX25" fmla="*/ 1298625 w 1427871"/>
                  <a:gd name="connsiteY25" fmla="*/ 45222 h 6511671"/>
                  <a:gd name="connsiteX26" fmla="*/ 1427871 w 1427871"/>
                  <a:gd name="connsiteY26" fmla="*/ 45222 h 6511671"/>
                  <a:gd name="connsiteX27" fmla="*/ 1427870 w 1427871"/>
                  <a:gd name="connsiteY27" fmla="*/ 5797736 h 6511671"/>
                  <a:gd name="connsiteX28" fmla="*/ 713935 w 1427871"/>
                  <a:gd name="connsiteY28" fmla="*/ 6511671 h 6511671"/>
                  <a:gd name="connsiteX29" fmla="*/ 0 w 1427871"/>
                  <a:gd name="connsiteY29" fmla="*/ 5797736 h 6511671"/>
                  <a:gd name="connsiteX0" fmla="*/ 0 w 1427871"/>
                  <a:gd name="connsiteY0" fmla="*/ 5797736 h 6511671"/>
                  <a:gd name="connsiteX1" fmla="*/ 0 w 1427871"/>
                  <a:gd name="connsiteY1" fmla="*/ 45222 h 6511671"/>
                  <a:gd name="connsiteX2" fmla="*/ 168820 w 1427871"/>
                  <a:gd name="connsiteY2" fmla="*/ 45222 h 6511671"/>
                  <a:gd name="connsiteX3" fmla="*/ 168820 w 1427871"/>
                  <a:gd name="connsiteY3" fmla="*/ 952589 h 6511671"/>
                  <a:gd name="connsiteX4" fmla="*/ 260259 w 1427871"/>
                  <a:gd name="connsiteY4" fmla="*/ 1044028 h 6511671"/>
                  <a:gd name="connsiteX5" fmla="*/ 260258 w 1427871"/>
                  <a:gd name="connsiteY5" fmla="*/ 1044029 h 6511671"/>
                  <a:gd name="connsiteX6" fmla="*/ 351697 w 1427871"/>
                  <a:gd name="connsiteY6" fmla="*/ 952590 h 6511671"/>
                  <a:gd name="connsiteX7" fmla="*/ 351697 w 1427871"/>
                  <a:gd name="connsiteY7" fmla="*/ 45222 h 6511671"/>
                  <a:gd name="connsiteX8" fmla="*/ 488856 w 1427871"/>
                  <a:gd name="connsiteY8" fmla="*/ 45222 h 6511671"/>
                  <a:gd name="connsiteX9" fmla="*/ 488856 w 1427871"/>
                  <a:gd name="connsiteY9" fmla="*/ 673580 h 6511671"/>
                  <a:gd name="connsiteX10" fmla="*/ 580295 w 1427871"/>
                  <a:gd name="connsiteY10" fmla="*/ 765019 h 6511671"/>
                  <a:gd name="connsiteX11" fmla="*/ 580294 w 1427871"/>
                  <a:gd name="connsiteY11" fmla="*/ 765020 h 6511671"/>
                  <a:gd name="connsiteX12" fmla="*/ 671733 w 1427871"/>
                  <a:gd name="connsiteY12" fmla="*/ 673581 h 6511671"/>
                  <a:gd name="connsiteX13" fmla="*/ 671733 w 1427871"/>
                  <a:gd name="connsiteY13" fmla="*/ 45222 h 6511671"/>
                  <a:gd name="connsiteX14" fmla="*/ 845824 w 1427871"/>
                  <a:gd name="connsiteY14" fmla="*/ 45222 h 6511671"/>
                  <a:gd name="connsiteX15" fmla="*/ 845824 w 1427871"/>
                  <a:gd name="connsiteY15" fmla="*/ 886939 h 6511671"/>
                  <a:gd name="connsiteX16" fmla="*/ 937263 w 1427871"/>
                  <a:gd name="connsiteY16" fmla="*/ 978378 h 6511671"/>
                  <a:gd name="connsiteX17" fmla="*/ 937262 w 1427871"/>
                  <a:gd name="connsiteY17" fmla="*/ 978379 h 6511671"/>
                  <a:gd name="connsiteX18" fmla="*/ 1028701 w 1427871"/>
                  <a:gd name="connsiteY18" fmla="*/ 886940 h 6511671"/>
                  <a:gd name="connsiteX19" fmla="*/ 1028701 w 1427871"/>
                  <a:gd name="connsiteY19" fmla="*/ 45222 h 6511671"/>
                  <a:gd name="connsiteX20" fmla="*/ 1115748 w 1427871"/>
                  <a:gd name="connsiteY20" fmla="*/ 45222 h 6511671"/>
                  <a:gd name="connsiteX21" fmla="*/ 1115748 w 1427871"/>
                  <a:gd name="connsiteY21" fmla="*/ 454358 h 6511671"/>
                  <a:gd name="connsiteX22" fmla="*/ 1207187 w 1427871"/>
                  <a:gd name="connsiteY22" fmla="*/ 545797 h 6511671"/>
                  <a:gd name="connsiteX23" fmla="*/ 1207186 w 1427871"/>
                  <a:gd name="connsiteY23" fmla="*/ 545798 h 6511671"/>
                  <a:gd name="connsiteX24" fmla="*/ 1298625 w 1427871"/>
                  <a:gd name="connsiteY24" fmla="*/ 454359 h 6511671"/>
                  <a:gd name="connsiteX25" fmla="*/ 1298625 w 1427871"/>
                  <a:gd name="connsiteY25" fmla="*/ 45222 h 6511671"/>
                  <a:gd name="connsiteX26" fmla="*/ 1427871 w 1427871"/>
                  <a:gd name="connsiteY26" fmla="*/ 45222 h 6511671"/>
                  <a:gd name="connsiteX27" fmla="*/ 1427870 w 1427871"/>
                  <a:gd name="connsiteY27" fmla="*/ 5797736 h 6511671"/>
                  <a:gd name="connsiteX28" fmla="*/ 713935 w 1427871"/>
                  <a:gd name="connsiteY28" fmla="*/ 6511671 h 6511671"/>
                  <a:gd name="connsiteX29" fmla="*/ 0 w 1427871"/>
                  <a:gd name="connsiteY29" fmla="*/ 5797736 h 6511671"/>
                  <a:gd name="connsiteX0" fmla="*/ 0 w 1427871"/>
                  <a:gd name="connsiteY0" fmla="*/ 5797736 h 6511671"/>
                  <a:gd name="connsiteX1" fmla="*/ 0 w 1427871"/>
                  <a:gd name="connsiteY1" fmla="*/ 45222 h 6511671"/>
                  <a:gd name="connsiteX2" fmla="*/ 168820 w 1427871"/>
                  <a:gd name="connsiteY2" fmla="*/ 45222 h 6511671"/>
                  <a:gd name="connsiteX3" fmla="*/ 168820 w 1427871"/>
                  <a:gd name="connsiteY3" fmla="*/ 952589 h 6511671"/>
                  <a:gd name="connsiteX4" fmla="*/ 260259 w 1427871"/>
                  <a:gd name="connsiteY4" fmla="*/ 1044028 h 6511671"/>
                  <a:gd name="connsiteX5" fmla="*/ 260258 w 1427871"/>
                  <a:gd name="connsiteY5" fmla="*/ 1044029 h 6511671"/>
                  <a:gd name="connsiteX6" fmla="*/ 351697 w 1427871"/>
                  <a:gd name="connsiteY6" fmla="*/ 952590 h 6511671"/>
                  <a:gd name="connsiteX7" fmla="*/ 351697 w 1427871"/>
                  <a:gd name="connsiteY7" fmla="*/ 45222 h 6511671"/>
                  <a:gd name="connsiteX8" fmla="*/ 488856 w 1427871"/>
                  <a:gd name="connsiteY8" fmla="*/ 45222 h 6511671"/>
                  <a:gd name="connsiteX9" fmla="*/ 488856 w 1427871"/>
                  <a:gd name="connsiteY9" fmla="*/ 673580 h 6511671"/>
                  <a:gd name="connsiteX10" fmla="*/ 580295 w 1427871"/>
                  <a:gd name="connsiteY10" fmla="*/ 765019 h 6511671"/>
                  <a:gd name="connsiteX11" fmla="*/ 580294 w 1427871"/>
                  <a:gd name="connsiteY11" fmla="*/ 765020 h 6511671"/>
                  <a:gd name="connsiteX12" fmla="*/ 671733 w 1427871"/>
                  <a:gd name="connsiteY12" fmla="*/ 673581 h 6511671"/>
                  <a:gd name="connsiteX13" fmla="*/ 671733 w 1427871"/>
                  <a:gd name="connsiteY13" fmla="*/ 45222 h 6511671"/>
                  <a:gd name="connsiteX14" fmla="*/ 845824 w 1427871"/>
                  <a:gd name="connsiteY14" fmla="*/ 45222 h 6511671"/>
                  <a:gd name="connsiteX15" fmla="*/ 845824 w 1427871"/>
                  <a:gd name="connsiteY15" fmla="*/ 886939 h 6511671"/>
                  <a:gd name="connsiteX16" fmla="*/ 937263 w 1427871"/>
                  <a:gd name="connsiteY16" fmla="*/ 978378 h 6511671"/>
                  <a:gd name="connsiteX17" fmla="*/ 937262 w 1427871"/>
                  <a:gd name="connsiteY17" fmla="*/ 978379 h 6511671"/>
                  <a:gd name="connsiteX18" fmla="*/ 1028701 w 1427871"/>
                  <a:gd name="connsiteY18" fmla="*/ 886940 h 6511671"/>
                  <a:gd name="connsiteX19" fmla="*/ 1028701 w 1427871"/>
                  <a:gd name="connsiteY19" fmla="*/ 45222 h 6511671"/>
                  <a:gd name="connsiteX20" fmla="*/ 1115748 w 1427871"/>
                  <a:gd name="connsiteY20" fmla="*/ 45222 h 6511671"/>
                  <a:gd name="connsiteX21" fmla="*/ 1115748 w 1427871"/>
                  <a:gd name="connsiteY21" fmla="*/ 454358 h 6511671"/>
                  <a:gd name="connsiteX22" fmla="*/ 1207187 w 1427871"/>
                  <a:gd name="connsiteY22" fmla="*/ 545797 h 6511671"/>
                  <a:gd name="connsiteX23" fmla="*/ 1207186 w 1427871"/>
                  <a:gd name="connsiteY23" fmla="*/ 545798 h 6511671"/>
                  <a:gd name="connsiteX24" fmla="*/ 1298625 w 1427871"/>
                  <a:gd name="connsiteY24" fmla="*/ 454359 h 6511671"/>
                  <a:gd name="connsiteX25" fmla="*/ 1298625 w 1427871"/>
                  <a:gd name="connsiteY25" fmla="*/ 45222 h 6511671"/>
                  <a:gd name="connsiteX26" fmla="*/ 1427871 w 1427871"/>
                  <a:gd name="connsiteY26" fmla="*/ 45222 h 6511671"/>
                  <a:gd name="connsiteX27" fmla="*/ 1427870 w 1427871"/>
                  <a:gd name="connsiteY27" fmla="*/ 5797736 h 6511671"/>
                  <a:gd name="connsiteX28" fmla="*/ 713935 w 1427871"/>
                  <a:gd name="connsiteY28" fmla="*/ 6511671 h 6511671"/>
                  <a:gd name="connsiteX29" fmla="*/ 0 w 1427871"/>
                  <a:gd name="connsiteY29" fmla="*/ 5797736 h 6511671"/>
                  <a:gd name="connsiteX0" fmla="*/ 0 w 1427871"/>
                  <a:gd name="connsiteY0" fmla="*/ 5797736 h 6511671"/>
                  <a:gd name="connsiteX1" fmla="*/ 0 w 1427871"/>
                  <a:gd name="connsiteY1" fmla="*/ 45222 h 6511671"/>
                  <a:gd name="connsiteX2" fmla="*/ 168820 w 1427871"/>
                  <a:gd name="connsiteY2" fmla="*/ 45222 h 6511671"/>
                  <a:gd name="connsiteX3" fmla="*/ 168820 w 1427871"/>
                  <a:gd name="connsiteY3" fmla="*/ 952589 h 6511671"/>
                  <a:gd name="connsiteX4" fmla="*/ 260259 w 1427871"/>
                  <a:gd name="connsiteY4" fmla="*/ 1044028 h 6511671"/>
                  <a:gd name="connsiteX5" fmla="*/ 260258 w 1427871"/>
                  <a:gd name="connsiteY5" fmla="*/ 1044029 h 6511671"/>
                  <a:gd name="connsiteX6" fmla="*/ 351697 w 1427871"/>
                  <a:gd name="connsiteY6" fmla="*/ 952590 h 6511671"/>
                  <a:gd name="connsiteX7" fmla="*/ 351697 w 1427871"/>
                  <a:gd name="connsiteY7" fmla="*/ 45222 h 6511671"/>
                  <a:gd name="connsiteX8" fmla="*/ 488856 w 1427871"/>
                  <a:gd name="connsiteY8" fmla="*/ 45222 h 6511671"/>
                  <a:gd name="connsiteX9" fmla="*/ 488856 w 1427871"/>
                  <a:gd name="connsiteY9" fmla="*/ 673580 h 6511671"/>
                  <a:gd name="connsiteX10" fmla="*/ 580295 w 1427871"/>
                  <a:gd name="connsiteY10" fmla="*/ 765019 h 6511671"/>
                  <a:gd name="connsiteX11" fmla="*/ 580294 w 1427871"/>
                  <a:gd name="connsiteY11" fmla="*/ 765020 h 6511671"/>
                  <a:gd name="connsiteX12" fmla="*/ 671733 w 1427871"/>
                  <a:gd name="connsiteY12" fmla="*/ 673581 h 6511671"/>
                  <a:gd name="connsiteX13" fmla="*/ 671733 w 1427871"/>
                  <a:gd name="connsiteY13" fmla="*/ 45222 h 6511671"/>
                  <a:gd name="connsiteX14" fmla="*/ 845824 w 1427871"/>
                  <a:gd name="connsiteY14" fmla="*/ 45222 h 6511671"/>
                  <a:gd name="connsiteX15" fmla="*/ 845824 w 1427871"/>
                  <a:gd name="connsiteY15" fmla="*/ 886939 h 6511671"/>
                  <a:gd name="connsiteX16" fmla="*/ 937263 w 1427871"/>
                  <a:gd name="connsiteY16" fmla="*/ 978378 h 6511671"/>
                  <a:gd name="connsiteX17" fmla="*/ 937262 w 1427871"/>
                  <a:gd name="connsiteY17" fmla="*/ 978379 h 6511671"/>
                  <a:gd name="connsiteX18" fmla="*/ 1028701 w 1427871"/>
                  <a:gd name="connsiteY18" fmla="*/ 886940 h 6511671"/>
                  <a:gd name="connsiteX19" fmla="*/ 1028701 w 1427871"/>
                  <a:gd name="connsiteY19" fmla="*/ 45222 h 6511671"/>
                  <a:gd name="connsiteX20" fmla="*/ 1115748 w 1427871"/>
                  <a:gd name="connsiteY20" fmla="*/ 45222 h 6511671"/>
                  <a:gd name="connsiteX21" fmla="*/ 1115748 w 1427871"/>
                  <a:gd name="connsiteY21" fmla="*/ 454358 h 6511671"/>
                  <a:gd name="connsiteX22" fmla="*/ 1207187 w 1427871"/>
                  <a:gd name="connsiteY22" fmla="*/ 545797 h 6511671"/>
                  <a:gd name="connsiteX23" fmla="*/ 1207186 w 1427871"/>
                  <a:gd name="connsiteY23" fmla="*/ 545798 h 6511671"/>
                  <a:gd name="connsiteX24" fmla="*/ 1298625 w 1427871"/>
                  <a:gd name="connsiteY24" fmla="*/ 454359 h 6511671"/>
                  <a:gd name="connsiteX25" fmla="*/ 1298625 w 1427871"/>
                  <a:gd name="connsiteY25" fmla="*/ 45222 h 6511671"/>
                  <a:gd name="connsiteX26" fmla="*/ 1427871 w 1427871"/>
                  <a:gd name="connsiteY26" fmla="*/ 45222 h 6511671"/>
                  <a:gd name="connsiteX27" fmla="*/ 1427870 w 1427871"/>
                  <a:gd name="connsiteY27" fmla="*/ 5797736 h 6511671"/>
                  <a:gd name="connsiteX28" fmla="*/ 713935 w 1427871"/>
                  <a:gd name="connsiteY28" fmla="*/ 6511671 h 6511671"/>
                  <a:gd name="connsiteX29" fmla="*/ 0 w 1427871"/>
                  <a:gd name="connsiteY29" fmla="*/ 5797736 h 6511671"/>
                  <a:gd name="connsiteX0" fmla="*/ 0 w 1427871"/>
                  <a:gd name="connsiteY0" fmla="*/ 5797736 h 6511671"/>
                  <a:gd name="connsiteX1" fmla="*/ 0 w 1427871"/>
                  <a:gd name="connsiteY1" fmla="*/ 45222 h 6511671"/>
                  <a:gd name="connsiteX2" fmla="*/ 168820 w 1427871"/>
                  <a:gd name="connsiteY2" fmla="*/ 45222 h 6511671"/>
                  <a:gd name="connsiteX3" fmla="*/ 168820 w 1427871"/>
                  <a:gd name="connsiteY3" fmla="*/ 952589 h 6511671"/>
                  <a:gd name="connsiteX4" fmla="*/ 260259 w 1427871"/>
                  <a:gd name="connsiteY4" fmla="*/ 1044028 h 6511671"/>
                  <a:gd name="connsiteX5" fmla="*/ 260258 w 1427871"/>
                  <a:gd name="connsiteY5" fmla="*/ 1044029 h 6511671"/>
                  <a:gd name="connsiteX6" fmla="*/ 351697 w 1427871"/>
                  <a:gd name="connsiteY6" fmla="*/ 952590 h 6511671"/>
                  <a:gd name="connsiteX7" fmla="*/ 351697 w 1427871"/>
                  <a:gd name="connsiteY7" fmla="*/ 45222 h 6511671"/>
                  <a:gd name="connsiteX8" fmla="*/ 488856 w 1427871"/>
                  <a:gd name="connsiteY8" fmla="*/ 45222 h 6511671"/>
                  <a:gd name="connsiteX9" fmla="*/ 488856 w 1427871"/>
                  <a:gd name="connsiteY9" fmla="*/ 673580 h 6511671"/>
                  <a:gd name="connsiteX10" fmla="*/ 580295 w 1427871"/>
                  <a:gd name="connsiteY10" fmla="*/ 765019 h 6511671"/>
                  <a:gd name="connsiteX11" fmla="*/ 580294 w 1427871"/>
                  <a:gd name="connsiteY11" fmla="*/ 765020 h 6511671"/>
                  <a:gd name="connsiteX12" fmla="*/ 671733 w 1427871"/>
                  <a:gd name="connsiteY12" fmla="*/ 673581 h 6511671"/>
                  <a:gd name="connsiteX13" fmla="*/ 671733 w 1427871"/>
                  <a:gd name="connsiteY13" fmla="*/ 45222 h 6511671"/>
                  <a:gd name="connsiteX14" fmla="*/ 845824 w 1427871"/>
                  <a:gd name="connsiteY14" fmla="*/ 45222 h 6511671"/>
                  <a:gd name="connsiteX15" fmla="*/ 845824 w 1427871"/>
                  <a:gd name="connsiteY15" fmla="*/ 886939 h 6511671"/>
                  <a:gd name="connsiteX16" fmla="*/ 937263 w 1427871"/>
                  <a:gd name="connsiteY16" fmla="*/ 978378 h 6511671"/>
                  <a:gd name="connsiteX17" fmla="*/ 937262 w 1427871"/>
                  <a:gd name="connsiteY17" fmla="*/ 978379 h 6511671"/>
                  <a:gd name="connsiteX18" fmla="*/ 1028701 w 1427871"/>
                  <a:gd name="connsiteY18" fmla="*/ 886940 h 6511671"/>
                  <a:gd name="connsiteX19" fmla="*/ 1028701 w 1427871"/>
                  <a:gd name="connsiteY19" fmla="*/ 45222 h 6511671"/>
                  <a:gd name="connsiteX20" fmla="*/ 1115748 w 1427871"/>
                  <a:gd name="connsiteY20" fmla="*/ 45222 h 6511671"/>
                  <a:gd name="connsiteX21" fmla="*/ 1115748 w 1427871"/>
                  <a:gd name="connsiteY21" fmla="*/ 454358 h 6511671"/>
                  <a:gd name="connsiteX22" fmla="*/ 1207187 w 1427871"/>
                  <a:gd name="connsiteY22" fmla="*/ 545797 h 6511671"/>
                  <a:gd name="connsiteX23" fmla="*/ 1207186 w 1427871"/>
                  <a:gd name="connsiteY23" fmla="*/ 545798 h 6511671"/>
                  <a:gd name="connsiteX24" fmla="*/ 1298625 w 1427871"/>
                  <a:gd name="connsiteY24" fmla="*/ 454359 h 6511671"/>
                  <a:gd name="connsiteX25" fmla="*/ 1298625 w 1427871"/>
                  <a:gd name="connsiteY25" fmla="*/ 45222 h 6511671"/>
                  <a:gd name="connsiteX26" fmla="*/ 1427871 w 1427871"/>
                  <a:gd name="connsiteY26" fmla="*/ 45222 h 6511671"/>
                  <a:gd name="connsiteX27" fmla="*/ 1427870 w 1427871"/>
                  <a:gd name="connsiteY27" fmla="*/ 5797736 h 6511671"/>
                  <a:gd name="connsiteX28" fmla="*/ 713935 w 1427871"/>
                  <a:gd name="connsiteY28" fmla="*/ 6511671 h 6511671"/>
                  <a:gd name="connsiteX29" fmla="*/ 0 w 1427871"/>
                  <a:gd name="connsiteY29" fmla="*/ 5797736 h 6511671"/>
                  <a:gd name="connsiteX0" fmla="*/ 0 w 1427871"/>
                  <a:gd name="connsiteY0" fmla="*/ 5797736 h 6511671"/>
                  <a:gd name="connsiteX1" fmla="*/ 0 w 1427871"/>
                  <a:gd name="connsiteY1" fmla="*/ 45222 h 6511671"/>
                  <a:gd name="connsiteX2" fmla="*/ 168820 w 1427871"/>
                  <a:gd name="connsiteY2" fmla="*/ 45222 h 6511671"/>
                  <a:gd name="connsiteX3" fmla="*/ 168820 w 1427871"/>
                  <a:gd name="connsiteY3" fmla="*/ 952589 h 6511671"/>
                  <a:gd name="connsiteX4" fmla="*/ 260259 w 1427871"/>
                  <a:gd name="connsiteY4" fmla="*/ 1044028 h 6511671"/>
                  <a:gd name="connsiteX5" fmla="*/ 260258 w 1427871"/>
                  <a:gd name="connsiteY5" fmla="*/ 1044029 h 6511671"/>
                  <a:gd name="connsiteX6" fmla="*/ 351697 w 1427871"/>
                  <a:gd name="connsiteY6" fmla="*/ 952590 h 6511671"/>
                  <a:gd name="connsiteX7" fmla="*/ 351697 w 1427871"/>
                  <a:gd name="connsiteY7" fmla="*/ 45222 h 6511671"/>
                  <a:gd name="connsiteX8" fmla="*/ 488856 w 1427871"/>
                  <a:gd name="connsiteY8" fmla="*/ 45222 h 6511671"/>
                  <a:gd name="connsiteX9" fmla="*/ 488856 w 1427871"/>
                  <a:gd name="connsiteY9" fmla="*/ 673580 h 6511671"/>
                  <a:gd name="connsiteX10" fmla="*/ 580295 w 1427871"/>
                  <a:gd name="connsiteY10" fmla="*/ 765019 h 6511671"/>
                  <a:gd name="connsiteX11" fmla="*/ 580294 w 1427871"/>
                  <a:gd name="connsiteY11" fmla="*/ 765020 h 6511671"/>
                  <a:gd name="connsiteX12" fmla="*/ 671733 w 1427871"/>
                  <a:gd name="connsiteY12" fmla="*/ 673581 h 6511671"/>
                  <a:gd name="connsiteX13" fmla="*/ 671733 w 1427871"/>
                  <a:gd name="connsiteY13" fmla="*/ 45222 h 6511671"/>
                  <a:gd name="connsiteX14" fmla="*/ 845824 w 1427871"/>
                  <a:gd name="connsiteY14" fmla="*/ 45222 h 6511671"/>
                  <a:gd name="connsiteX15" fmla="*/ 845824 w 1427871"/>
                  <a:gd name="connsiteY15" fmla="*/ 886939 h 6511671"/>
                  <a:gd name="connsiteX16" fmla="*/ 937263 w 1427871"/>
                  <a:gd name="connsiteY16" fmla="*/ 978378 h 6511671"/>
                  <a:gd name="connsiteX17" fmla="*/ 937262 w 1427871"/>
                  <a:gd name="connsiteY17" fmla="*/ 978379 h 6511671"/>
                  <a:gd name="connsiteX18" fmla="*/ 1028701 w 1427871"/>
                  <a:gd name="connsiteY18" fmla="*/ 886940 h 6511671"/>
                  <a:gd name="connsiteX19" fmla="*/ 1028701 w 1427871"/>
                  <a:gd name="connsiteY19" fmla="*/ 45222 h 6511671"/>
                  <a:gd name="connsiteX20" fmla="*/ 1115748 w 1427871"/>
                  <a:gd name="connsiteY20" fmla="*/ 45222 h 6511671"/>
                  <a:gd name="connsiteX21" fmla="*/ 1115748 w 1427871"/>
                  <a:gd name="connsiteY21" fmla="*/ 454358 h 6511671"/>
                  <a:gd name="connsiteX22" fmla="*/ 1207187 w 1427871"/>
                  <a:gd name="connsiteY22" fmla="*/ 545797 h 6511671"/>
                  <a:gd name="connsiteX23" fmla="*/ 1207186 w 1427871"/>
                  <a:gd name="connsiteY23" fmla="*/ 545798 h 6511671"/>
                  <a:gd name="connsiteX24" fmla="*/ 1298625 w 1427871"/>
                  <a:gd name="connsiteY24" fmla="*/ 454359 h 6511671"/>
                  <a:gd name="connsiteX25" fmla="*/ 1298625 w 1427871"/>
                  <a:gd name="connsiteY25" fmla="*/ 45222 h 6511671"/>
                  <a:gd name="connsiteX26" fmla="*/ 1427871 w 1427871"/>
                  <a:gd name="connsiteY26" fmla="*/ 45222 h 6511671"/>
                  <a:gd name="connsiteX27" fmla="*/ 1427870 w 1427871"/>
                  <a:gd name="connsiteY27" fmla="*/ 5797736 h 6511671"/>
                  <a:gd name="connsiteX28" fmla="*/ 713935 w 1427871"/>
                  <a:gd name="connsiteY28" fmla="*/ 6511671 h 6511671"/>
                  <a:gd name="connsiteX29" fmla="*/ 0 w 1427871"/>
                  <a:gd name="connsiteY29" fmla="*/ 5797736 h 6511671"/>
                  <a:gd name="connsiteX0" fmla="*/ 0 w 1427871"/>
                  <a:gd name="connsiteY0" fmla="*/ 5797736 h 6511671"/>
                  <a:gd name="connsiteX1" fmla="*/ 0 w 1427871"/>
                  <a:gd name="connsiteY1" fmla="*/ 45222 h 6511671"/>
                  <a:gd name="connsiteX2" fmla="*/ 168820 w 1427871"/>
                  <a:gd name="connsiteY2" fmla="*/ 45222 h 6511671"/>
                  <a:gd name="connsiteX3" fmla="*/ 168820 w 1427871"/>
                  <a:gd name="connsiteY3" fmla="*/ 952589 h 6511671"/>
                  <a:gd name="connsiteX4" fmla="*/ 260259 w 1427871"/>
                  <a:gd name="connsiteY4" fmla="*/ 1044028 h 6511671"/>
                  <a:gd name="connsiteX5" fmla="*/ 260258 w 1427871"/>
                  <a:gd name="connsiteY5" fmla="*/ 1044029 h 6511671"/>
                  <a:gd name="connsiteX6" fmla="*/ 351697 w 1427871"/>
                  <a:gd name="connsiteY6" fmla="*/ 952590 h 6511671"/>
                  <a:gd name="connsiteX7" fmla="*/ 351697 w 1427871"/>
                  <a:gd name="connsiteY7" fmla="*/ 45222 h 6511671"/>
                  <a:gd name="connsiteX8" fmla="*/ 488856 w 1427871"/>
                  <a:gd name="connsiteY8" fmla="*/ 45222 h 6511671"/>
                  <a:gd name="connsiteX9" fmla="*/ 488856 w 1427871"/>
                  <a:gd name="connsiteY9" fmla="*/ 673580 h 6511671"/>
                  <a:gd name="connsiteX10" fmla="*/ 580295 w 1427871"/>
                  <a:gd name="connsiteY10" fmla="*/ 765019 h 6511671"/>
                  <a:gd name="connsiteX11" fmla="*/ 580294 w 1427871"/>
                  <a:gd name="connsiteY11" fmla="*/ 765020 h 6511671"/>
                  <a:gd name="connsiteX12" fmla="*/ 671733 w 1427871"/>
                  <a:gd name="connsiteY12" fmla="*/ 673581 h 6511671"/>
                  <a:gd name="connsiteX13" fmla="*/ 671733 w 1427871"/>
                  <a:gd name="connsiteY13" fmla="*/ 45222 h 6511671"/>
                  <a:gd name="connsiteX14" fmla="*/ 845824 w 1427871"/>
                  <a:gd name="connsiteY14" fmla="*/ 45222 h 6511671"/>
                  <a:gd name="connsiteX15" fmla="*/ 845824 w 1427871"/>
                  <a:gd name="connsiteY15" fmla="*/ 886939 h 6511671"/>
                  <a:gd name="connsiteX16" fmla="*/ 937263 w 1427871"/>
                  <a:gd name="connsiteY16" fmla="*/ 978378 h 6511671"/>
                  <a:gd name="connsiteX17" fmla="*/ 937262 w 1427871"/>
                  <a:gd name="connsiteY17" fmla="*/ 978379 h 6511671"/>
                  <a:gd name="connsiteX18" fmla="*/ 1028701 w 1427871"/>
                  <a:gd name="connsiteY18" fmla="*/ 886940 h 6511671"/>
                  <a:gd name="connsiteX19" fmla="*/ 1028701 w 1427871"/>
                  <a:gd name="connsiteY19" fmla="*/ 45222 h 6511671"/>
                  <a:gd name="connsiteX20" fmla="*/ 1115748 w 1427871"/>
                  <a:gd name="connsiteY20" fmla="*/ 45222 h 6511671"/>
                  <a:gd name="connsiteX21" fmla="*/ 1115748 w 1427871"/>
                  <a:gd name="connsiteY21" fmla="*/ 454358 h 6511671"/>
                  <a:gd name="connsiteX22" fmla="*/ 1207187 w 1427871"/>
                  <a:gd name="connsiteY22" fmla="*/ 545797 h 6511671"/>
                  <a:gd name="connsiteX23" fmla="*/ 1207186 w 1427871"/>
                  <a:gd name="connsiteY23" fmla="*/ 545798 h 6511671"/>
                  <a:gd name="connsiteX24" fmla="*/ 1298625 w 1427871"/>
                  <a:gd name="connsiteY24" fmla="*/ 454359 h 6511671"/>
                  <a:gd name="connsiteX25" fmla="*/ 1298625 w 1427871"/>
                  <a:gd name="connsiteY25" fmla="*/ 45222 h 6511671"/>
                  <a:gd name="connsiteX26" fmla="*/ 1427871 w 1427871"/>
                  <a:gd name="connsiteY26" fmla="*/ 45222 h 6511671"/>
                  <a:gd name="connsiteX27" fmla="*/ 1427870 w 1427871"/>
                  <a:gd name="connsiteY27" fmla="*/ 5797736 h 6511671"/>
                  <a:gd name="connsiteX28" fmla="*/ 713935 w 1427871"/>
                  <a:gd name="connsiteY28" fmla="*/ 6511671 h 6511671"/>
                  <a:gd name="connsiteX29" fmla="*/ 0 w 1427871"/>
                  <a:gd name="connsiteY29" fmla="*/ 5797736 h 651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27871" h="6511671">
                    <a:moveTo>
                      <a:pt x="0" y="5797736"/>
                    </a:moveTo>
                    <a:lnTo>
                      <a:pt x="0" y="45222"/>
                    </a:lnTo>
                    <a:cubicBezTo>
                      <a:pt x="49449" y="-2549"/>
                      <a:pt x="95487" y="-26429"/>
                      <a:pt x="168820" y="45222"/>
                    </a:cubicBezTo>
                    <a:lnTo>
                      <a:pt x="168820" y="952589"/>
                    </a:lnTo>
                    <a:cubicBezTo>
                      <a:pt x="168820" y="1003089"/>
                      <a:pt x="209759" y="1044028"/>
                      <a:pt x="260259" y="1044028"/>
                    </a:cubicBezTo>
                    <a:lnTo>
                      <a:pt x="260258" y="1044029"/>
                    </a:lnTo>
                    <a:cubicBezTo>
                      <a:pt x="310758" y="1044029"/>
                      <a:pt x="351697" y="1003090"/>
                      <a:pt x="351697" y="952590"/>
                    </a:cubicBezTo>
                    <a:lnTo>
                      <a:pt x="351697" y="45222"/>
                    </a:lnTo>
                    <a:cubicBezTo>
                      <a:pt x="404241" y="-16193"/>
                      <a:pt x="449960" y="11103"/>
                      <a:pt x="488856" y="45222"/>
                    </a:cubicBezTo>
                    <a:lnTo>
                      <a:pt x="488856" y="673580"/>
                    </a:lnTo>
                    <a:cubicBezTo>
                      <a:pt x="488856" y="724080"/>
                      <a:pt x="529795" y="765019"/>
                      <a:pt x="580295" y="765019"/>
                    </a:cubicBezTo>
                    <a:lnTo>
                      <a:pt x="580294" y="765020"/>
                    </a:lnTo>
                    <a:cubicBezTo>
                      <a:pt x="630794" y="765020"/>
                      <a:pt x="671733" y="724081"/>
                      <a:pt x="671733" y="673581"/>
                    </a:cubicBezTo>
                    <a:lnTo>
                      <a:pt x="671733" y="45222"/>
                    </a:lnTo>
                    <a:cubicBezTo>
                      <a:pt x="705879" y="-2545"/>
                      <a:pt x="801441" y="7690"/>
                      <a:pt x="845824" y="45222"/>
                    </a:cubicBezTo>
                    <a:lnTo>
                      <a:pt x="845824" y="886939"/>
                    </a:lnTo>
                    <a:cubicBezTo>
                      <a:pt x="845824" y="937439"/>
                      <a:pt x="886763" y="978378"/>
                      <a:pt x="937263" y="978378"/>
                    </a:cubicBezTo>
                    <a:lnTo>
                      <a:pt x="937262" y="978379"/>
                    </a:lnTo>
                    <a:cubicBezTo>
                      <a:pt x="987762" y="978379"/>
                      <a:pt x="1028701" y="937440"/>
                      <a:pt x="1028701" y="886940"/>
                    </a:cubicBezTo>
                    <a:lnTo>
                      <a:pt x="1028701" y="45222"/>
                    </a:lnTo>
                    <a:cubicBezTo>
                      <a:pt x="1040657" y="11102"/>
                      <a:pt x="1096967" y="-5958"/>
                      <a:pt x="1115748" y="45222"/>
                    </a:cubicBezTo>
                    <a:lnTo>
                      <a:pt x="1115748" y="454358"/>
                    </a:lnTo>
                    <a:cubicBezTo>
                      <a:pt x="1115748" y="504858"/>
                      <a:pt x="1156687" y="545797"/>
                      <a:pt x="1207187" y="545797"/>
                    </a:cubicBezTo>
                    <a:lnTo>
                      <a:pt x="1207186" y="545798"/>
                    </a:lnTo>
                    <a:cubicBezTo>
                      <a:pt x="1257686" y="545798"/>
                      <a:pt x="1298625" y="504859"/>
                      <a:pt x="1298625" y="454359"/>
                    </a:cubicBezTo>
                    <a:lnTo>
                      <a:pt x="1298625" y="45222"/>
                    </a:lnTo>
                    <a:cubicBezTo>
                      <a:pt x="1355355" y="-12781"/>
                      <a:pt x="1395025" y="867"/>
                      <a:pt x="1427871" y="45222"/>
                    </a:cubicBezTo>
                    <a:cubicBezTo>
                      <a:pt x="1427871" y="1962727"/>
                      <a:pt x="1427870" y="3880231"/>
                      <a:pt x="1427870" y="5797736"/>
                    </a:cubicBezTo>
                    <a:cubicBezTo>
                      <a:pt x="1427870" y="6192031"/>
                      <a:pt x="1108230" y="6511671"/>
                      <a:pt x="713935" y="6511671"/>
                    </a:cubicBezTo>
                    <a:cubicBezTo>
                      <a:pt x="319640" y="6511671"/>
                      <a:pt x="0" y="6192031"/>
                      <a:pt x="0" y="579773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 name="Rectangle: Rounded Corners 1">
                <a:extLst>
                  <a:ext uri="{FF2B5EF4-FFF2-40B4-BE49-F238E27FC236}">
                    <a16:creationId xmlns:a16="http://schemas.microsoft.com/office/drawing/2014/main" id="{50E3A5A2-53ED-46A7-BC60-D062785098A1}"/>
                  </a:ext>
                </a:extLst>
              </p:cNvPr>
              <p:cNvSpPr/>
              <p:nvPr/>
            </p:nvSpPr>
            <p:spPr>
              <a:xfrm>
                <a:off x="7807569" y="1463040"/>
                <a:ext cx="858129" cy="18288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 name="Rectangle: Rounded Corners 18">
                <a:extLst>
                  <a:ext uri="{FF2B5EF4-FFF2-40B4-BE49-F238E27FC236}">
                    <a16:creationId xmlns:a16="http://schemas.microsoft.com/office/drawing/2014/main" id="{1FCDD009-0B7C-468C-8A54-0F68966614C4}"/>
                  </a:ext>
                </a:extLst>
              </p:cNvPr>
              <p:cNvSpPr/>
              <p:nvPr/>
            </p:nvSpPr>
            <p:spPr>
              <a:xfrm>
                <a:off x="8222565" y="1825284"/>
                <a:ext cx="858129" cy="18288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0" name="Rectangle: Rounded Corners 19">
                <a:extLst>
                  <a:ext uri="{FF2B5EF4-FFF2-40B4-BE49-F238E27FC236}">
                    <a16:creationId xmlns:a16="http://schemas.microsoft.com/office/drawing/2014/main" id="{0A28A868-D015-4FB9-9D7E-EF88F285EFA7}"/>
                  </a:ext>
                </a:extLst>
              </p:cNvPr>
              <p:cNvSpPr/>
              <p:nvPr/>
            </p:nvSpPr>
            <p:spPr>
              <a:xfrm>
                <a:off x="8029135" y="2187528"/>
                <a:ext cx="414996" cy="18288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Rectangle: Rounded Corners 20">
                <a:extLst>
                  <a:ext uri="{FF2B5EF4-FFF2-40B4-BE49-F238E27FC236}">
                    <a16:creationId xmlns:a16="http://schemas.microsoft.com/office/drawing/2014/main" id="{D33CEB24-251D-415F-B388-A1B9E30854C4}"/>
                  </a:ext>
                </a:extLst>
              </p:cNvPr>
              <p:cNvSpPr/>
              <p:nvPr/>
            </p:nvSpPr>
            <p:spPr>
              <a:xfrm>
                <a:off x="7793500" y="2458332"/>
                <a:ext cx="858129" cy="18288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2" name="Oval 21">
                <a:extLst>
                  <a:ext uri="{FF2B5EF4-FFF2-40B4-BE49-F238E27FC236}">
                    <a16:creationId xmlns:a16="http://schemas.microsoft.com/office/drawing/2014/main" id="{EC9FEC96-1F19-4F40-9525-11135C673405}"/>
                  </a:ext>
                </a:extLst>
              </p:cNvPr>
              <p:cNvSpPr/>
              <p:nvPr/>
            </p:nvSpPr>
            <p:spPr>
              <a:xfrm>
                <a:off x="1297685" y="1397262"/>
                <a:ext cx="1285972" cy="1285972"/>
              </a:xfrm>
              <a:prstGeom prst="ellipse">
                <a:avLst/>
              </a:prstGeom>
              <a:gradFill flip="none" rotWithShape="1">
                <a:gsLst>
                  <a:gs pos="0">
                    <a:srgbClr val="00FF99"/>
                  </a:gs>
                  <a:gs pos="80000">
                    <a:srgbClr val="00B050"/>
                  </a:gs>
                </a:gsLst>
                <a:lin ang="2700000" scaled="1"/>
                <a:tileRect/>
              </a:gradFill>
              <a:ln>
                <a:noFill/>
              </a:ln>
              <a:effectLst>
                <a:innerShdw blurRad="2667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3" name="TextBox 22">
                <a:extLst>
                  <a:ext uri="{FF2B5EF4-FFF2-40B4-BE49-F238E27FC236}">
                    <a16:creationId xmlns:a16="http://schemas.microsoft.com/office/drawing/2014/main" id="{E2DB14B2-65FE-4E0A-A31D-3A906A6DA00D}"/>
                  </a:ext>
                </a:extLst>
              </p:cNvPr>
              <p:cNvSpPr txBox="1"/>
              <p:nvPr/>
            </p:nvSpPr>
            <p:spPr>
              <a:xfrm>
                <a:off x="1550376" y="1674956"/>
                <a:ext cx="747273" cy="77638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Oswald" panose="02000503000000000000" pitchFamily="2" charset="0"/>
                    <a:ea typeface="+mn-ea"/>
                    <a:cs typeface="+mn-cs"/>
                  </a:rPr>
                  <a:t>01</a:t>
                </a:r>
              </a:p>
            </p:txBody>
          </p:sp>
        </p:grpSp>
        <p:sp>
          <p:nvSpPr>
            <p:cNvPr id="6" name="TextBox 5">
              <a:extLst>
                <a:ext uri="{FF2B5EF4-FFF2-40B4-BE49-F238E27FC236}">
                  <a16:creationId xmlns:a16="http://schemas.microsoft.com/office/drawing/2014/main" id="{3187DE27-A763-4107-87EC-E88246DDCDF3}"/>
                </a:ext>
              </a:extLst>
            </p:cNvPr>
            <p:cNvSpPr txBox="1"/>
            <p:nvPr/>
          </p:nvSpPr>
          <p:spPr>
            <a:xfrm>
              <a:off x="1523620" y="1054325"/>
              <a:ext cx="285467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chemeClr val="accent6">
                      <a:lumMod val="75000"/>
                    </a:schemeClr>
                  </a:solidFill>
                  <a:effectLst/>
                  <a:uLnTx/>
                  <a:uFillTx/>
                  <a:latin typeface="Oswald" panose="02000503000000000000" pitchFamily="2" charset="0"/>
                  <a:ea typeface="+mn-ea"/>
                  <a:cs typeface="+mn-cs"/>
                </a:rPr>
                <a:t>Right to Water &amp; Sanitation</a:t>
              </a:r>
            </a:p>
          </p:txBody>
        </p:sp>
        <p:sp>
          <p:nvSpPr>
            <p:cNvPr id="7" name="TextBox 6">
              <a:extLst>
                <a:ext uri="{FF2B5EF4-FFF2-40B4-BE49-F238E27FC236}">
                  <a16:creationId xmlns:a16="http://schemas.microsoft.com/office/drawing/2014/main" id="{6DE668B7-70EA-46AF-B1F3-5ECEA24F8387}"/>
                </a:ext>
              </a:extLst>
            </p:cNvPr>
            <p:cNvSpPr txBox="1"/>
            <p:nvPr/>
          </p:nvSpPr>
          <p:spPr>
            <a:xfrm>
              <a:off x="1526645" y="1263749"/>
              <a:ext cx="2708752"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Everyone has right to access water sanitation with dignity, right to protection, security and right to get assistance</a:t>
              </a:r>
            </a:p>
          </p:txBody>
        </p:sp>
      </p:grpSp>
      <p:grpSp>
        <p:nvGrpSpPr>
          <p:cNvPr id="16" name="Group 15">
            <a:extLst>
              <a:ext uri="{FF2B5EF4-FFF2-40B4-BE49-F238E27FC236}">
                <a16:creationId xmlns:a16="http://schemas.microsoft.com/office/drawing/2014/main" id="{EA4ABFB2-379F-4E1F-AE60-F59DF359F1F2}"/>
              </a:ext>
            </a:extLst>
          </p:cNvPr>
          <p:cNvGrpSpPr/>
          <p:nvPr/>
        </p:nvGrpSpPr>
        <p:grpSpPr>
          <a:xfrm flipH="1">
            <a:off x="1660746" y="1630432"/>
            <a:ext cx="4669115" cy="1205091"/>
            <a:chOff x="673767" y="965837"/>
            <a:chExt cx="4669115" cy="1205091"/>
          </a:xfrm>
        </p:grpSpPr>
        <p:grpSp>
          <p:nvGrpSpPr>
            <p:cNvPr id="17" name="Group 16">
              <a:extLst>
                <a:ext uri="{FF2B5EF4-FFF2-40B4-BE49-F238E27FC236}">
                  <a16:creationId xmlns:a16="http://schemas.microsoft.com/office/drawing/2014/main" id="{85A0A27B-37F0-40C1-BF4F-5A6F1280BFEA}"/>
                </a:ext>
              </a:extLst>
            </p:cNvPr>
            <p:cNvGrpSpPr/>
            <p:nvPr/>
          </p:nvGrpSpPr>
          <p:grpSpPr>
            <a:xfrm>
              <a:off x="673767" y="1035588"/>
              <a:ext cx="4669115" cy="1135340"/>
              <a:chOff x="1228580" y="1336432"/>
              <a:chExt cx="7852114" cy="1909317"/>
            </a:xfrm>
          </p:grpSpPr>
          <p:sp>
            <p:nvSpPr>
              <p:cNvPr id="25" name="Rectangle 24">
                <a:extLst>
                  <a:ext uri="{FF2B5EF4-FFF2-40B4-BE49-F238E27FC236}">
                    <a16:creationId xmlns:a16="http://schemas.microsoft.com/office/drawing/2014/main" id="{FCECEFEC-8612-491D-9A7D-2D19BFE9842E}"/>
                  </a:ext>
                </a:extLst>
              </p:cNvPr>
              <p:cNvSpPr/>
              <p:nvPr/>
            </p:nvSpPr>
            <p:spPr>
              <a:xfrm rot="399376">
                <a:off x="1617554" y="1817402"/>
                <a:ext cx="6236186" cy="1428347"/>
              </a:xfrm>
              <a:prstGeom prst="rect">
                <a:avLst/>
              </a:prstGeom>
              <a:gradFill flip="none" rotWithShape="1">
                <a:gsLst>
                  <a:gs pos="100000">
                    <a:srgbClr val="D4D9DD">
                      <a:alpha val="0"/>
                    </a:srgbClr>
                  </a:gs>
                  <a:gs pos="20000">
                    <a:schemeClr val="tx1">
                      <a:alpha val="78000"/>
                    </a:schemeClr>
                  </a:gs>
                </a:gsLst>
                <a:lin ang="18000000" scaled="0"/>
                <a:tileRect/>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6" name="Freeform: Shape 25">
                <a:extLst>
                  <a:ext uri="{FF2B5EF4-FFF2-40B4-BE49-F238E27FC236}">
                    <a16:creationId xmlns:a16="http://schemas.microsoft.com/office/drawing/2014/main" id="{F5D03714-6576-405F-9521-477AE99A8B64}"/>
                  </a:ext>
                </a:extLst>
              </p:cNvPr>
              <p:cNvSpPr/>
              <p:nvPr/>
            </p:nvSpPr>
            <p:spPr>
              <a:xfrm rot="5400000">
                <a:off x="3770480" y="-1205468"/>
                <a:ext cx="1427871" cy="6511671"/>
              </a:xfrm>
              <a:custGeom>
                <a:avLst/>
                <a:gdLst>
                  <a:gd name="connsiteX0" fmla="*/ 0 w 1427871"/>
                  <a:gd name="connsiteY0" fmla="*/ 5752514 h 6466449"/>
                  <a:gd name="connsiteX1" fmla="*/ 0 w 1427871"/>
                  <a:gd name="connsiteY1" fmla="*/ 0 h 6466449"/>
                  <a:gd name="connsiteX2" fmla="*/ 168820 w 1427871"/>
                  <a:gd name="connsiteY2" fmla="*/ 0 h 6466449"/>
                  <a:gd name="connsiteX3" fmla="*/ 168820 w 1427871"/>
                  <a:gd name="connsiteY3" fmla="*/ 907367 h 6466449"/>
                  <a:gd name="connsiteX4" fmla="*/ 260259 w 1427871"/>
                  <a:gd name="connsiteY4" fmla="*/ 998806 h 6466449"/>
                  <a:gd name="connsiteX5" fmla="*/ 260258 w 1427871"/>
                  <a:gd name="connsiteY5" fmla="*/ 998807 h 6466449"/>
                  <a:gd name="connsiteX6" fmla="*/ 351697 w 1427871"/>
                  <a:gd name="connsiteY6" fmla="*/ 907368 h 6466449"/>
                  <a:gd name="connsiteX7" fmla="*/ 351697 w 1427871"/>
                  <a:gd name="connsiteY7" fmla="*/ 0 h 6466449"/>
                  <a:gd name="connsiteX8" fmla="*/ 488856 w 1427871"/>
                  <a:gd name="connsiteY8" fmla="*/ 0 h 6466449"/>
                  <a:gd name="connsiteX9" fmla="*/ 488856 w 1427871"/>
                  <a:gd name="connsiteY9" fmla="*/ 628358 h 6466449"/>
                  <a:gd name="connsiteX10" fmla="*/ 580295 w 1427871"/>
                  <a:gd name="connsiteY10" fmla="*/ 719797 h 6466449"/>
                  <a:gd name="connsiteX11" fmla="*/ 580294 w 1427871"/>
                  <a:gd name="connsiteY11" fmla="*/ 719798 h 6466449"/>
                  <a:gd name="connsiteX12" fmla="*/ 671733 w 1427871"/>
                  <a:gd name="connsiteY12" fmla="*/ 628359 h 6466449"/>
                  <a:gd name="connsiteX13" fmla="*/ 671733 w 1427871"/>
                  <a:gd name="connsiteY13" fmla="*/ 0 h 6466449"/>
                  <a:gd name="connsiteX14" fmla="*/ 845824 w 1427871"/>
                  <a:gd name="connsiteY14" fmla="*/ 0 h 6466449"/>
                  <a:gd name="connsiteX15" fmla="*/ 845824 w 1427871"/>
                  <a:gd name="connsiteY15" fmla="*/ 841717 h 6466449"/>
                  <a:gd name="connsiteX16" fmla="*/ 937263 w 1427871"/>
                  <a:gd name="connsiteY16" fmla="*/ 933156 h 6466449"/>
                  <a:gd name="connsiteX17" fmla="*/ 937262 w 1427871"/>
                  <a:gd name="connsiteY17" fmla="*/ 933157 h 6466449"/>
                  <a:gd name="connsiteX18" fmla="*/ 1028701 w 1427871"/>
                  <a:gd name="connsiteY18" fmla="*/ 841718 h 6466449"/>
                  <a:gd name="connsiteX19" fmla="*/ 1028701 w 1427871"/>
                  <a:gd name="connsiteY19" fmla="*/ 0 h 6466449"/>
                  <a:gd name="connsiteX20" fmla="*/ 1115748 w 1427871"/>
                  <a:gd name="connsiteY20" fmla="*/ 0 h 6466449"/>
                  <a:gd name="connsiteX21" fmla="*/ 1115748 w 1427871"/>
                  <a:gd name="connsiteY21" fmla="*/ 409136 h 6466449"/>
                  <a:gd name="connsiteX22" fmla="*/ 1207187 w 1427871"/>
                  <a:gd name="connsiteY22" fmla="*/ 500575 h 6466449"/>
                  <a:gd name="connsiteX23" fmla="*/ 1207186 w 1427871"/>
                  <a:gd name="connsiteY23" fmla="*/ 500576 h 6466449"/>
                  <a:gd name="connsiteX24" fmla="*/ 1298625 w 1427871"/>
                  <a:gd name="connsiteY24" fmla="*/ 409137 h 6466449"/>
                  <a:gd name="connsiteX25" fmla="*/ 1298625 w 1427871"/>
                  <a:gd name="connsiteY25" fmla="*/ 0 h 6466449"/>
                  <a:gd name="connsiteX26" fmla="*/ 1427871 w 1427871"/>
                  <a:gd name="connsiteY26" fmla="*/ 0 h 6466449"/>
                  <a:gd name="connsiteX27" fmla="*/ 1427870 w 1427871"/>
                  <a:gd name="connsiteY27" fmla="*/ 5752514 h 6466449"/>
                  <a:gd name="connsiteX28" fmla="*/ 713935 w 1427871"/>
                  <a:gd name="connsiteY28" fmla="*/ 6466449 h 6466449"/>
                  <a:gd name="connsiteX29" fmla="*/ 0 w 1427871"/>
                  <a:gd name="connsiteY29" fmla="*/ 5752514 h 6466449"/>
                  <a:gd name="connsiteX0" fmla="*/ 0 w 1427871"/>
                  <a:gd name="connsiteY0" fmla="*/ 5784358 h 6498293"/>
                  <a:gd name="connsiteX1" fmla="*/ 0 w 1427871"/>
                  <a:gd name="connsiteY1" fmla="*/ 31844 h 6498293"/>
                  <a:gd name="connsiteX2" fmla="*/ 168820 w 1427871"/>
                  <a:gd name="connsiteY2" fmla="*/ 31844 h 6498293"/>
                  <a:gd name="connsiteX3" fmla="*/ 168820 w 1427871"/>
                  <a:gd name="connsiteY3" fmla="*/ 939211 h 6498293"/>
                  <a:gd name="connsiteX4" fmla="*/ 260259 w 1427871"/>
                  <a:gd name="connsiteY4" fmla="*/ 1030650 h 6498293"/>
                  <a:gd name="connsiteX5" fmla="*/ 260258 w 1427871"/>
                  <a:gd name="connsiteY5" fmla="*/ 1030651 h 6498293"/>
                  <a:gd name="connsiteX6" fmla="*/ 351697 w 1427871"/>
                  <a:gd name="connsiteY6" fmla="*/ 939212 h 6498293"/>
                  <a:gd name="connsiteX7" fmla="*/ 351697 w 1427871"/>
                  <a:gd name="connsiteY7" fmla="*/ 31844 h 6498293"/>
                  <a:gd name="connsiteX8" fmla="*/ 488856 w 1427871"/>
                  <a:gd name="connsiteY8" fmla="*/ 31844 h 6498293"/>
                  <a:gd name="connsiteX9" fmla="*/ 488856 w 1427871"/>
                  <a:gd name="connsiteY9" fmla="*/ 660202 h 6498293"/>
                  <a:gd name="connsiteX10" fmla="*/ 580295 w 1427871"/>
                  <a:gd name="connsiteY10" fmla="*/ 751641 h 6498293"/>
                  <a:gd name="connsiteX11" fmla="*/ 580294 w 1427871"/>
                  <a:gd name="connsiteY11" fmla="*/ 751642 h 6498293"/>
                  <a:gd name="connsiteX12" fmla="*/ 671733 w 1427871"/>
                  <a:gd name="connsiteY12" fmla="*/ 660203 h 6498293"/>
                  <a:gd name="connsiteX13" fmla="*/ 671733 w 1427871"/>
                  <a:gd name="connsiteY13" fmla="*/ 31844 h 6498293"/>
                  <a:gd name="connsiteX14" fmla="*/ 845824 w 1427871"/>
                  <a:gd name="connsiteY14" fmla="*/ 31844 h 6498293"/>
                  <a:gd name="connsiteX15" fmla="*/ 845824 w 1427871"/>
                  <a:gd name="connsiteY15" fmla="*/ 873561 h 6498293"/>
                  <a:gd name="connsiteX16" fmla="*/ 937263 w 1427871"/>
                  <a:gd name="connsiteY16" fmla="*/ 965000 h 6498293"/>
                  <a:gd name="connsiteX17" fmla="*/ 937262 w 1427871"/>
                  <a:gd name="connsiteY17" fmla="*/ 965001 h 6498293"/>
                  <a:gd name="connsiteX18" fmla="*/ 1028701 w 1427871"/>
                  <a:gd name="connsiteY18" fmla="*/ 873562 h 6498293"/>
                  <a:gd name="connsiteX19" fmla="*/ 1028701 w 1427871"/>
                  <a:gd name="connsiteY19" fmla="*/ 31844 h 6498293"/>
                  <a:gd name="connsiteX20" fmla="*/ 1115748 w 1427871"/>
                  <a:gd name="connsiteY20" fmla="*/ 31844 h 6498293"/>
                  <a:gd name="connsiteX21" fmla="*/ 1115748 w 1427871"/>
                  <a:gd name="connsiteY21" fmla="*/ 440980 h 6498293"/>
                  <a:gd name="connsiteX22" fmla="*/ 1207187 w 1427871"/>
                  <a:gd name="connsiteY22" fmla="*/ 532419 h 6498293"/>
                  <a:gd name="connsiteX23" fmla="*/ 1207186 w 1427871"/>
                  <a:gd name="connsiteY23" fmla="*/ 532420 h 6498293"/>
                  <a:gd name="connsiteX24" fmla="*/ 1298625 w 1427871"/>
                  <a:gd name="connsiteY24" fmla="*/ 440981 h 6498293"/>
                  <a:gd name="connsiteX25" fmla="*/ 1298625 w 1427871"/>
                  <a:gd name="connsiteY25" fmla="*/ 31844 h 6498293"/>
                  <a:gd name="connsiteX26" fmla="*/ 1427871 w 1427871"/>
                  <a:gd name="connsiteY26" fmla="*/ 31844 h 6498293"/>
                  <a:gd name="connsiteX27" fmla="*/ 1427870 w 1427871"/>
                  <a:gd name="connsiteY27" fmla="*/ 5784358 h 6498293"/>
                  <a:gd name="connsiteX28" fmla="*/ 713935 w 1427871"/>
                  <a:gd name="connsiteY28" fmla="*/ 6498293 h 6498293"/>
                  <a:gd name="connsiteX29" fmla="*/ 0 w 1427871"/>
                  <a:gd name="connsiteY29" fmla="*/ 5784358 h 6498293"/>
                  <a:gd name="connsiteX0" fmla="*/ 0 w 1427871"/>
                  <a:gd name="connsiteY0" fmla="*/ 5795495 h 6509430"/>
                  <a:gd name="connsiteX1" fmla="*/ 0 w 1427871"/>
                  <a:gd name="connsiteY1" fmla="*/ 42981 h 6509430"/>
                  <a:gd name="connsiteX2" fmla="*/ 168820 w 1427871"/>
                  <a:gd name="connsiteY2" fmla="*/ 42981 h 6509430"/>
                  <a:gd name="connsiteX3" fmla="*/ 168820 w 1427871"/>
                  <a:gd name="connsiteY3" fmla="*/ 950348 h 6509430"/>
                  <a:gd name="connsiteX4" fmla="*/ 260259 w 1427871"/>
                  <a:gd name="connsiteY4" fmla="*/ 1041787 h 6509430"/>
                  <a:gd name="connsiteX5" fmla="*/ 260258 w 1427871"/>
                  <a:gd name="connsiteY5" fmla="*/ 1041788 h 6509430"/>
                  <a:gd name="connsiteX6" fmla="*/ 351697 w 1427871"/>
                  <a:gd name="connsiteY6" fmla="*/ 950349 h 6509430"/>
                  <a:gd name="connsiteX7" fmla="*/ 351697 w 1427871"/>
                  <a:gd name="connsiteY7" fmla="*/ 42981 h 6509430"/>
                  <a:gd name="connsiteX8" fmla="*/ 488856 w 1427871"/>
                  <a:gd name="connsiteY8" fmla="*/ 42981 h 6509430"/>
                  <a:gd name="connsiteX9" fmla="*/ 488856 w 1427871"/>
                  <a:gd name="connsiteY9" fmla="*/ 671339 h 6509430"/>
                  <a:gd name="connsiteX10" fmla="*/ 580295 w 1427871"/>
                  <a:gd name="connsiteY10" fmla="*/ 762778 h 6509430"/>
                  <a:gd name="connsiteX11" fmla="*/ 580294 w 1427871"/>
                  <a:gd name="connsiteY11" fmla="*/ 762779 h 6509430"/>
                  <a:gd name="connsiteX12" fmla="*/ 671733 w 1427871"/>
                  <a:gd name="connsiteY12" fmla="*/ 671340 h 6509430"/>
                  <a:gd name="connsiteX13" fmla="*/ 671733 w 1427871"/>
                  <a:gd name="connsiteY13" fmla="*/ 42981 h 6509430"/>
                  <a:gd name="connsiteX14" fmla="*/ 845824 w 1427871"/>
                  <a:gd name="connsiteY14" fmla="*/ 42981 h 6509430"/>
                  <a:gd name="connsiteX15" fmla="*/ 845824 w 1427871"/>
                  <a:gd name="connsiteY15" fmla="*/ 884698 h 6509430"/>
                  <a:gd name="connsiteX16" fmla="*/ 937263 w 1427871"/>
                  <a:gd name="connsiteY16" fmla="*/ 976137 h 6509430"/>
                  <a:gd name="connsiteX17" fmla="*/ 937262 w 1427871"/>
                  <a:gd name="connsiteY17" fmla="*/ 976138 h 6509430"/>
                  <a:gd name="connsiteX18" fmla="*/ 1028701 w 1427871"/>
                  <a:gd name="connsiteY18" fmla="*/ 884699 h 6509430"/>
                  <a:gd name="connsiteX19" fmla="*/ 1028701 w 1427871"/>
                  <a:gd name="connsiteY19" fmla="*/ 42981 h 6509430"/>
                  <a:gd name="connsiteX20" fmla="*/ 1115748 w 1427871"/>
                  <a:gd name="connsiteY20" fmla="*/ 42981 h 6509430"/>
                  <a:gd name="connsiteX21" fmla="*/ 1115748 w 1427871"/>
                  <a:gd name="connsiteY21" fmla="*/ 452117 h 6509430"/>
                  <a:gd name="connsiteX22" fmla="*/ 1207187 w 1427871"/>
                  <a:gd name="connsiteY22" fmla="*/ 543556 h 6509430"/>
                  <a:gd name="connsiteX23" fmla="*/ 1207186 w 1427871"/>
                  <a:gd name="connsiteY23" fmla="*/ 543557 h 6509430"/>
                  <a:gd name="connsiteX24" fmla="*/ 1298625 w 1427871"/>
                  <a:gd name="connsiteY24" fmla="*/ 452118 h 6509430"/>
                  <a:gd name="connsiteX25" fmla="*/ 1298625 w 1427871"/>
                  <a:gd name="connsiteY25" fmla="*/ 42981 h 6509430"/>
                  <a:gd name="connsiteX26" fmla="*/ 1427871 w 1427871"/>
                  <a:gd name="connsiteY26" fmla="*/ 42981 h 6509430"/>
                  <a:gd name="connsiteX27" fmla="*/ 1427870 w 1427871"/>
                  <a:gd name="connsiteY27" fmla="*/ 5795495 h 6509430"/>
                  <a:gd name="connsiteX28" fmla="*/ 713935 w 1427871"/>
                  <a:gd name="connsiteY28" fmla="*/ 6509430 h 6509430"/>
                  <a:gd name="connsiteX29" fmla="*/ 0 w 1427871"/>
                  <a:gd name="connsiteY29" fmla="*/ 5795495 h 6509430"/>
                  <a:gd name="connsiteX0" fmla="*/ 0 w 1427871"/>
                  <a:gd name="connsiteY0" fmla="*/ 5797736 h 6511671"/>
                  <a:gd name="connsiteX1" fmla="*/ 0 w 1427871"/>
                  <a:gd name="connsiteY1" fmla="*/ 45222 h 6511671"/>
                  <a:gd name="connsiteX2" fmla="*/ 168820 w 1427871"/>
                  <a:gd name="connsiteY2" fmla="*/ 45222 h 6511671"/>
                  <a:gd name="connsiteX3" fmla="*/ 168820 w 1427871"/>
                  <a:gd name="connsiteY3" fmla="*/ 952589 h 6511671"/>
                  <a:gd name="connsiteX4" fmla="*/ 260259 w 1427871"/>
                  <a:gd name="connsiteY4" fmla="*/ 1044028 h 6511671"/>
                  <a:gd name="connsiteX5" fmla="*/ 260258 w 1427871"/>
                  <a:gd name="connsiteY5" fmla="*/ 1044029 h 6511671"/>
                  <a:gd name="connsiteX6" fmla="*/ 351697 w 1427871"/>
                  <a:gd name="connsiteY6" fmla="*/ 952590 h 6511671"/>
                  <a:gd name="connsiteX7" fmla="*/ 351697 w 1427871"/>
                  <a:gd name="connsiteY7" fmla="*/ 45222 h 6511671"/>
                  <a:gd name="connsiteX8" fmla="*/ 488856 w 1427871"/>
                  <a:gd name="connsiteY8" fmla="*/ 45222 h 6511671"/>
                  <a:gd name="connsiteX9" fmla="*/ 488856 w 1427871"/>
                  <a:gd name="connsiteY9" fmla="*/ 673580 h 6511671"/>
                  <a:gd name="connsiteX10" fmla="*/ 580295 w 1427871"/>
                  <a:gd name="connsiteY10" fmla="*/ 765019 h 6511671"/>
                  <a:gd name="connsiteX11" fmla="*/ 580294 w 1427871"/>
                  <a:gd name="connsiteY11" fmla="*/ 765020 h 6511671"/>
                  <a:gd name="connsiteX12" fmla="*/ 671733 w 1427871"/>
                  <a:gd name="connsiteY12" fmla="*/ 673581 h 6511671"/>
                  <a:gd name="connsiteX13" fmla="*/ 671733 w 1427871"/>
                  <a:gd name="connsiteY13" fmla="*/ 45222 h 6511671"/>
                  <a:gd name="connsiteX14" fmla="*/ 845824 w 1427871"/>
                  <a:gd name="connsiteY14" fmla="*/ 45222 h 6511671"/>
                  <a:gd name="connsiteX15" fmla="*/ 845824 w 1427871"/>
                  <a:gd name="connsiteY15" fmla="*/ 886939 h 6511671"/>
                  <a:gd name="connsiteX16" fmla="*/ 937263 w 1427871"/>
                  <a:gd name="connsiteY16" fmla="*/ 978378 h 6511671"/>
                  <a:gd name="connsiteX17" fmla="*/ 937262 w 1427871"/>
                  <a:gd name="connsiteY17" fmla="*/ 978379 h 6511671"/>
                  <a:gd name="connsiteX18" fmla="*/ 1028701 w 1427871"/>
                  <a:gd name="connsiteY18" fmla="*/ 886940 h 6511671"/>
                  <a:gd name="connsiteX19" fmla="*/ 1028701 w 1427871"/>
                  <a:gd name="connsiteY19" fmla="*/ 45222 h 6511671"/>
                  <a:gd name="connsiteX20" fmla="*/ 1115748 w 1427871"/>
                  <a:gd name="connsiteY20" fmla="*/ 45222 h 6511671"/>
                  <a:gd name="connsiteX21" fmla="*/ 1115748 w 1427871"/>
                  <a:gd name="connsiteY21" fmla="*/ 454358 h 6511671"/>
                  <a:gd name="connsiteX22" fmla="*/ 1207187 w 1427871"/>
                  <a:gd name="connsiteY22" fmla="*/ 545797 h 6511671"/>
                  <a:gd name="connsiteX23" fmla="*/ 1207186 w 1427871"/>
                  <a:gd name="connsiteY23" fmla="*/ 545798 h 6511671"/>
                  <a:gd name="connsiteX24" fmla="*/ 1298625 w 1427871"/>
                  <a:gd name="connsiteY24" fmla="*/ 454359 h 6511671"/>
                  <a:gd name="connsiteX25" fmla="*/ 1298625 w 1427871"/>
                  <a:gd name="connsiteY25" fmla="*/ 45222 h 6511671"/>
                  <a:gd name="connsiteX26" fmla="*/ 1427871 w 1427871"/>
                  <a:gd name="connsiteY26" fmla="*/ 45222 h 6511671"/>
                  <a:gd name="connsiteX27" fmla="*/ 1427870 w 1427871"/>
                  <a:gd name="connsiteY27" fmla="*/ 5797736 h 6511671"/>
                  <a:gd name="connsiteX28" fmla="*/ 713935 w 1427871"/>
                  <a:gd name="connsiteY28" fmla="*/ 6511671 h 6511671"/>
                  <a:gd name="connsiteX29" fmla="*/ 0 w 1427871"/>
                  <a:gd name="connsiteY29" fmla="*/ 5797736 h 6511671"/>
                  <a:gd name="connsiteX0" fmla="*/ 0 w 1427871"/>
                  <a:gd name="connsiteY0" fmla="*/ 5797736 h 6511671"/>
                  <a:gd name="connsiteX1" fmla="*/ 0 w 1427871"/>
                  <a:gd name="connsiteY1" fmla="*/ 45222 h 6511671"/>
                  <a:gd name="connsiteX2" fmla="*/ 168820 w 1427871"/>
                  <a:gd name="connsiteY2" fmla="*/ 45222 h 6511671"/>
                  <a:gd name="connsiteX3" fmla="*/ 168820 w 1427871"/>
                  <a:gd name="connsiteY3" fmla="*/ 952589 h 6511671"/>
                  <a:gd name="connsiteX4" fmla="*/ 260259 w 1427871"/>
                  <a:gd name="connsiteY4" fmla="*/ 1044028 h 6511671"/>
                  <a:gd name="connsiteX5" fmla="*/ 260258 w 1427871"/>
                  <a:gd name="connsiteY5" fmla="*/ 1044029 h 6511671"/>
                  <a:gd name="connsiteX6" fmla="*/ 351697 w 1427871"/>
                  <a:gd name="connsiteY6" fmla="*/ 952590 h 6511671"/>
                  <a:gd name="connsiteX7" fmla="*/ 351697 w 1427871"/>
                  <a:gd name="connsiteY7" fmla="*/ 45222 h 6511671"/>
                  <a:gd name="connsiteX8" fmla="*/ 488856 w 1427871"/>
                  <a:gd name="connsiteY8" fmla="*/ 45222 h 6511671"/>
                  <a:gd name="connsiteX9" fmla="*/ 488856 w 1427871"/>
                  <a:gd name="connsiteY9" fmla="*/ 673580 h 6511671"/>
                  <a:gd name="connsiteX10" fmla="*/ 580295 w 1427871"/>
                  <a:gd name="connsiteY10" fmla="*/ 765019 h 6511671"/>
                  <a:gd name="connsiteX11" fmla="*/ 580294 w 1427871"/>
                  <a:gd name="connsiteY11" fmla="*/ 765020 h 6511671"/>
                  <a:gd name="connsiteX12" fmla="*/ 671733 w 1427871"/>
                  <a:gd name="connsiteY12" fmla="*/ 673581 h 6511671"/>
                  <a:gd name="connsiteX13" fmla="*/ 671733 w 1427871"/>
                  <a:gd name="connsiteY13" fmla="*/ 45222 h 6511671"/>
                  <a:gd name="connsiteX14" fmla="*/ 845824 w 1427871"/>
                  <a:gd name="connsiteY14" fmla="*/ 45222 h 6511671"/>
                  <a:gd name="connsiteX15" fmla="*/ 845824 w 1427871"/>
                  <a:gd name="connsiteY15" fmla="*/ 886939 h 6511671"/>
                  <a:gd name="connsiteX16" fmla="*/ 937263 w 1427871"/>
                  <a:gd name="connsiteY16" fmla="*/ 978378 h 6511671"/>
                  <a:gd name="connsiteX17" fmla="*/ 937262 w 1427871"/>
                  <a:gd name="connsiteY17" fmla="*/ 978379 h 6511671"/>
                  <a:gd name="connsiteX18" fmla="*/ 1028701 w 1427871"/>
                  <a:gd name="connsiteY18" fmla="*/ 886940 h 6511671"/>
                  <a:gd name="connsiteX19" fmla="*/ 1028701 w 1427871"/>
                  <a:gd name="connsiteY19" fmla="*/ 45222 h 6511671"/>
                  <a:gd name="connsiteX20" fmla="*/ 1115748 w 1427871"/>
                  <a:gd name="connsiteY20" fmla="*/ 45222 h 6511671"/>
                  <a:gd name="connsiteX21" fmla="*/ 1115748 w 1427871"/>
                  <a:gd name="connsiteY21" fmla="*/ 454358 h 6511671"/>
                  <a:gd name="connsiteX22" fmla="*/ 1207187 w 1427871"/>
                  <a:gd name="connsiteY22" fmla="*/ 545797 h 6511671"/>
                  <a:gd name="connsiteX23" fmla="*/ 1207186 w 1427871"/>
                  <a:gd name="connsiteY23" fmla="*/ 545798 h 6511671"/>
                  <a:gd name="connsiteX24" fmla="*/ 1298625 w 1427871"/>
                  <a:gd name="connsiteY24" fmla="*/ 454359 h 6511671"/>
                  <a:gd name="connsiteX25" fmla="*/ 1298625 w 1427871"/>
                  <a:gd name="connsiteY25" fmla="*/ 45222 h 6511671"/>
                  <a:gd name="connsiteX26" fmla="*/ 1427871 w 1427871"/>
                  <a:gd name="connsiteY26" fmla="*/ 45222 h 6511671"/>
                  <a:gd name="connsiteX27" fmla="*/ 1427870 w 1427871"/>
                  <a:gd name="connsiteY27" fmla="*/ 5797736 h 6511671"/>
                  <a:gd name="connsiteX28" fmla="*/ 713935 w 1427871"/>
                  <a:gd name="connsiteY28" fmla="*/ 6511671 h 6511671"/>
                  <a:gd name="connsiteX29" fmla="*/ 0 w 1427871"/>
                  <a:gd name="connsiteY29" fmla="*/ 5797736 h 6511671"/>
                  <a:gd name="connsiteX0" fmla="*/ 0 w 1427871"/>
                  <a:gd name="connsiteY0" fmla="*/ 5797736 h 6511671"/>
                  <a:gd name="connsiteX1" fmla="*/ 0 w 1427871"/>
                  <a:gd name="connsiteY1" fmla="*/ 45222 h 6511671"/>
                  <a:gd name="connsiteX2" fmla="*/ 168820 w 1427871"/>
                  <a:gd name="connsiteY2" fmla="*/ 45222 h 6511671"/>
                  <a:gd name="connsiteX3" fmla="*/ 168820 w 1427871"/>
                  <a:gd name="connsiteY3" fmla="*/ 952589 h 6511671"/>
                  <a:gd name="connsiteX4" fmla="*/ 260259 w 1427871"/>
                  <a:gd name="connsiteY4" fmla="*/ 1044028 h 6511671"/>
                  <a:gd name="connsiteX5" fmla="*/ 260258 w 1427871"/>
                  <a:gd name="connsiteY5" fmla="*/ 1044029 h 6511671"/>
                  <a:gd name="connsiteX6" fmla="*/ 351697 w 1427871"/>
                  <a:gd name="connsiteY6" fmla="*/ 952590 h 6511671"/>
                  <a:gd name="connsiteX7" fmla="*/ 351697 w 1427871"/>
                  <a:gd name="connsiteY7" fmla="*/ 45222 h 6511671"/>
                  <a:gd name="connsiteX8" fmla="*/ 488856 w 1427871"/>
                  <a:gd name="connsiteY8" fmla="*/ 45222 h 6511671"/>
                  <a:gd name="connsiteX9" fmla="*/ 488856 w 1427871"/>
                  <a:gd name="connsiteY9" fmla="*/ 673580 h 6511671"/>
                  <a:gd name="connsiteX10" fmla="*/ 580295 w 1427871"/>
                  <a:gd name="connsiteY10" fmla="*/ 765019 h 6511671"/>
                  <a:gd name="connsiteX11" fmla="*/ 580294 w 1427871"/>
                  <a:gd name="connsiteY11" fmla="*/ 765020 h 6511671"/>
                  <a:gd name="connsiteX12" fmla="*/ 671733 w 1427871"/>
                  <a:gd name="connsiteY12" fmla="*/ 673581 h 6511671"/>
                  <a:gd name="connsiteX13" fmla="*/ 671733 w 1427871"/>
                  <a:gd name="connsiteY13" fmla="*/ 45222 h 6511671"/>
                  <a:gd name="connsiteX14" fmla="*/ 845824 w 1427871"/>
                  <a:gd name="connsiteY14" fmla="*/ 45222 h 6511671"/>
                  <a:gd name="connsiteX15" fmla="*/ 845824 w 1427871"/>
                  <a:gd name="connsiteY15" fmla="*/ 886939 h 6511671"/>
                  <a:gd name="connsiteX16" fmla="*/ 937263 w 1427871"/>
                  <a:gd name="connsiteY16" fmla="*/ 978378 h 6511671"/>
                  <a:gd name="connsiteX17" fmla="*/ 937262 w 1427871"/>
                  <a:gd name="connsiteY17" fmla="*/ 978379 h 6511671"/>
                  <a:gd name="connsiteX18" fmla="*/ 1028701 w 1427871"/>
                  <a:gd name="connsiteY18" fmla="*/ 886940 h 6511671"/>
                  <a:gd name="connsiteX19" fmla="*/ 1028701 w 1427871"/>
                  <a:gd name="connsiteY19" fmla="*/ 45222 h 6511671"/>
                  <a:gd name="connsiteX20" fmla="*/ 1115748 w 1427871"/>
                  <a:gd name="connsiteY20" fmla="*/ 45222 h 6511671"/>
                  <a:gd name="connsiteX21" fmla="*/ 1115748 w 1427871"/>
                  <a:gd name="connsiteY21" fmla="*/ 454358 h 6511671"/>
                  <a:gd name="connsiteX22" fmla="*/ 1207187 w 1427871"/>
                  <a:gd name="connsiteY22" fmla="*/ 545797 h 6511671"/>
                  <a:gd name="connsiteX23" fmla="*/ 1207186 w 1427871"/>
                  <a:gd name="connsiteY23" fmla="*/ 545798 h 6511671"/>
                  <a:gd name="connsiteX24" fmla="*/ 1298625 w 1427871"/>
                  <a:gd name="connsiteY24" fmla="*/ 454359 h 6511671"/>
                  <a:gd name="connsiteX25" fmla="*/ 1298625 w 1427871"/>
                  <a:gd name="connsiteY25" fmla="*/ 45222 h 6511671"/>
                  <a:gd name="connsiteX26" fmla="*/ 1427871 w 1427871"/>
                  <a:gd name="connsiteY26" fmla="*/ 45222 h 6511671"/>
                  <a:gd name="connsiteX27" fmla="*/ 1427870 w 1427871"/>
                  <a:gd name="connsiteY27" fmla="*/ 5797736 h 6511671"/>
                  <a:gd name="connsiteX28" fmla="*/ 713935 w 1427871"/>
                  <a:gd name="connsiteY28" fmla="*/ 6511671 h 6511671"/>
                  <a:gd name="connsiteX29" fmla="*/ 0 w 1427871"/>
                  <a:gd name="connsiteY29" fmla="*/ 5797736 h 6511671"/>
                  <a:gd name="connsiteX0" fmla="*/ 0 w 1427871"/>
                  <a:gd name="connsiteY0" fmla="*/ 5797736 h 6511671"/>
                  <a:gd name="connsiteX1" fmla="*/ 0 w 1427871"/>
                  <a:gd name="connsiteY1" fmla="*/ 45222 h 6511671"/>
                  <a:gd name="connsiteX2" fmla="*/ 168820 w 1427871"/>
                  <a:gd name="connsiteY2" fmla="*/ 45222 h 6511671"/>
                  <a:gd name="connsiteX3" fmla="*/ 168820 w 1427871"/>
                  <a:gd name="connsiteY3" fmla="*/ 952589 h 6511671"/>
                  <a:gd name="connsiteX4" fmla="*/ 260259 w 1427871"/>
                  <a:gd name="connsiteY4" fmla="*/ 1044028 h 6511671"/>
                  <a:gd name="connsiteX5" fmla="*/ 260258 w 1427871"/>
                  <a:gd name="connsiteY5" fmla="*/ 1044029 h 6511671"/>
                  <a:gd name="connsiteX6" fmla="*/ 351697 w 1427871"/>
                  <a:gd name="connsiteY6" fmla="*/ 952590 h 6511671"/>
                  <a:gd name="connsiteX7" fmla="*/ 351697 w 1427871"/>
                  <a:gd name="connsiteY7" fmla="*/ 45222 h 6511671"/>
                  <a:gd name="connsiteX8" fmla="*/ 488856 w 1427871"/>
                  <a:gd name="connsiteY8" fmla="*/ 45222 h 6511671"/>
                  <a:gd name="connsiteX9" fmla="*/ 488856 w 1427871"/>
                  <a:gd name="connsiteY9" fmla="*/ 673580 h 6511671"/>
                  <a:gd name="connsiteX10" fmla="*/ 580295 w 1427871"/>
                  <a:gd name="connsiteY10" fmla="*/ 765019 h 6511671"/>
                  <a:gd name="connsiteX11" fmla="*/ 580294 w 1427871"/>
                  <a:gd name="connsiteY11" fmla="*/ 765020 h 6511671"/>
                  <a:gd name="connsiteX12" fmla="*/ 671733 w 1427871"/>
                  <a:gd name="connsiteY12" fmla="*/ 673581 h 6511671"/>
                  <a:gd name="connsiteX13" fmla="*/ 671733 w 1427871"/>
                  <a:gd name="connsiteY13" fmla="*/ 45222 h 6511671"/>
                  <a:gd name="connsiteX14" fmla="*/ 845824 w 1427871"/>
                  <a:gd name="connsiteY14" fmla="*/ 45222 h 6511671"/>
                  <a:gd name="connsiteX15" fmla="*/ 845824 w 1427871"/>
                  <a:gd name="connsiteY15" fmla="*/ 886939 h 6511671"/>
                  <a:gd name="connsiteX16" fmla="*/ 937263 w 1427871"/>
                  <a:gd name="connsiteY16" fmla="*/ 978378 h 6511671"/>
                  <a:gd name="connsiteX17" fmla="*/ 937262 w 1427871"/>
                  <a:gd name="connsiteY17" fmla="*/ 978379 h 6511671"/>
                  <a:gd name="connsiteX18" fmla="*/ 1028701 w 1427871"/>
                  <a:gd name="connsiteY18" fmla="*/ 886940 h 6511671"/>
                  <a:gd name="connsiteX19" fmla="*/ 1028701 w 1427871"/>
                  <a:gd name="connsiteY19" fmla="*/ 45222 h 6511671"/>
                  <a:gd name="connsiteX20" fmla="*/ 1115748 w 1427871"/>
                  <a:gd name="connsiteY20" fmla="*/ 45222 h 6511671"/>
                  <a:gd name="connsiteX21" fmla="*/ 1115748 w 1427871"/>
                  <a:gd name="connsiteY21" fmla="*/ 454358 h 6511671"/>
                  <a:gd name="connsiteX22" fmla="*/ 1207187 w 1427871"/>
                  <a:gd name="connsiteY22" fmla="*/ 545797 h 6511671"/>
                  <a:gd name="connsiteX23" fmla="*/ 1207186 w 1427871"/>
                  <a:gd name="connsiteY23" fmla="*/ 545798 h 6511671"/>
                  <a:gd name="connsiteX24" fmla="*/ 1298625 w 1427871"/>
                  <a:gd name="connsiteY24" fmla="*/ 454359 h 6511671"/>
                  <a:gd name="connsiteX25" fmla="*/ 1298625 w 1427871"/>
                  <a:gd name="connsiteY25" fmla="*/ 45222 h 6511671"/>
                  <a:gd name="connsiteX26" fmla="*/ 1427871 w 1427871"/>
                  <a:gd name="connsiteY26" fmla="*/ 45222 h 6511671"/>
                  <a:gd name="connsiteX27" fmla="*/ 1427870 w 1427871"/>
                  <a:gd name="connsiteY27" fmla="*/ 5797736 h 6511671"/>
                  <a:gd name="connsiteX28" fmla="*/ 713935 w 1427871"/>
                  <a:gd name="connsiteY28" fmla="*/ 6511671 h 6511671"/>
                  <a:gd name="connsiteX29" fmla="*/ 0 w 1427871"/>
                  <a:gd name="connsiteY29" fmla="*/ 5797736 h 6511671"/>
                  <a:gd name="connsiteX0" fmla="*/ 0 w 1427871"/>
                  <a:gd name="connsiteY0" fmla="*/ 5797736 h 6511671"/>
                  <a:gd name="connsiteX1" fmla="*/ 0 w 1427871"/>
                  <a:gd name="connsiteY1" fmla="*/ 45222 h 6511671"/>
                  <a:gd name="connsiteX2" fmla="*/ 168820 w 1427871"/>
                  <a:gd name="connsiteY2" fmla="*/ 45222 h 6511671"/>
                  <a:gd name="connsiteX3" fmla="*/ 168820 w 1427871"/>
                  <a:gd name="connsiteY3" fmla="*/ 952589 h 6511671"/>
                  <a:gd name="connsiteX4" fmla="*/ 260259 w 1427871"/>
                  <a:gd name="connsiteY4" fmla="*/ 1044028 h 6511671"/>
                  <a:gd name="connsiteX5" fmla="*/ 260258 w 1427871"/>
                  <a:gd name="connsiteY5" fmla="*/ 1044029 h 6511671"/>
                  <a:gd name="connsiteX6" fmla="*/ 351697 w 1427871"/>
                  <a:gd name="connsiteY6" fmla="*/ 952590 h 6511671"/>
                  <a:gd name="connsiteX7" fmla="*/ 351697 w 1427871"/>
                  <a:gd name="connsiteY7" fmla="*/ 45222 h 6511671"/>
                  <a:gd name="connsiteX8" fmla="*/ 488856 w 1427871"/>
                  <a:gd name="connsiteY8" fmla="*/ 45222 h 6511671"/>
                  <a:gd name="connsiteX9" fmla="*/ 488856 w 1427871"/>
                  <a:gd name="connsiteY9" fmla="*/ 673580 h 6511671"/>
                  <a:gd name="connsiteX10" fmla="*/ 580295 w 1427871"/>
                  <a:gd name="connsiteY10" fmla="*/ 765019 h 6511671"/>
                  <a:gd name="connsiteX11" fmla="*/ 580294 w 1427871"/>
                  <a:gd name="connsiteY11" fmla="*/ 765020 h 6511671"/>
                  <a:gd name="connsiteX12" fmla="*/ 671733 w 1427871"/>
                  <a:gd name="connsiteY12" fmla="*/ 673581 h 6511671"/>
                  <a:gd name="connsiteX13" fmla="*/ 671733 w 1427871"/>
                  <a:gd name="connsiteY13" fmla="*/ 45222 h 6511671"/>
                  <a:gd name="connsiteX14" fmla="*/ 845824 w 1427871"/>
                  <a:gd name="connsiteY14" fmla="*/ 45222 h 6511671"/>
                  <a:gd name="connsiteX15" fmla="*/ 845824 w 1427871"/>
                  <a:gd name="connsiteY15" fmla="*/ 886939 h 6511671"/>
                  <a:gd name="connsiteX16" fmla="*/ 937263 w 1427871"/>
                  <a:gd name="connsiteY16" fmla="*/ 978378 h 6511671"/>
                  <a:gd name="connsiteX17" fmla="*/ 937262 w 1427871"/>
                  <a:gd name="connsiteY17" fmla="*/ 978379 h 6511671"/>
                  <a:gd name="connsiteX18" fmla="*/ 1028701 w 1427871"/>
                  <a:gd name="connsiteY18" fmla="*/ 886940 h 6511671"/>
                  <a:gd name="connsiteX19" fmla="*/ 1028701 w 1427871"/>
                  <a:gd name="connsiteY19" fmla="*/ 45222 h 6511671"/>
                  <a:gd name="connsiteX20" fmla="*/ 1115748 w 1427871"/>
                  <a:gd name="connsiteY20" fmla="*/ 45222 h 6511671"/>
                  <a:gd name="connsiteX21" fmla="*/ 1115748 w 1427871"/>
                  <a:gd name="connsiteY21" fmla="*/ 454358 h 6511671"/>
                  <a:gd name="connsiteX22" fmla="*/ 1207187 w 1427871"/>
                  <a:gd name="connsiteY22" fmla="*/ 545797 h 6511671"/>
                  <a:gd name="connsiteX23" fmla="*/ 1207186 w 1427871"/>
                  <a:gd name="connsiteY23" fmla="*/ 545798 h 6511671"/>
                  <a:gd name="connsiteX24" fmla="*/ 1298625 w 1427871"/>
                  <a:gd name="connsiteY24" fmla="*/ 454359 h 6511671"/>
                  <a:gd name="connsiteX25" fmla="*/ 1298625 w 1427871"/>
                  <a:gd name="connsiteY25" fmla="*/ 45222 h 6511671"/>
                  <a:gd name="connsiteX26" fmla="*/ 1427871 w 1427871"/>
                  <a:gd name="connsiteY26" fmla="*/ 45222 h 6511671"/>
                  <a:gd name="connsiteX27" fmla="*/ 1427870 w 1427871"/>
                  <a:gd name="connsiteY27" fmla="*/ 5797736 h 6511671"/>
                  <a:gd name="connsiteX28" fmla="*/ 713935 w 1427871"/>
                  <a:gd name="connsiteY28" fmla="*/ 6511671 h 6511671"/>
                  <a:gd name="connsiteX29" fmla="*/ 0 w 1427871"/>
                  <a:gd name="connsiteY29" fmla="*/ 5797736 h 6511671"/>
                  <a:gd name="connsiteX0" fmla="*/ 0 w 1427871"/>
                  <a:gd name="connsiteY0" fmla="*/ 5797736 h 6511671"/>
                  <a:gd name="connsiteX1" fmla="*/ 0 w 1427871"/>
                  <a:gd name="connsiteY1" fmla="*/ 45222 h 6511671"/>
                  <a:gd name="connsiteX2" fmla="*/ 168820 w 1427871"/>
                  <a:gd name="connsiteY2" fmla="*/ 45222 h 6511671"/>
                  <a:gd name="connsiteX3" fmla="*/ 168820 w 1427871"/>
                  <a:gd name="connsiteY3" fmla="*/ 952589 h 6511671"/>
                  <a:gd name="connsiteX4" fmla="*/ 260259 w 1427871"/>
                  <a:gd name="connsiteY4" fmla="*/ 1044028 h 6511671"/>
                  <a:gd name="connsiteX5" fmla="*/ 260258 w 1427871"/>
                  <a:gd name="connsiteY5" fmla="*/ 1044029 h 6511671"/>
                  <a:gd name="connsiteX6" fmla="*/ 351697 w 1427871"/>
                  <a:gd name="connsiteY6" fmla="*/ 952590 h 6511671"/>
                  <a:gd name="connsiteX7" fmla="*/ 351697 w 1427871"/>
                  <a:gd name="connsiteY7" fmla="*/ 45222 h 6511671"/>
                  <a:gd name="connsiteX8" fmla="*/ 488856 w 1427871"/>
                  <a:gd name="connsiteY8" fmla="*/ 45222 h 6511671"/>
                  <a:gd name="connsiteX9" fmla="*/ 488856 w 1427871"/>
                  <a:gd name="connsiteY9" fmla="*/ 673580 h 6511671"/>
                  <a:gd name="connsiteX10" fmla="*/ 580295 w 1427871"/>
                  <a:gd name="connsiteY10" fmla="*/ 765019 h 6511671"/>
                  <a:gd name="connsiteX11" fmla="*/ 580294 w 1427871"/>
                  <a:gd name="connsiteY11" fmla="*/ 765020 h 6511671"/>
                  <a:gd name="connsiteX12" fmla="*/ 671733 w 1427871"/>
                  <a:gd name="connsiteY12" fmla="*/ 673581 h 6511671"/>
                  <a:gd name="connsiteX13" fmla="*/ 671733 w 1427871"/>
                  <a:gd name="connsiteY13" fmla="*/ 45222 h 6511671"/>
                  <a:gd name="connsiteX14" fmla="*/ 845824 w 1427871"/>
                  <a:gd name="connsiteY14" fmla="*/ 45222 h 6511671"/>
                  <a:gd name="connsiteX15" fmla="*/ 845824 w 1427871"/>
                  <a:gd name="connsiteY15" fmla="*/ 886939 h 6511671"/>
                  <a:gd name="connsiteX16" fmla="*/ 937263 w 1427871"/>
                  <a:gd name="connsiteY16" fmla="*/ 978378 h 6511671"/>
                  <a:gd name="connsiteX17" fmla="*/ 937262 w 1427871"/>
                  <a:gd name="connsiteY17" fmla="*/ 978379 h 6511671"/>
                  <a:gd name="connsiteX18" fmla="*/ 1028701 w 1427871"/>
                  <a:gd name="connsiteY18" fmla="*/ 886940 h 6511671"/>
                  <a:gd name="connsiteX19" fmla="*/ 1028701 w 1427871"/>
                  <a:gd name="connsiteY19" fmla="*/ 45222 h 6511671"/>
                  <a:gd name="connsiteX20" fmla="*/ 1115748 w 1427871"/>
                  <a:gd name="connsiteY20" fmla="*/ 45222 h 6511671"/>
                  <a:gd name="connsiteX21" fmla="*/ 1115748 w 1427871"/>
                  <a:gd name="connsiteY21" fmla="*/ 454358 h 6511671"/>
                  <a:gd name="connsiteX22" fmla="*/ 1207187 w 1427871"/>
                  <a:gd name="connsiteY22" fmla="*/ 545797 h 6511671"/>
                  <a:gd name="connsiteX23" fmla="*/ 1207186 w 1427871"/>
                  <a:gd name="connsiteY23" fmla="*/ 545798 h 6511671"/>
                  <a:gd name="connsiteX24" fmla="*/ 1298625 w 1427871"/>
                  <a:gd name="connsiteY24" fmla="*/ 454359 h 6511671"/>
                  <a:gd name="connsiteX25" fmla="*/ 1298625 w 1427871"/>
                  <a:gd name="connsiteY25" fmla="*/ 45222 h 6511671"/>
                  <a:gd name="connsiteX26" fmla="*/ 1427871 w 1427871"/>
                  <a:gd name="connsiteY26" fmla="*/ 45222 h 6511671"/>
                  <a:gd name="connsiteX27" fmla="*/ 1427870 w 1427871"/>
                  <a:gd name="connsiteY27" fmla="*/ 5797736 h 6511671"/>
                  <a:gd name="connsiteX28" fmla="*/ 713935 w 1427871"/>
                  <a:gd name="connsiteY28" fmla="*/ 6511671 h 6511671"/>
                  <a:gd name="connsiteX29" fmla="*/ 0 w 1427871"/>
                  <a:gd name="connsiteY29" fmla="*/ 5797736 h 6511671"/>
                  <a:gd name="connsiteX0" fmla="*/ 0 w 1427871"/>
                  <a:gd name="connsiteY0" fmla="*/ 5797736 h 6511671"/>
                  <a:gd name="connsiteX1" fmla="*/ 0 w 1427871"/>
                  <a:gd name="connsiteY1" fmla="*/ 45222 h 6511671"/>
                  <a:gd name="connsiteX2" fmla="*/ 168820 w 1427871"/>
                  <a:gd name="connsiteY2" fmla="*/ 45222 h 6511671"/>
                  <a:gd name="connsiteX3" fmla="*/ 168820 w 1427871"/>
                  <a:gd name="connsiteY3" fmla="*/ 952589 h 6511671"/>
                  <a:gd name="connsiteX4" fmla="*/ 260259 w 1427871"/>
                  <a:gd name="connsiteY4" fmla="*/ 1044028 h 6511671"/>
                  <a:gd name="connsiteX5" fmla="*/ 260258 w 1427871"/>
                  <a:gd name="connsiteY5" fmla="*/ 1044029 h 6511671"/>
                  <a:gd name="connsiteX6" fmla="*/ 351697 w 1427871"/>
                  <a:gd name="connsiteY6" fmla="*/ 952590 h 6511671"/>
                  <a:gd name="connsiteX7" fmla="*/ 351697 w 1427871"/>
                  <a:gd name="connsiteY7" fmla="*/ 45222 h 6511671"/>
                  <a:gd name="connsiteX8" fmla="*/ 488856 w 1427871"/>
                  <a:gd name="connsiteY8" fmla="*/ 45222 h 6511671"/>
                  <a:gd name="connsiteX9" fmla="*/ 488856 w 1427871"/>
                  <a:gd name="connsiteY9" fmla="*/ 673580 h 6511671"/>
                  <a:gd name="connsiteX10" fmla="*/ 580295 w 1427871"/>
                  <a:gd name="connsiteY10" fmla="*/ 765019 h 6511671"/>
                  <a:gd name="connsiteX11" fmla="*/ 580294 w 1427871"/>
                  <a:gd name="connsiteY11" fmla="*/ 765020 h 6511671"/>
                  <a:gd name="connsiteX12" fmla="*/ 671733 w 1427871"/>
                  <a:gd name="connsiteY12" fmla="*/ 673581 h 6511671"/>
                  <a:gd name="connsiteX13" fmla="*/ 671733 w 1427871"/>
                  <a:gd name="connsiteY13" fmla="*/ 45222 h 6511671"/>
                  <a:gd name="connsiteX14" fmla="*/ 845824 w 1427871"/>
                  <a:gd name="connsiteY14" fmla="*/ 45222 h 6511671"/>
                  <a:gd name="connsiteX15" fmla="*/ 845824 w 1427871"/>
                  <a:gd name="connsiteY15" fmla="*/ 886939 h 6511671"/>
                  <a:gd name="connsiteX16" fmla="*/ 937263 w 1427871"/>
                  <a:gd name="connsiteY16" fmla="*/ 978378 h 6511671"/>
                  <a:gd name="connsiteX17" fmla="*/ 937262 w 1427871"/>
                  <a:gd name="connsiteY17" fmla="*/ 978379 h 6511671"/>
                  <a:gd name="connsiteX18" fmla="*/ 1028701 w 1427871"/>
                  <a:gd name="connsiteY18" fmla="*/ 886940 h 6511671"/>
                  <a:gd name="connsiteX19" fmla="*/ 1028701 w 1427871"/>
                  <a:gd name="connsiteY19" fmla="*/ 45222 h 6511671"/>
                  <a:gd name="connsiteX20" fmla="*/ 1115748 w 1427871"/>
                  <a:gd name="connsiteY20" fmla="*/ 45222 h 6511671"/>
                  <a:gd name="connsiteX21" fmla="*/ 1115748 w 1427871"/>
                  <a:gd name="connsiteY21" fmla="*/ 454358 h 6511671"/>
                  <a:gd name="connsiteX22" fmla="*/ 1207187 w 1427871"/>
                  <a:gd name="connsiteY22" fmla="*/ 545797 h 6511671"/>
                  <a:gd name="connsiteX23" fmla="*/ 1207186 w 1427871"/>
                  <a:gd name="connsiteY23" fmla="*/ 545798 h 6511671"/>
                  <a:gd name="connsiteX24" fmla="*/ 1298625 w 1427871"/>
                  <a:gd name="connsiteY24" fmla="*/ 454359 h 6511671"/>
                  <a:gd name="connsiteX25" fmla="*/ 1298625 w 1427871"/>
                  <a:gd name="connsiteY25" fmla="*/ 45222 h 6511671"/>
                  <a:gd name="connsiteX26" fmla="*/ 1427871 w 1427871"/>
                  <a:gd name="connsiteY26" fmla="*/ 45222 h 6511671"/>
                  <a:gd name="connsiteX27" fmla="*/ 1427870 w 1427871"/>
                  <a:gd name="connsiteY27" fmla="*/ 5797736 h 6511671"/>
                  <a:gd name="connsiteX28" fmla="*/ 713935 w 1427871"/>
                  <a:gd name="connsiteY28" fmla="*/ 6511671 h 6511671"/>
                  <a:gd name="connsiteX29" fmla="*/ 0 w 1427871"/>
                  <a:gd name="connsiteY29" fmla="*/ 5797736 h 6511671"/>
                  <a:gd name="connsiteX0" fmla="*/ 0 w 1427871"/>
                  <a:gd name="connsiteY0" fmla="*/ 5797736 h 6511671"/>
                  <a:gd name="connsiteX1" fmla="*/ 0 w 1427871"/>
                  <a:gd name="connsiteY1" fmla="*/ 45222 h 6511671"/>
                  <a:gd name="connsiteX2" fmla="*/ 168820 w 1427871"/>
                  <a:gd name="connsiteY2" fmla="*/ 45222 h 6511671"/>
                  <a:gd name="connsiteX3" fmla="*/ 168820 w 1427871"/>
                  <a:gd name="connsiteY3" fmla="*/ 952589 h 6511671"/>
                  <a:gd name="connsiteX4" fmla="*/ 260259 w 1427871"/>
                  <a:gd name="connsiteY4" fmla="*/ 1044028 h 6511671"/>
                  <a:gd name="connsiteX5" fmla="*/ 260258 w 1427871"/>
                  <a:gd name="connsiteY5" fmla="*/ 1044029 h 6511671"/>
                  <a:gd name="connsiteX6" fmla="*/ 351697 w 1427871"/>
                  <a:gd name="connsiteY6" fmla="*/ 952590 h 6511671"/>
                  <a:gd name="connsiteX7" fmla="*/ 351697 w 1427871"/>
                  <a:gd name="connsiteY7" fmla="*/ 45222 h 6511671"/>
                  <a:gd name="connsiteX8" fmla="*/ 488856 w 1427871"/>
                  <a:gd name="connsiteY8" fmla="*/ 45222 h 6511671"/>
                  <a:gd name="connsiteX9" fmla="*/ 488856 w 1427871"/>
                  <a:gd name="connsiteY9" fmla="*/ 673580 h 6511671"/>
                  <a:gd name="connsiteX10" fmla="*/ 580295 w 1427871"/>
                  <a:gd name="connsiteY10" fmla="*/ 765019 h 6511671"/>
                  <a:gd name="connsiteX11" fmla="*/ 580294 w 1427871"/>
                  <a:gd name="connsiteY11" fmla="*/ 765020 h 6511671"/>
                  <a:gd name="connsiteX12" fmla="*/ 671733 w 1427871"/>
                  <a:gd name="connsiteY12" fmla="*/ 673581 h 6511671"/>
                  <a:gd name="connsiteX13" fmla="*/ 671733 w 1427871"/>
                  <a:gd name="connsiteY13" fmla="*/ 45222 h 6511671"/>
                  <a:gd name="connsiteX14" fmla="*/ 845824 w 1427871"/>
                  <a:gd name="connsiteY14" fmla="*/ 45222 h 6511671"/>
                  <a:gd name="connsiteX15" fmla="*/ 845824 w 1427871"/>
                  <a:gd name="connsiteY15" fmla="*/ 886939 h 6511671"/>
                  <a:gd name="connsiteX16" fmla="*/ 937263 w 1427871"/>
                  <a:gd name="connsiteY16" fmla="*/ 978378 h 6511671"/>
                  <a:gd name="connsiteX17" fmla="*/ 937262 w 1427871"/>
                  <a:gd name="connsiteY17" fmla="*/ 978379 h 6511671"/>
                  <a:gd name="connsiteX18" fmla="*/ 1028701 w 1427871"/>
                  <a:gd name="connsiteY18" fmla="*/ 886940 h 6511671"/>
                  <a:gd name="connsiteX19" fmla="*/ 1028701 w 1427871"/>
                  <a:gd name="connsiteY19" fmla="*/ 45222 h 6511671"/>
                  <a:gd name="connsiteX20" fmla="*/ 1115748 w 1427871"/>
                  <a:gd name="connsiteY20" fmla="*/ 45222 h 6511671"/>
                  <a:gd name="connsiteX21" fmla="*/ 1115748 w 1427871"/>
                  <a:gd name="connsiteY21" fmla="*/ 454358 h 6511671"/>
                  <a:gd name="connsiteX22" fmla="*/ 1207187 w 1427871"/>
                  <a:gd name="connsiteY22" fmla="*/ 545797 h 6511671"/>
                  <a:gd name="connsiteX23" fmla="*/ 1207186 w 1427871"/>
                  <a:gd name="connsiteY23" fmla="*/ 545798 h 6511671"/>
                  <a:gd name="connsiteX24" fmla="*/ 1298625 w 1427871"/>
                  <a:gd name="connsiteY24" fmla="*/ 454359 h 6511671"/>
                  <a:gd name="connsiteX25" fmla="*/ 1298625 w 1427871"/>
                  <a:gd name="connsiteY25" fmla="*/ 45222 h 6511671"/>
                  <a:gd name="connsiteX26" fmla="*/ 1427871 w 1427871"/>
                  <a:gd name="connsiteY26" fmla="*/ 45222 h 6511671"/>
                  <a:gd name="connsiteX27" fmla="*/ 1427870 w 1427871"/>
                  <a:gd name="connsiteY27" fmla="*/ 5797736 h 6511671"/>
                  <a:gd name="connsiteX28" fmla="*/ 713935 w 1427871"/>
                  <a:gd name="connsiteY28" fmla="*/ 6511671 h 6511671"/>
                  <a:gd name="connsiteX29" fmla="*/ 0 w 1427871"/>
                  <a:gd name="connsiteY29" fmla="*/ 5797736 h 6511671"/>
                  <a:gd name="connsiteX0" fmla="*/ 0 w 1427871"/>
                  <a:gd name="connsiteY0" fmla="*/ 5797736 h 6511671"/>
                  <a:gd name="connsiteX1" fmla="*/ 0 w 1427871"/>
                  <a:gd name="connsiteY1" fmla="*/ 45222 h 6511671"/>
                  <a:gd name="connsiteX2" fmla="*/ 168820 w 1427871"/>
                  <a:gd name="connsiteY2" fmla="*/ 45222 h 6511671"/>
                  <a:gd name="connsiteX3" fmla="*/ 168820 w 1427871"/>
                  <a:gd name="connsiteY3" fmla="*/ 952589 h 6511671"/>
                  <a:gd name="connsiteX4" fmla="*/ 260259 w 1427871"/>
                  <a:gd name="connsiteY4" fmla="*/ 1044028 h 6511671"/>
                  <a:gd name="connsiteX5" fmla="*/ 260258 w 1427871"/>
                  <a:gd name="connsiteY5" fmla="*/ 1044029 h 6511671"/>
                  <a:gd name="connsiteX6" fmla="*/ 351697 w 1427871"/>
                  <a:gd name="connsiteY6" fmla="*/ 952590 h 6511671"/>
                  <a:gd name="connsiteX7" fmla="*/ 351697 w 1427871"/>
                  <a:gd name="connsiteY7" fmla="*/ 45222 h 6511671"/>
                  <a:gd name="connsiteX8" fmla="*/ 488856 w 1427871"/>
                  <a:gd name="connsiteY8" fmla="*/ 45222 h 6511671"/>
                  <a:gd name="connsiteX9" fmla="*/ 488856 w 1427871"/>
                  <a:gd name="connsiteY9" fmla="*/ 673580 h 6511671"/>
                  <a:gd name="connsiteX10" fmla="*/ 580295 w 1427871"/>
                  <a:gd name="connsiteY10" fmla="*/ 765019 h 6511671"/>
                  <a:gd name="connsiteX11" fmla="*/ 580294 w 1427871"/>
                  <a:gd name="connsiteY11" fmla="*/ 765020 h 6511671"/>
                  <a:gd name="connsiteX12" fmla="*/ 671733 w 1427871"/>
                  <a:gd name="connsiteY12" fmla="*/ 673581 h 6511671"/>
                  <a:gd name="connsiteX13" fmla="*/ 671733 w 1427871"/>
                  <a:gd name="connsiteY13" fmla="*/ 45222 h 6511671"/>
                  <a:gd name="connsiteX14" fmla="*/ 845824 w 1427871"/>
                  <a:gd name="connsiteY14" fmla="*/ 45222 h 6511671"/>
                  <a:gd name="connsiteX15" fmla="*/ 845824 w 1427871"/>
                  <a:gd name="connsiteY15" fmla="*/ 886939 h 6511671"/>
                  <a:gd name="connsiteX16" fmla="*/ 937263 w 1427871"/>
                  <a:gd name="connsiteY16" fmla="*/ 978378 h 6511671"/>
                  <a:gd name="connsiteX17" fmla="*/ 937262 w 1427871"/>
                  <a:gd name="connsiteY17" fmla="*/ 978379 h 6511671"/>
                  <a:gd name="connsiteX18" fmla="*/ 1028701 w 1427871"/>
                  <a:gd name="connsiteY18" fmla="*/ 886940 h 6511671"/>
                  <a:gd name="connsiteX19" fmla="*/ 1028701 w 1427871"/>
                  <a:gd name="connsiteY19" fmla="*/ 45222 h 6511671"/>
                  <a:gd name="connsiteX20" fmla="*/ 1115748 w 1427871"/>
                  <a:gd name="connsiteY20" fmla="*/ 45222 h 6511671"/>
                  <a:gd name="connsiteX21" fmla="*/ 1115748 w 1427871"/>
                  <a:gd name="connsiteY21" fmla="*/ 454358 h 6511671"/>
                  <a:gd name="connsiteX22" fmla="*/ 1207187 w 1427871"/>
                  <a:gd name="connsiteY22" fmla="*/ 545797 h 6511671"/>
                  <a:gd name="connsiteX23" fmla="*/ 1207186 w 1427871"/>
                  <a:gd name="connsiteY23" fmla="*/ 545798 h 6511671"/>
                  <a:gd name="connsiteX24" fmla="*/ 1298625 w 1427871"/>
                  <a:gd name="connsiteY24" fmla="*/ 454359 h 6511671"/>
                  <a:gd name="connsiteX25" fmla="*/ 1298625 w 1427871"/>
                  <a:gd name="connsiteY25" fmla="*/ 45222 h 6511671"/>
                  <a:gd name="connsiteX26" fmla="*/ 1427871 w 1427871"/>
                  <a:gd name="connsiteY26" fmla="*/ 45222 h 6511671"/>
                  <a:gd name="connsiteX27" fmla="*/ 1427870 w 1427871"/>
                  <a:gd name="connsiteY27" fmla="*/ 5797736 h 6511671"/>
                  <a:gd name="connsiteX28" fmla="*/ 713935 w 1427871"/>
                  <a:gd name="connsiteY28" fmla="*/ 6511671 h 6511671"/>
                  <a:gd name="connsiteX29" fmla="*/ 0 w 1427871"/>
                  <a:gd name="connsiteY29" fmla="*/ 5797736 h 651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27871" h="6511671">
                    <a:moveTo>
                      <a:pt x="0" y="5797736"/>
                    </a:moveTo>
                    <a:lnTo>
                      <a:pt x="0" y="45222"/>
                    </a:lnTo>
                    <a:cubicBezTo>
                      <a:pt x="49449" y="-2549"/>
                      <a:pt x="95487" y="-26429"/>
                      <a:pt x="168820" y="45222"/>
                    </a:cubicBezTo>
                    <a:lnTo>
                      <a:pt x="168820" y="952589"/>
                    </a:lnTo>
                    <a:cubicBezTo>
                      <a:pt x="168820" y="1003089"/>
                      <a:pt x="209759" y="1044028"/>
                      <a:pt x="260259" y="1044028"/>
                    </a:cubicBezTo>
                    <a:lnTo>
                      <a:pt x="260258" y="1044029"/>
                    </a:lnTo>
                    <a:cubicBezTo>
                      <a:pt x="310758" y="1044029"/>
                      <a:pt x="351697" y="1003090"/>
                      <a:pt x="351697" y="952590"/>
                    </a:cubicBezTo>
                    <a:lnTo>
                      <a:pt x="351697" y="45222"/>
                    </a:lnTo>
                    <a:cubicBezTo>
                      <a:pt x="404241" y="-16193"/>
                      <a:pt x="449960" y="11103"/>
                      <a:pt x="488856" y="45222"/>
                    </a:cubicBezTo>
                    <a:lnTo>
                      <a:pt x="488856" y="673580"/>
                    </a:lnTo>
                    <a:cubicBezTo>
                      <a:pt x="488856" y="724080"/>
                      <a:pt x="529795" y="765019"/>
                      <a:pt x="580295" y="765019"/>
                    </a:cubicBezTo>
                    <a:lnTo>
                      <a:pt x="580294" y="765020"/>
                    </a:lnTo>
                    <a:cubicBezTo>
                      <a:pt x="630794" y="765020"/>
                      <a:pt x="671733" y="724081"/>
                      <a:pt x="671733" y="673581"/>
                    </a:cubicBezTo>
                    <a:lnTo>
                      <a:pt x="671733" y="45222"/>
                    </a:lnTo>
                    <a:cubicBezTo>
                      <a:pt x="705879" y="-2545"/>
                      <a:pt x="801441" y="7690"/>
                      <a:pt x="845824" y="45222"/>
                    </a:cubicBezTo>
                    <a:lnTo>
                      <a:pt x="845824" y="886939"/>
                    </a:lnTo>
                    <a:cubicBezTo>
                      <a:pt x="845824" y="937439"/>
                      <a:pt x="886763" y="978378"/>
                      <a:pt x="937263" y="978378"/>
                    </a:cubicBezTo>
                    <a:lnTo>
                      <a:pt x="937262" y="978379"/>
                    </a:lnTo>
                    <a:cubicBezTo>
                      <a:pt x="987762" y="978379"/>
                      <a:pt x="1028701" y="937440"/>
                      <a:pt x="1028701" y="886940"/>
                    </a:cubicBezTo>
                    <a:lnTo>
                      <a:pt x="1028701" y="45222"/>
                    </a:lnTo>
                    <a:cubicBezTo>
                      <a:pt x="1040657" y="11102"/>
                      <a:pt x="1096967" y="-5958"/>
                      <a:pt x="1115748" y="45222"/>
                    </a:cubicBezTo>
                    <a:lnTo>
                      <a:pt x="1115748" y="454358"/>
                    </a:lnTo>
                    <a:cubicBezTo>
                      <a:pt x="1115748" y="504858"/>
                      <a:pt x="1156687" y="545797"/>
                      <a:pt x="1207187" y="545797"/>
                    </a:cubicBezTo>
                    <a:lnTo>
                      <a:pt x="1207186" y="545798"/>
                    </a:lnTo>
                    <a:cubicBezTo>
                      <a:pt x="1257686" y="545798"/>
                      <a:pt x="1298625" y="504859"/>
                      <a:pt x="1298625" y="454359"/>
                    </a:cubicBezTo>
                    <a:lnTo>
                      <a:pt x="1298625" y="45222"/>
                    </a:lnTo>
                    <a:cubicBezTo>
                      <a:pt x="1355355" y="-12781"/>
                      <a:pt x="1395025" y="867"/>
                      <a:pt x="1427871" y="45222"/>
                    </a:cubicBezTo>
                    <a:cubicBezTo>
                      <a:pt x="1427871" y="1962727"/>
                      <a:pt x="1427870" y="3880231"/>
                      <a:pt x="1427870" y="5797736"/>
                    </a:cubicBezTo>
                    <a:cubicBezTo>
                      <a:pt x="1427870" y="6192031"/>
                      <a:pt x="1108230" y="6511671"/>
                      <a:pt x="713935" y="6511671"/>
                    </a:cubicBezTo>
                    <a:cubicBezTo>
                      <a:pt x="319640" y="6511671"/>
                      <a:pt x="0" y="6192031"/>
                      <a:pt x="0" y="579773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7" name="Rectangle: Rounded Corners 26">
                <a:extLst>
                  <a:ext uri="{FF2B5EF4-FFF2-40B4-BE49-F238E27FC236}">
                    <a16:creationId xmlns:a16="http://schemas.microsoft.com/office/drawing/2014/main" id="{4277FA4D-7B17-4D3E-A5C8-DDC33D5FA10A}"/>
                  </a:ext>
                </a:extLst>
              </p:cNvPr>
              <p:cNvSpPr/>
              <p:nvPr/>
            </p:nvSpPr>
            <p:spPr>
              <a:xfrm>
                <a:off x="7807569" y="1463040"/>
                <a:ext cx="858129" cy="18288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Rounded Corners 27">
                <a:extLst>
                  <a:ext uri="{FF2B5EF4-FFF2-40B4-BE49-F238E27FC236}">
                    <a16:creationId xmlns:a16="http://schemas.microsoft.com/office/drawing/2014/main" id="{030555D5-112D-44E4-AF9C-211334DF48A6}"/>
                  </a:ext>
                </a:extLst>
              </p:cNvPr>
              <p:cNvSpPr/>
              <p:nvPr/>
            </p:nvSpPr>
            <p:spPr>
              <a:xfrm>
                <a:off x="8222565" y="1825284"/>
                <a:ext cx="858129" cy="18288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9" name="Rectangle: Rounded Corners 28">
                <a:extLst>
                  <a:ext uri="{FF2B5EF4-FFF2-40B4-BE49-F238E27FC236}">
                    <a16:creationId xmlns:a16="http://schemas.microsoft.com/office/drawing/2014/main" id="{F2365328-53E2-4987-967A-83FDE22A0D39}"/>
                  </a:ext>
                </a:extLst>
              </p:cNvPr>
              <p:cNvSpPr/>
              <p:nvPr/>
            </p:nvSpPr>
            <p:spPr>
              <a:xfrm>
                <a:off x="8029135" y="2187528"/>
                <a:ext cx="414996" cy="18288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Rounded Corners 29">
                <a:extLst>
                  <a:ext uri="{FF2B5EF4-FFF2-40B4-BE49-F238E27FC236}">
                    <a16:creationId xmlns:a16="http://schemas.microsoft.com/office/drawing/2014/main" id="{0D2387FD-2418-4448-91C6-8B7DA36AAE0A}"/>
                  </a:ext>
                </a:extLst>
              </p:cNvPr>
              <p:cNvSpPr/>
              <p:nvPr/>
            </p:nvSpPr>
            <p:spPr>
              <a:xfrm>
                <a:off x="7793500" y="2458332"/>
                <a:ext cx="858129" cy="18288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1" name="Oval 30">
                <a:extLst>
                  <a:ext uri="{FF2B5EF4-FFF2-40B4-BE49-F238E27FC236}">
                    <a16:creationId xmlns:a16="http://schemas.microsoft.com/office/drawing/2014/main" id="{7C6024AA-9870-4C95-AA7D-CFF24EDEC4C2}"/>
                  </a:ext>
                </a:extLst>
              </p:cNvPr>
              <p:cNvSpPr/>
              <p:nvPr/>
            </p:nvSpPr>
            <p:spPr>
              <a:xfrm>
                <a:off x="1297685" y="1397262"/>
                <a:ext cx="1285972" cy="1285972"/>
              </a:xfrm>
              <a:prstGeom prst="ellipse">
                <a:avLst/>
              </a:prstGeom>
              <a:gradFill flip="none" rotWithShape="1">
                <a:gsLst>
                  <a:gs pos="0">
                    <a:srgbClr val="FF66FF"/>
                  </a:gs>
                  <a:gs pos="80000">
                    <a:srgbClr val="FF3399"/>
                  </a:gs>
                </a:gsLst>
                <a:lin ang="2700000" scaled="1"/>
                <a:tileRect/>
              </a:gradFill>
              <a:ln>
                <a:noFill/>
              </a:ln>
              <a:effectLst>
                <a:innerShdw blurRad="2667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2" name="TextBox 31">
                <a:extLst>
                  <a:ext uri="{FF2B5EF4-FFF2-40B4-BE49-F238E27FC236}">
                    <a16:creationId xmlns:a16="http://schemas.microsoft.com/office/drawing/2014/main" id="{022C6FFB-9CC8-4FA2-BA89-DB60289E5419}"/>
                  </a:ext>
                </a:extLst>
              </p:cNvPr>
              <p:cNvSpPr txBox="1"/>
              <p:nvPr/>
            </p:nvSpPr>
            <p:spPr>
              <a:xfrm>
                <a:off x="1501850" y="1674956"/>
                <a:ext cx="844324" cy="77638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Oswald" panose="02000503000000000000" pitchFamily="2" charset="0"/>
                    <a:ea typeface="+mn-ea"/>
                    <a:cs typeface="+mn-cs"/>
                  </a:rPr>
                  <a:t>02</a:t>
                </a:r>
              </a:p>
            </p:txBody>
          </p:sp>
        </p:grpSp>
        <p:sp>
          <p:nvSpPr>
            <p:cNvPr id="18" name="TextBox 17">
              <a:extLst>
                <a:ext uri="{FF2B5EF4-FFF2-40B4-BE49-F238E27FC236}">
                  <a16:creationId xmlns:a16="http://schemas.microsoft.com/office/drawing/2014/main" id="{9D82A3E7-56BB-4329-9554-3BC577A6B8BD}"/>
                </a:ext>
              </a:extLst>
            </p:cNvPr>
            <p:cNvSpPr txBox="1"/>
            <p:nvPr/>
          </p:nvSpPr>
          <p:spPr>
            <a:xfrm>
              <a:off x="1228661" y="965837"/>
              <a:ext cx="2797997"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F83FB0"/>
                  </a:solidFill>
                  <a:latin typeface="Oswald" panose="02000503000000000000" pitchFamily="2" charset="0"/>
                </a:rPr>
                <a:t>People are prone to Illness and Death</a:t>
              </a:r>
              <a:endParaRPr kumimoji="0" lang="en-US" sz="1400" b="1" i="0" u="none" strike="noStrike" kern="1200" cap="none" spc="0" normalizeH="0" baseline="0" noProof="0" dirty="0">
                <a:ln>
                  <a:noFill/>
                </a:ln>
                <a:solidFill>
                  <a:srgbClr val="F83FB0"/>
                </a:solidFill>
                <a:effectLst/>
                <a:uLnTx/>
                <a:uFillTx/>
                <a:latin typeface="Oswald" panose="02000503000000000000" pitchFamily="2" charset="0"/>
              </a:endParaRPr>
            </a:p>
          </p:txBody>
        </p:sp>
        <p:sp>
          <p:nvSpPr>
            <p:cNvPr id="24" name="TextBox 23">
              <a:extLst>
                <a:ext uri="{FF2B5EF4-FFF2-40B4-BE49-F238E27FC236}">
                  <a16:creationId xmlns:a16="http://schemas.microsoft.com/office/drawing/2014/main" id="{141D758C-1C8D-4165-9CEE-DA3AC07C26A0}"/>
                </a:ext>
              </a:extLst>
            </p:cNvPr>
            <p:cNvSpPr txBox="1"/>
            <p:nvPr/>
          </p:nvSpPr>
          <p:spPr>
            <a:xfrm>
              <a:off x="1526645" y="1263749"/>
              <a:ext cx="2421144"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100" dirty="0">
                  <a:solidFill>
                    <a:prstClr val="white">
                      <a:lumMod val="75000"/>
                    </a:prstClr>
                  </a:solidFill>
                  <a:latin typeface="Calibri" panose="020F0502020204030204"/>
                </a:rPr>
                <a:t>People affected by disaster are more susceptible to illness and death from disease </a:t>
              </a:r>
              <a:endParaRPr kumimoji="0" lang="en-US" sz="11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endParaRPr>
            </a:p>
          </p:txBody>
        </p:sp>
      </p:grpSp>
      <p:grpSp>
        <p:nvGrpSpPr>
          <p:cNvPr id="33" name="Group 32">
            <a:extLst>
              <a:ext uri="{FF2B5EF4-FFF2-40B4-BE49-F238E27FC236}">
                <a16:creationId xmlns:a16="http://schemas.microsoft.com/office/drawing/2014/main" id="{6F4AB2AF-F7CA-44D9-B07B-BC1DFFA9DA1B}"/>
              </a:ext>
            </a:extLst>
          </p:cNvPr>
          <p:cNvGrpSpPr/>
          <p:nvPr/>
        </p:nvGrpSpPr>
        <p:grpSpPr>
          <a:xfrm>
            <a:off x="5519344" y="2672063"/>
            <a:ext cx="4669115" cy="1135340"/>
            <a:chOff x="673767" y="1035588"/>
            <a:chExt cx="4669115" cy="1135340"/>
          </a:xfrm>
        </p:grpSpPr>
        <p:grpSp>
          <p:nvGrpSpPr>
            <p:cNvPr id="34" name="Group 33">
              <a:extLst>
                <a:ext uri="{FF2B5EF4-FFF2-40B4-BE49-F238E27FC236}">
                  <a16:creationId xmlns:a16="http://schemas.microsoft.com/office/drawing/2014/main" id="{5614F0B2-B4CC-437C-B699-7127404F2D1D}"/>
                </a:ext>
              </a:extLst>
            </p:cNvPr>
            <p:cNvGrpSpPr/>
            <p:nvPr/>
          </p:nvGrpSpPr>
          <p:grpSpPr>
            <a:xfrm>
              <a:off x="673767" y="1035588"/>
              <a:ext cx="4669115" cy="1135340"/>
              <a:chOff x="1228580" y="1336432"/>
              <a:chExt cx="7852114" cy="1909317"/>
            </a:xfrm>
          </p:grpSpPr>
          <p:sp>
            <p:nvSpPr>
              <p:cNvPr id="37" name="Rectangle 36">
                <a:extLst>
                  <a:ext uri="{FF2B5EF4-FFF2-40B4-BE49-F238E27FC236}">
                    <a16:creationId xmlns:a16="http://schemas.microsoft.com/office/drawing/2014/main" id="{9A42A9C7-2D99-4944-8370-52DA4E7162FB}"/>
                  </a:ext>
                </a:extLst>
              </p:cNvPr>
              <p:cNvSpPr/>
              <p:nvPr/>
            </p:nvSpPr>
            <p:spPr>
              <a:xfrm rot="399376">
                <a:off x="1617554" y="1817402"/>
                <a:ext cx="6236186" cy="1428347"/>
              </a:xfrm>
              <a:prstGeom prst="rect">
                <a:avLst/>
              </a:prstGeom>
              <a:gradFill flip="none" rotWithShape="1">
                <a:gsLst>
                  <a:gs pos="100000">
                    <a:srgbClr val="D4D9DD">
                      <a:alpha val="0"/>
                    </a:srgbClr>
                  </a:gs>
                  <a:gs pos="20000">
                    <a:schemeClr val="tx1">
                      <a:alpha val="78000"/>
                    </a:schemeClr>
                  </a:gs>
                </a:gsLst>
                <a:lin ang="18000000" scaled="0"/>
                <a:tileRect/>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Freeform: Shape 37">
                <a:extLst>
                  <a:ext uri="{FF2B5EF4-FFF2-40B4-BE49-F238E27FC236}">
                    <a16:creationId xmlns:a16="http://schemas.microsoft.com/office/drawing/2014/main" id="{300233FE-0087-4CA4-AC6E-0E26E92B6EAC}"/>
                  </a:ext>
                </a:extLst>
              </p:cNvPr>
              <p:cNvSpPr/>
              <p:nvPr/>
            </p:nvSpPr>
            <p:spPr>
              <a:xfrm rot="5400000">
                <a:off x="3770480" y="-1205468"/>
                <a:ext cx="1427871" cy="6511671"/>
              </a:xfrm>
              <a:custGeom>
                <a:avLst/>
                <a:gdLst>
                  <a:gd name="connsiteX0" fmla="*/ 0 w 1427871"/>
                  <a:gd name="connsiteY0" fmla="*/ 5752514 h 6466449"/>
                  <a:gd name="connsiteX1" fmla="*/ 0 w 1427871"/>
                  <a:gd name="connsiteY1" fmla="*/ 0 h 6466449"/>
                  <a:gd name="connsiteX2" fmla="*/ 168820 w 1427871"/>
                  <a:gd name="connsiteY2" fmla="*/ 0 h 6466449"/>
                  <a:gd name="connsiteX3" fmla="*/ 168820 w 1427871"/>
                  <a:gd name="connsiteY3" fmla="*/ 907367 h 6466449"/>
                  <a:gd name="connsiteX4" fmla="*/ 260259 w 1427871"/>
                  <a:gd name="connsiteY4" fmla="*/ 998806 h 6466449"/>
                  <a:gd name="connsiteX5" fmla="*/ 260258 w 1427871"/>
                  <a:gd name="connsiteY5" fmla="*/ 998807 h 6466449"/>
                  <a:gd name="connsiteX6" fmla="*/ 351697 w 1427871"/>
                  <a:gd name="connsiteY6" fmla="*/ 907368 h 6466449"/>
                  <a:gd name="connsiteX7" fmla="*/ 351697 w 1427871"/>
                  <a:gd name="connsiteY7" fmla="*/ 0 h 6466449"/>
                  <a:gd name="connsiteX8" fmla="*/ 488856 w 1427871"/>
                  <a:gd name="connsiteY8" fmla="*/ 0 h 6466449"/>
                  <a:gd name="connsiteX9" fmla="*/ 488856 w 1427871"/>
                  <a:gd name="connsiteY9" fmla="*/ 628358 h 6466449"/>
                  <a:gd name="connsiteX10" fmla="*/ 580295 w 1427871"/>
                  <a:gd name="connsiteY10" fmla="*/ 719797 h 6466449"/>
                  <a:gd name="connsiteX11" fmla="*/ 580294 w 1427871"/>
                  <a:gd name="connsiteY11" fmla="*/ 719798 h 6466449"/>
                  <a:gd name="connsiteX12" fmla="*/ 671733 w 1427871"/>
                  <a:gd name="connsiteY12" fmla="*/ 628359 h 6466449"/>
                  <a:gd name="connsiteX13" fmla="*/ 671733 w 1427871"/>
                  <a:gd name="connsiteY13" fmla="*/ 0 h 6466449"/>
                  <a:gd name="connsiteX14" fmla="*/ 845824 w 1427871"/>
                  <a:gd name="connsiteY14" fmla="*/ 0 h 6466449"/>
                  <a:gd name="connsiteX15" fmla="*/ 845824 w 1427871"/>
                  <a:gd name="connsiteY15" fmla="*/ 841717 h 6466449"/>
                  <a:gd name="connsiteX16" fmla="*/ 937263 w 1427871"/>
                  <a:gd name="connsiteY16" fmla="*/ 933156 h 6466449"/>
                  <a:gd name="connsiteX17" fmla="*/ 937262 w 1427871"/>
                  <a:gd name="connsiteY17" fmla="*/ 933157 h 6466449"/>
                  <a:gd name="connsiteX18" fmla="*/ 1028701 w 1427871"/>
                  <a:gd name="connsiteY18" fmla="*/ 841718 h 6466449"/>
                  <a:gd name="connsiteX19" fmla="*/ 1028701 w 1427871"/>
                  <a:gd name="connsiteY19" fmla="*/ 0 h 6466449"/>
                  <a:gd name="connsiteX20" fmla="*/ 1115748 w 1427871"/>
                  <a:gd name="connsiteY20" fmla="*/ 0 h 6466449"/>
                  <a:gd name="connsiteX21" fmla="*/ 1115748 w 1427871"/>
                  <a:gd name="connsiteY21" fmla="*/ 409136 h 6466449"/>
                  <a:gd name="connsiteX22" fmla="*/ 1207187 w 1427871"/>
                  <a:gd name="connsiteY22" fmla="*/ 500575 h 6466449"/>
                  <a:gd name="connsiteX23" fmla="*/ 1207186 w 1427871"/>
                  <a:gd name="connsiteY23" fmla="*/ 500576 h 6466449"/>
                  <a:gd name="connsiteX24" fmla="*/ 1298625 w 1427871"/>
                  <a:gd name="connsiteY24" fmla="*/ 409137 h 6466449"/>
                  <a:gd name="connsiteX25" fmla="*/ 1298625 w 1427871"/>
                  <a:gd name="connsiteY25" fmla="*/ 0 h 6466449"/>
                  <a:gd name="connsiteX26" fmla="*/ 1427871 w 1427871"/>
                  <a:gd name="connsiteY26" fmla="*/ 0 h 6466449"/>
                  <a:gd name="connsiteX27" fmla="*/ 1427870 w 1427871"/>
                  <a:gd name="connsiteY27" fmla="*/ 5752514 h 6466449"/>
                  <a:gd name="connsiteX28" fmla="*/ 713935 w 1427871"/>
                  <a:gd name="connsiteY28" fmla="*/ 6466449 h 6466449"/>
                  <a:gd name="connsiteX29" fmla="*/ 0 w 1427871"/>
                  <a:gd name="connsiteY29" fmla="*/ 5752514 h 6466449"/>
                  <a:gd name="connsiteX0" fmla="*/ 0 w 1427871"/>
                  <a:gd name="connsiteY0" fmla="*/ 5784358 h 6498293"/>
                  <a:gd name="connsiteX1" fmla="*/ 0 w 1427871"/>
                  <a:gd name="connsiteY1" fmla="*/ 31844 h 6498293"/>
                  <a:gd name="connsiteX2" fmla="*/ 168820 w 1427871"/>
                  <a:gd name="connsiteY2" fmla="*/ 31844 h 6498293"/>
                  <a:gd name="connsiteX3" fmla="*/ 168820 w 1427871"/>
                  <a:gd name="connsiteY3" fmla="*/ 939211 h 6498293"/>
                  <a:gd name="connsiteX4" fmla="*/ 260259 w 1427871"/>
                  <a:gd name="connsiteY4" fmla="*/ 1030650 h 6498293"/>
                  <a:gd name="connsiteX5" fmla="*/ 260258 w 1427871"/>
                  <a:gd name="connsiteY5" fmla="*/ 1030651 h 6498293"/>
                  <a:gd name="connsiteX6" fmla="*/ 351697 w 1427871"/>
                  <a:gd name="connsiteY6" fmla="*/ 939212 h 6498293"/>
                  <a:gd name="connsiteX7" fmla="*/ 351697 w 1427871"/>
                  <a:gd name="connsiteY7" fmla="*/ 31844 h 6498293"/>
                  <a:gd name="connsiteX8" fmla="*/ 488856 w 1427871"/>
                  <a:gd name="connsiteY8" fmla="*/ 31844 h 6498293"/>
                  <a:gd name="connsiteX9" fmla="*/ 488856 w 1427871"/>
                  <a:gd name="connsiteY9" fmla="*/ 660202 h 6498293"/>
                  <a:gd name="connsiteX10" fmla="*/ 580295 w 1427871"/>
                  <a:gd name="connsiteY10" fmla="*/ 751641 h 6498293"/>
                  <a:gd name="connsiteX11" fmla="*/ 580294 w 1427871"/>
                  <a:gd name="connsiteY11" fmla="*/ 751642 h 6498293"/>
                  <a:gd name="connsiteX12" fmla="*/ 671733 w 1427871"/>
                  <a:gd name="connsiteY12" fmla="*/ 660203 h 6498293"/>
                  <a:gd name="connsiteX13" fmla="*/ 671733 w 1427871"/>
                  <a:gd name="connsiteY13" fmla="*/ 31844 h 6498293"/>
                  <a:gd name="connsiteX14" fmla="*/ 845824 w 1427871"/>
                  <a:gd name="connsiteY14" fmla="*/ 31844 h 6498293"/>
                  <a:gd name="connsiteX15" fmla="*/ 845824 w 1427871"/>
                  <a:gd name="connsiteY15" fmla="*/ 873561 h 6498293"/>
                  <a:gd name="connsiteX16" fmla="*/ 937263 w 1427871"/>
                  <a:gd name="connsiteY16" fmla="*/ 965000 h 6498293"/>
                  <a:gd name="connsiteX17" fmla="*/ 937262 w 1427871"/>
                  <a:gd name="connsiteY17" fmla="*/ 965001 h 6498293"/>
                  <a:gd name="connsiteX18" fmla="*/ 1028701 w 1427871"/>
                  <a:gd name="connsiteY18" fmla="*/ 873562 h 6498293"/>
                  <a:gd name="connsiteX19" fmla="*/ 1028701 w 1427871"/>
                  <a:gd name="connsiteY19" fmla="*/ 31844 h 6498293"/>
                  <a:gd name="connsiteX20" fmla="*/ 1115748 w 1427871"/>
                  <a:gd name="connsiteY20" fmla="*/ 31844 h 6498293"/>
                  <a:gd name="connsiteX21" fmla="*/ 1115748 w 1427871"/>
                  <a:gd name="connsiteY21" fmla="*/ 440980 h 6498293"/>
                  <a:gd name="connsiteX22" fmla="*/ 1207187 w 1427871"/>
                  <a:gd name="connsiteY22" fmla="*/ 532419 h 6498293"/>
                  <a:gd name="connsiteX23" fmla="*/ 1207186 w 1427871"/>
                  <a:gd name="connsiteY23" fmla="*/ 532420 h 6498293"/>
                  <a:gd name="connsiteX24" fmla="*/ 1298625 w 1427871"/>
                  <a:gd name="connsiteY24" fmla="*/ 440981 h 6498293"/>
                  <a:gd name="connsiteX25" fmla="*/ 1298625 w 1427871"/>
                  <a:gd name="connsiteY25" fmla="*/ 31844 h 6498293"/>
                  <a:gd name="connsiteX26" fmla="*/ 1427871 w 1427871"/>
                  <a:gd name="connsiteY26" fmla="*/ 31844 h 6498293"/>
                  <a:gd name="connsiteX27" fmla="*/ 1427870 w 1427871"/>
                  <a:gd name="connsiteY27" fmla="*/ 5784358 h 6498293"/>
                  <a:gd name="connsiteX28" fmla="*/ 713935 w 1427871"/>
                  <a:gd name="connsiteY28" fmla="*/ 6498293 h 6498293"/>
                  <a:gd name="connsiteX29" fmla="*/ 0 w 1427871"/>
                  <a:gd name="connsiteY29" fmla="*/ 5784358 h 6498293"/>
                  <a:gd name="connsiteX0" fmla="*/ 0 w 1427871"/>
                  <a:gd name="connsiteY0" fmla="*/ 5795495 h 6509430"/>
                  <a:gd name="connsiteX1" fmla="*/ 0 w 1427871"/>
                  <a:gd name="connsiteY1" fmla="*/ 42981 h 6509430"/>
                  <a:gd name="connsiteX2" fmla="*/ 168820 w 1427871"/>
                  <a:gd name="connsiteY2" fmla="*/ 42981 h 6509430"/>
                  <a:gd name="connsiteX3" fmla="*/ 168820 w 1427871"/>
                  <a:gd name="connsiteY3" fmla="*/ 950348 h 6509430"/>
                  <a:gd name="connsiteX4" fmla="*/ 260259 w 1427871"/>
                  <a:gd name="connsiteY4" fmla="*/ 1041787 h 6509430"/>
                  <a:gd name="connsiteX5" fmla="*/ 260258 w 1427871"/>
                  <a:gd name="connsiteY5" fmla="*/ 1041788 h 6509430"/>
                  <a:gd name="connsiteX6" fmla="*/ 351697 w 1427871"/>
                  <a:gd name="connsiteY6" fmla="*/ 950349 h 6509430"/>
                  <a:gd name="connsiteX7" fmla="*/ 351697 w 1427871"/>
                  <a:gd name="connsiteY7" fmla="*/ 42981 h 6509430"/>
                  <a:gd name="connsiteX8" fmla="*/ 488856 w 1427871"/>
                  <a:gd name="connsiteY8" fmla="*/ 42981 h 6509430"/>
                  <a:gd name="connsiteX9" fmla="*/ 488856 w 1427871"/>
                  <a:gd name="connsiteY9" fmla="*/ 671339 h 6509430"/>
                  <a:gd name="connsiteX10" fmla="*/ 580295 w 1427871"/>
                  <a:gd name="connsiteY10" fmla="*/ 762778 h 6509430"/>
                  <a:gd name="connsiteX11" fmla="*/ 580294 w 1427871"/>
                  <a:gd name="connsiteY11" fmla="*/ 762779 h 6509430"/>
                  <a:gd name="connsiteX12" fmla="*/ 671733 w 1427871"/>
                  <a:gd name="connsiteY12" fmla="*/ 671340 h 6509430"/>
                  <a:gd name="connsiteX13" fmla="*/ 671733 w 1427871"/>
                  <a:gd name="connsiteY13" fmla="*/ 42981 h 6509430"/>
                  <a:gd name="connsiteX14" fmla="*/ 845824 w 1427871"/>
                  <a:gd name="connsiteY14" fmla="*/ 42981 h 6509430"/>
                  <a:gd name="connsiteX15" fmla="*/ 845824 w 1427871"/>
                  <a:gd name="connsiteY15" fmla="*/ 884698 h 6509430"/>
                  <a:gd name="connsiteX16" fmla="*/ 937263 w 1427871"/>
                  <a:gd name="connsiteY16" fmla="*/ 976137 h 6509430"/>
                  <a:gd name="connsiteX17" fmla="*/ 937262 w 1427871"/>
                  <a:gd name="connsiteY17" fmla="*/ 976138 h 6509430"/>
                  <a:gd name="connsiteX18" fmla="*/ 1028701 w 1427871"/>
                  <a:gd name="connsiteY18" fmla="*/ 884699 h 6509430"/>
                  <a:gd name="connsiteX19" fmla="*/ 1028701 w 1427871"/>
                  <a:gd name="connsiteY19" fmla="*/ 42981 h 6509430"/>
                  <a:gd name="connsiteX20" fmla="*/ 1115748 w 1427871"/>
                  <a:gd name="connsiteY20" fmla="*/ 42981 h 6509430"/>
                  <a:gd name="connsiteX21" fmla="*/ 1115748 w 1427871"/>
                  <a:gd name="connsiteY21" fmla="*/ 452117 h 6509430"/>
                  <a:gd name="connsiteX22" fmla="*/ 1207187 w 1427871"/>
                  <a:gd name="connsiteY22" fmla="*/ 543556 h 6509430"/>
                  <a:gd name="connsiteX23" fmla="*/ 1207186 w 1427871"/>
                  <a:gd name="connsiteY23" fmla="*/ 543557 h 6509430"/>
                  <a:gd name="connsiteX24" fmla="*/ 1298625 w 1427871"/>
                  <a:gd name="connsiteY24" fmla="*/ 452118 h 6509430"/>
                  <a:gd name="connsiteX25" fmla="*/ 1298625 w 1427871"/>
                  <a:gd name="connsiteY25" fmla="*/ 42981 h 6509430"/>
                  <a:gd name="connsiteX26" fmla="*/ 1427871 w 1427871"/>
                  <a:gd name="connsiteY26" fmla="*/ 42981 h 6509430"/>
                  <a:gd name="connsiteX27" fmla="*/ 1427870 w 1427871"/>
                  <a:gd name="connsiteY27" fmla="*/ 5795495 h 6509430"/>
                  <a:gd name="connsiteX28" fmla="*/ 713935 w 1427871"/>
                  <a:gd name="connsiteY28" fmla="*/ 6509430 h 6509430"/>
                  <a:gd name="connsiteX29" fmla="*/ 0 w 1427871"/>
                  <a:gd name="connsiteY29" fmla="*/ 5795495 h 6509430"/>
                  <a:gd name="connsiteX0" fmla="*/ 0 w 1427871"/>
                  <a:gd name="connsiteY0" fmla="*/ 5797736 h 6511671"/>
                  <a:gd name="connsiteX1" fmla="*/ 0 w 1427871"/>
                  <a:gd name="connsiteY1" fmla="*/ 45222 h 6511671"/>
                  <a:gd name="connsiteX2" fmla="*/ 168820 w 1427871"/>
                  <a:gd name="connsiteY2" fmla="*/ 45222 h 6511671"/>
                  <a:gd name="connsiteX3" fmla="*/ 168820 w 1427871"/>
                  <a:gd name="connsiteY3" fmla="*/ 952589 h 6511671"/>
                  <a:gd name="connsiteX4" fmla="*/ 260259 w 1427871"/>
                  <a:gd name="connsiteY4" fmla="*/ 1044028 h 6511671"/>
                  <a:gd name="connsiteX5" fmla="*/ 260258 w 1427871"/>
                  <a:gd name="connsiteY5" fmla="*/ 1044029 h 6511671"/>
                  <a:gd name="connsiteX6" fmla="*/ 351697 w 1427871"/>
                  <a:gd name="connsiteY6" fmla="*/ 952590 h 6511671"/>
                  <a:gd name="connsiteX7" fmla="*/ 351697 w 1427871"/>
                  <a:gd name="connsiteY7" fmla="*/ 45222 h 6511671"/>
                  <a:gd name="connsiteX8" fmla="*/ 488856 w 1427871"/>
                  <a:gd name="connsiteY8" fmla="*/ 45222 h 6511671"/>
                  <a:gd name="connsiteX9" fmla="*/ 488856 w 1427871"/>
                  <a:gd name="connsiteY9" fmla="*/ 673580 h 6511671"/>
                  <a:gd name="connsiteX10" fmla="*/ 580295 w 1427871"/>
                  <a:gd name="connsiteY10" fmla="*/ 765019 h 6511671"/>
                  <a:gd name="connsiteX11" fmla="*/ 580294 w 1427871"/>
                  <a:gd name="connsiteY11" fmla="*/ 765020 h 6511671"/>
                  <a:gd name="connsiteX12" fmla="*/ 671733 w 1427871"/>
                  <a:gd name="connsiteY12" fmla="*/ 673581 h 6511671"/>
                  <a:gd name="connsiteX13" fmla="*/ 671733 w 1427871"/>
                  <a:gd name="connsiteY13" fmla="*/ 45222 h 6511671"/>
                  <a:gd name="connsiteX14" fmla="*/ 845824 w 1427871"/>
                  <a:gd name="connsiteY14" fmla="*/ 45222 h 6511671"/>
                  <a:gd name="connsiteX15" fmla="*/ 845824 w 1427871"/>
                  <a:gd name="connsiteY15" fmla="*/ 886939 h 6511671"/>
                  <a:gd name="connsiteX16" fmla="*/ 937263 w 1427871"/>
                  <a:gd name="connsiteY16" fmla="*/ 978378 h 6511671"/>
                  <a:gd name="connsiteX17" fmla="*/ 937262 w 1427871"/>
                  <a:gd name="connsiteY17" fmla="*/ 978379 h 6511671"/>
                  <a:gd name="connsiteX18" fmla="*/ 1028701 w 1427871"/>
                  <a:gd name="connsiteY18" fmla="*/ 886940 h 6511671"/>
                  <a:gd name="connsiteX19" fmla="*/ 1028701 w 1427871"/>
                  <a:gd name="connsiteY19" fmla="*/ 45222 h 6511671"/>
                  <a:gd name="connsiteX20" fmla="*/ 1115748 w 1427871"/>
                  <a:gd name="connsiteY20" fmla="*/ 45222 h 6511671"/>
                  <a:gd name="connsiteX21" fmla="*/ 1115748 w 1427871"/>
                  <a:gd name="connsiteY21" fmla="*/ 454358 h 6511671"/>
                  <a:gd name="connsiteX22" fmla="*/ 1207187 w 1427871"/>
                  <a:gd name="connsiteY22" fmla="*/ 545797 h 6511671"/>
                  <a:gd name="connsiteX23" fmla="*/ 1207186 w 1427871"/>
                  <a:gd name="connsiteY23" fmla="*/ 545798 h 6511671"/>
                  <a:gd name="connsiteX24" fmla="*/ 1298625 w 1427871"/>
                  <a:gd name="connsiteY24" fmla="*/ 454359 h 6511671"/>
                  <a:gd name="connsiteX25" fmla="*/ 1298625 w 1427871"/>
                  <a:gd name="connsiteY25" fmla="*/ 45222 h 6511671"/>
                  <a:gd name="connsiteX26" fmla="*/ 1427871 w 1427871"/>
                  <a:gd name="connsiteY26" fmla="*/ 45222 h 6511671"/>
                  <a:gd name="connsiteX27" fmla="*/ 1427870 w 1427871"/>
                  <a:gd name="connsiteY27" fmla="*/ 5797736 h 6511671"/>
                  <a:gd name="connsiteX28" fmla="*/ 713935 w 1427871"/>
                  <a:gd name="connsiteY28" fmla="*/ 6511671 h 6511671"/>
                  <a:gd name="connsiteX29" fmla="*/ 0 w 1427871"/>
                  <a:gd name="connsiteY29" fmla="*/ 5797736 h 6511671"/>
                  <a:gd name="connsiteX0" fmla="*/ 0 w 1427871"/>
                  <a:gd name="connsiteY0" fmla="*/ 5797736 h 6511671"/>
                  <a:gd name="connsiteX1" fmla="*/ 0 w 1427871"/>
                  <a:gd name="connsiteY1" fmla="*/ 45222 h 6511671"/>
                  <a:gd name="connsiteX2" fmla="*/ 168820 w 1427871"/>
                  <a:gd name="connsiteY2" fmla="*/ 45222 h 6511671"/>
                  <a:gd name="connsiteX3" fmla="*/ 168820 w 1427871"/>
                  <a:gd name="connsiteY3" fmla="*/ 952589 h 6511671"/>
                  <a:gd name="connsiteX4" fmla="*/ 260259 w 1427871"/>
                  <a:gd name="connsiteY4" fmla="*/ 1044028 h 6511671"/>
                  <a:gd name="connsiteX5" fmla="*/ 260258 w 1427871"/>
                  <a:gd name="connsiteY5" fmla="*/ 1044029 h 6511671"/>
                  <a:gd name="connsiteX6" fmla="*/ 351697 w 1427871"/>
                  <a:gd name="connsiteY6" fmla="*/ 952590 h 6511671"/>
                  <a:gd name="connsiteX7" fmla="*/ 351697 w 1427871"/>
                  <a:gd name="connsiteY7" fmla="*/ 45222 h 6511671"/>
                  <a:gd name="connsiteX8" fmla="*/ 488856 w 1427871"/>
                  <a:gd name="connsiteY8" fmla="*/ 45222 h 6511671"/>
                  <a:gd name="connsiteX9" fmla="*/ 488856 w 1427871"/>
                  <a:gd name="connsiteY9" fmla="*/ 673580 h 6511671"/>
                  <a:gd name="connsiteX10" fmla="*/ 580295 w 1427871"/>
                  <a:gd name="connsiteY10" fmla="*/ 765019 h 6511671"/>
                  <a:gd name="connsiteX11" fmla="*/ 580294 w 1427871"/>
                  <a:gd name="connsiteY11" fmla="*/ 765020 h 6511671"/>
                  <a:gd name="connsiteX12" fmla="*/ 671733 w 1427871"/>
                  <a:gd name="connsiteY12" fmla="*/ 673581 h 6511671"/>
                  <a:gd name="connsiteX13" fmla="*/ 671733 w 1427871"/>
                  <a:gd name="connsiteY13" fmla="*/ 45222 h 6511671"/>
                  <a:gd name="connsiteX14" fmla="*/ 845824 w 1427871"/>
                  <a:gd name="connsiteY14" fmla="*/ 45222 h 6511671"/>
                  <a:gd name="connsiteX15" fmla="*/ 845824 w 1427871"/>
                  <a:gd name="connsiteY15" fmla="*/ 886939 h 6511671"/>
                  <a:gd name="connsiteX16" fmla="*/ 937263 w 1427871"/>
                  <a:gd name="connsiteY16" fmla="*/ 978378 h 6511671"/>
                  <a:gd name="connsiteX17" fmla="*/ 937262 w 1427871"/>
                  <a:gd name="connsiteY17" fmla="*/ 978379 h 6511671"/>
                  <a:gd name="connsiteX18" fmla="*/ 1028701 w 1427871"/>
                  <a:gd name="connsiteY18" fmla="*/ 886940 h 6511671"/>
                  <a:gd name="connsiteX19" fmla="*/ 1028701 w 1427871"/>
                  <a:gd name="connsiteY19" fmla="*/ 45222 h 6511671"/>
                  <a:gd name="connsiteX20" fmla="*/ 1115748 w 1427871"/>
                  <a:gd name="connsiteY20" fmla="*/ 45222 h 6511671"/>
                  <a:gd name="connsiteX21" fmla="*/ 1115748 w 1427871"/>
                  <a:gd name="connsiteY21" fmla="*/ 454358 h 6511671"/>
                  <a:gd name="connsiteX22" fmla="*/ 1207187 w 1427871"/>
                  <a:gd name="connsiteY22" fmla="*/ 545797 h 6511671"/>
                  <a:gd name="connsiteX23" fmla="*/ 1207186 w 1427871"/>
                  <a:gd name="connsiteY23" fmla="*/ 545798 h 6511671"/>
                  <a:gd name="connsiteX24" fmla="*/ 1298625 w 1427871"/>
                  <a:gd name="connsiteY24" fmla="*/ 454359 h 6511671"/>
                  <a:gd name="connsiteX25" fmla="*/ 1298625 w 1427871"/>
                  <a:gd name="connsiteY25" fmla="*/ 45222 h 6511671"/>
                  <a:gd name="connsiteX26" fmla="*/ 1427871 w 1427871"/>
                  <a:gd name="connsiteY26" fmla="*/ 45222 h 6511671"/>
                  <a:gd name="connsiteX27" fmla="*/ 1427870 w 1427871"/>
                  <a:gd name="connsiteY27" fmla="*/ 5797736 h 6511671"/>
                  <a:gd name="connsiteX28" fmla="*/ 713935 w 1427871"/>
                  <a:gd name="connsiteY28" fmla="*/ 6511671 h 6511671"/>
                  <a:gd name="connsiteX29" fmla="*/ 0 w 1427871"/>
                  <a:gd name="connsiteY29" fmla="*/ 5797736 h 6511671"/>
                  <a:gd name="connsiteX0" fmla="*/ 0 w 1427871"/>
                  <a:gd name="connsiteY0" fmla="*/ 5797736 h 6511671"/>
                  <a:gd name="connsiteX1" fmla="*/ 0 w 1427871"/>
                  <a:gd name="connsiteY1" fmla="*/ 45222 h 6511671"/>
                  <a:gd name="connsiteX2" fmla="*/ 168820 w 1427871"/>
                  <a:gd name="connsiteY2" fmla="*/ 45222 h 6511671"/>
                  <a:gd name="connsiteX3" fmla="*/ 168820 w 1427871"/>
                  <a:gd name="connsiteY3" fmla="*/ 952589 h 6511671"/>
                  <a:gd name="connsiteX4" fmla="*/ 260259 w 1427871"/>
                  <a:gd name="connsiteY4" fmla="*/ 1044028 h 6511671"/>
                  <a:gd name="connsiteX5" fmla="*/ 260258 w 1427871"/>
                  <a:gd name="connsiteY5" fmla="*/ 1044029 h 6511671"/>
                  <a:gd name="connsiteX6" fmla="*/ 351697 w 1427871"/>
                  <a:gd name="connsiteY6" fmla="*/ 952590 h 6511671"/>
                  <a:gd name="connsiteX7" fmla="*/ 351697 w 1427871"/>
                  <a:gd name="connsiteY7" fmla="*/ 45222 h 6511671"/>
                  <a:gd name="connsiteX8" fmla="*/ 488856 w 1427871"/>
                  <a:gd name="connsiteY8" fmla="*/ 45222 h 6511671"/>
                  <a:gd name="connsiteX9" fmla="*/ 488856 w 1427871"/>
                  <a:gd name="connsiteY9" fmla="*/ 673580 h 6511671"/>
                  <a:gd name="connsiteX10" fmla="*/ 580295 w 1427871"/>
                  <a:gd name="connsiteY10" fmla="*/ 765019 h 6511671"/>
                  <a:gd name="connsiteX11" fmla="*/ 580294 w 1427871"/>
                  <a:gd name="connsiteY11" fmla="*/ 765020 h 6511671"/>
                  <a:gd name="connsiteX12" fmla="*/ 671733 w 1427871"/>
                  <a:gd name="connsiteY12" fmla="*/ 673581 h 6511671"/>
                  <a:gd name="connsiteX13" fmla="*/ 671733 w 1427871"/>
                  <a:gd name="connsiteY13" fmla="*/ 45222 h 6511671"/>
                  <a:gd name="connsiteX14" fmla="*/ 845824 w 1427871"/>
                  <a:gd name="connsiteY14" fmla="*/ 45222 h 6511671"/>
                  <a:gd name="connsiteX15" fmla="*/ 845824 w 1427871"/>
                  <a:gd name="connsiteY15" fmla="*/ 886939 h 6511671"/>
                  <a:gd name="connsiteX16" fmla="*/ 937263 w 1427871"/>
                  <a:gd name="connsiteY16" fmla="*/ 978378 h 6511671"/>
                  <a:gd name="connsiteX17" fmla="*/ 937262 w 1427871"/>
                  <a:gd name="connsiteY17" fmla="*/ 978379 h 6511671"/>
                  <a:gd name="connsiteX18" fmla="*/ 1028701 w 1427871"/>
                  <a:gd name="connsiteY18" fmla="*/ 886940 h 6511671"/>
                  <a:gd name="connsiteX19" fmla="*/ 1028701 w 1427871"/>
                  <a:gd name="connsiteY19" fmla="*/ 45222 h 6511671"/>
                  <a:gd name="connsiteX20" fmla="*/ 1115748 w 1427871"/>
                  <a:gd name="connsiteY20" fmla="*/ 45222 h 6511671"/>
                  <a:gd name="connsiteX21" fmla="*/ 1115748 w 1427871"/>
                  <a:gd name="connsiteY21" fmla="*/ 454358 h 6511671"/>
                  <a:gd name="connsiteX22" fmla="*/ 1207187 w 1427871"/>
                  <a:gd name="connsiteY22" fmla="*/ 545797 h 6511671"/>
                  <a:gd name="connsiteX23" fmla="*/ 1207186 w 1427871"/>
                  <a:gd name="connsiteY23" fmla="*/ 545798 h 6511671"/>
                  <a:gd name="connsiteX24" fmla="*/ 1298625 w 1427871"/>
                  <a:gd name="connsiteY24" fmla="*/ 454359 h 6511671"/>
                  <a:gd name="connsiteX25" fmla="*/ 1298625 w 1427871"/>
                  <a:gd name="connsiteY25" fmla="*/ 45222 h 6511671"/>
                  <a:gd name="connsiteX26" fmla="*/ 1427871 w 1427871"/>
                  <a:gd name="connsiteY26" fmla="*/ 45222 h 6511671"/>
                  <a:gd name="connsiteX27" fmla="*/ 1427870 w 1427871"/>
                  <a:gd name="connsiteY27" fmla="*/ 5797736 h 6511671"/>
                  <a:gd name="connsiteX28" fmla="*/ 713935 w 1427871"/>
                  <a:gd name="connsiteY28" fmla="*/ 6511671 h 6511671"/>
                  <a:gd name="connsiteX29" fmla="*/ 0 w 1427871"/>
                  <a:gd name="connsiteY29" fmla="*/ 5797736 h 6511671"/>
                  <a:gd name="connsiteX0" fmla="*/ 0 w 1427871"/>
                  <a:gd name="connsiteY0" fmla="*/ 5797736 h 6511671"/>
                  <a:gd name="connsiteX1" fmla="*/ 0 w 1427871"/>
                  <a:gd name="connsiteY1" fmla="*/ 45222 h 6511671"/>
                  <a:gd name="connsiteX2" fmla="*/ 168820 w 1427871"/>
                  <a:gd name="connsiteY2" fmla="*/ 45222 h 6511671"/>
                  <a:gd name="connsiteX3" fmla="*/ 168820 w 1427871"/>
                  <a:gd name="connsiteY3" fmla="*/ 952589 h 6511671"/>
                  <a:gd name="connsiteX4" fmla="*/ 260259 w 1427871"/>
                  <a:gd name="connsiteY4" fmla="*/ 1044028 h 6511671"/>
                  <a:gd name="connsiteX5" fmla="*/ 260258 w 1427871"/>
                  <a:gd name="connsiteY5" fmla="*/ 1044029 h 6511671"/>
                  <a:gd name="connsiteX6" fmla="*/ 351697 w 1427871"/>
                  <a:gd name="connsiteY6" fmla="*/ 952590 h 6511671"/>
                  <a:gd name="connsiteX7" fmla="*/ 351697 w 1427871"/>
                  <a:gd name="connsiteY7" fmla="*/ 45222 h 6511671"/>
                  <a:gd name="connsiteX8" fmla="*/ 488856 w 1427871"/>
                  <a:gd name="connsiteY8" fmla="*/ 45222 h 6511671"/>
                  <a:gd name="connsiteX9" fmla="*/ 488856 w 1427871"/>
                  <a:gd name="connsiteY9" fmla="*/ 673580 h 6511671"/>
                  <a:gd name="connsiteX10" fmla="*/ 580295 w 1427871"/>
                  <a:gd name="connsiteY10" fmla="*/ 765019 h 6511671"/>
                  <a:gd name="connsiteX11" fmla="*/ 580294 w 1427871"/>
                  <a:gd name="connsiteY11" fmla="*/ 765020 h 6511671"/>
                  <a:gd name="connsiteX12" fmla="*/ 671733 w 1427871"/>
                  <a:gd name="connsiteY12" fmla="*/ 673581 h 6511671"/>
                  <a:gd name="connsiteX13" fmla="*/ 671733 w 1427871"/>
                  <a:gd name="connsiteY13" fmla="*/ 45222 h 6511671"/>
                  <a:gd name="connsiteX14" fmla="*/ 845824 w 1427871"/>
                  <a:gd name="connsiteY14" fmla="*/ 45222 h 6511671"/>
                  <a:gd name="connsiteX15" fmla="*/ 845824 w 1427871"/>
                  <a:gd name="connsiteY15" fmla="*/ 886939 h 6511671"/>
                  <a:gd name="connsiteX16" fmla="*/ 937263 w 1427871"/>
                  <a:gd name="connsiteY16" fmla="*/ 978378 h 6511671"/>
                  <a:gd name="connsiteX17" fmla="*/ 937262 w 1427871"/>
                  <a:gd name="connsiteY17" fmla="*/ 978379 h 6511671"/>
                  <a:gd name="connsiteX18" fmla="*/ 1028701 w 1427871"/>
                  <a:gd name="connsiteY18" fmla="*/ 886940 h 6511671"/>
                  <a:gd name="connsiteX19" fmla="*/ 1028701 w 1427871"/>
                  <a:gd name="connsiteY19" fmla="*/ 45222 h 6511671"/>
                  <a:gd name="connsiteX20" fmla="*/ 1115748 w 1427871"/>
                  <a:gd name="connsiteY20" fmla="*/ 45222 h 6511671"/>
                  <a:gd name="connsiteX21" fmla="*/ 1115748 w 1427871"/>
                  <a:gd name="connsiteY21" fmla="*/ 454358 h 6511671"/>
                  <a:gd name="connsiteX22" fmla="*/ 1207187 w 1427871"/>
                  <a:gd name="connsiteY22" fmla="*/ 545797 h 6511671"/>
                  <a:gd name="connsiteX23" fmla="*/ 1207186 w 1427871"/>
                  <a:gd name="connsiteY23" fmla="*/ 545798 h 6511671"/>
                  <a:gd name="connsiteX24" fmla="*/ 1298625 w 1427871"/>
                  <a:gd name="connsiteY24" fmla="*/ 454359 h 6511671"/>
                  <a:gd name="connsiteX25" fmla="*/ 1298625 w 1427871"/>
                  <a:gd name="connsiteY25" fmla="*/ 45222 h 6511671"/>
                  <a:gd name="connsiteX26" fmla="*/ 1427871 w 1427871"/>
                  <a:gd name="connsiteY26" fmla="*/ 45222 h 6511671"/>
                  <a:gd name="connsiteX27" fmla="*/ 1427870 w 1427871"/>
                  <a:gd name="connsiteY27" fmla="*/ 5797736 h 6511671"/>
                  <a:gd name="connsiteX28" fmla="*/ 713935 w 1427871"/>
                  <a:gd name="connsiteY28" fmla="*/ 6511671 h 6511671"/>
                  <a:gd name="connsiteX29" fmla="*/ 0 w 1427871"/>
                  <a:gd name="connsiteY29" fmla="*/ 5797736 h 6511671"/>
                  <a:gd name="connsiteX0" fmla="*/ 0 w 1427871"/>
                  <a:gd name="connsiteY0" fmla="*/ 5797736 h 6511671"/>
                  <a:gd name="connsiteX1" fmla="*/ 0 w 1427871"/>
                  <a:gd name="connsiteY1" fmla="*/ 45222 h 6511671"/>
                  <a:gd name="connsiteX2" fmla="*/ 168820 w 1427871"/>
                  <a:gd name="connsiteY2" fmla="*/ 45222 h 6511671"/>
                  <a:gd name="connsiteX3" fmla="*/ 168820 w 1427871"/>
                  <a:gd name="connsiteY3" fmla="*/ 952589 h 6511671"/>
                  <a:gd name="connsiteX4" fmla="*/ 260259 w 1427871"/>
                  <a:gd name="connsiteY4" fmla="*/ 1044028 h 6511671"/>
                  <a:gd name="connsiteX5" fmla="*/ 260258 w 1427871"/>
                  <a:gd name="connsiteY5" fmla="*/ 1044029 h 6511671"/>
                  <a:gd name="connsiteX6" fmla="*/ 351697 w 1427871"/>
                  <a:gd name="connsiteY6" fmla="*/ 952590 h 6511671"/>
                  <a:gd name="connsiteX7" fmla="*/ 351697 w 1427871"/>
                  <a:gd name="connsiteY7" fmla="*/ 45222 h 6511671"/>
                  <a:gd name="connsiteX8" fmla="*/ 488856 w 1427871"/>
                  <a:gd name="connsiteY8" fmla="*/ 45222 h 6511671"/>
                  <a:gd name="connsiteX9" fmla="*/ 488856 w 1427871"/>
                  <a:gd name="connsiteY9" fmla="*/ 673580 h 6511671"/>
                  <a:gd name="connsiteX10" fmla="*/ 580295 w 1427871"/>
                  <a:gd name="connsiteY10" fmla="*/ 765019 h 6511671"/>
                  <a:gd name="connsiteX11" fmla="*/ 580294 w 1427871"/>
                  <a:gd name="connsiteY11" fmla="*/ 765020 h 6511671"/>
                  <a:gd name="connsiteX12" fmla="*/ 671733 w 1427871"/>
                  <a:gd name="connsiteY12" fmla="*/ 673581 h 6511671"/>
                  <a:gd name="connsiteX13" fmla="*/ 671733 w 1427871"/>
                  <a:gd name="connsiteY13" fmla="*/ 45222 h 6511671"/>
                  <a:gd name="connsiteX14" fmla="*/ 845824 w 1427871"/>
                  <a:gd name="connsiteY14" fmla="*/ 45222 h 6511671"/>
                  <a:gd name="connsiteX15" fmla="*/ 845824 w 1427871"/>
                  <a:gd name="connsiteY15" fmla="*/ 886939 h 6511671"/>
                  <a:gd name="connsiteX16" fmla="*/ 937263 w 1427871"/>
                  <a:gd name="connsiteY16" fmla="*/ 978378 h 6511671"/>
                  <a:gd name="connsiteX17" fmla="*/ 937262 w 1427871"/>
                  <a:gd name="connsiteY17" fmla="*/ 978379 h 6511671"/>
                  <a:gd name="connsiteX18" fmla="*/ 1028701 w 1427871"/>
                  <a:gd name="connsiteY18" fmla="*/ 886940 h 6511671"/>
                  <a:gd name="connsiteX19" fmla="*/ 1028701 w 1427871"/>
                  <a:gd name="connsiteY19" fmla="*/ 45222 h 6511671"/>
                  <a:gd name="connsiteX20" fmla="*/ 1115748 w 1427871"/>
                  <a:gd name="connsiteY20" fmla="*/ 45222 h 6511671"/>
                  <a:gd name="connsiteX21" fmla="*/ 1115748 w 1427871"/>
                  <a:gd name="connsiteY21" fmla="*/ 454358 h 6511671"/>
                  <a:gd name="connsiteX22" fmla="*/ 1207187 w 1427871"/>
                  <a:gd name="connsiteY22" fmla="*/ 545797 h 6511671"/>
                  <a:gd name="connsiteX23" fmla="*/ 1207186 w 1427871"/>
                  <a:gd name="connsiteY23" fmla="*/ 545798 h 6511671"/>
                  <a:gd name="connsiteX24" fmla="*/ 1298625 w 1427871"/>
                  <a:gd name="connsiteY24" fmla="*/ 454359 h 6511671"/>
                  <a:gd name="connsiteX25" fmla="*/ 1298625 w 1427871"/>
                  <a:gd name="connsiteY25" fmla="*/ 45222 h 6511671"/>
                  <a:gd name="connsiteX26" fmla="*/ 1427871 w 1427871"/>
                  <a:gd name="connsiteY26" fmla="*/ 45222 h 6511671"/>
                  <a:gd name="connsiteX27" fmla="*/ 1427870 w 1427871"/>
                  <a:gd name="connsiteY27" fmla="*/ 5797736 h 6511671"/>
                  <a:gd name="connsiteX28" fmla="*/ 713935 w 1427871"/>
                  <a:gd name="connsiteY28" fmla="*/ 6511671 h 6511671"/>
                  <a:gd name="connsiteX29" fmla="*/ 0 w 1427871"/>
                  <a:gd name="connsiteY29" fmla="*/ 5797736 h 6511671"/>
                  <a:gd name="connsiteX0" fmla="*/ 0 w 1427871"/>
                  <a:gd name="connsiteY0" fmla="*/ 5797736 h 6511671"/>
                  <a:gd name="connsiteX1" fmla="*/ 0 w 1427871"/>
                  <a:gd name="connsiteY1" fmla="*/ 45222 h 6511671"/>
                  <a:gd name="connsiteX2" fmla="*/ 168820 w 1427871"/>
                  <a:gd name="connsiteY2" fmla="*/ 45222 h 6511671"/>
                  <a:gd name="connsiteX3" fmla="*/ 168820 w 1427871"/>
                  <a:gd name="connsiteY3" fmla="*/ 952589 h 6511671"/>
                  <a:gd name="connsiteX4" fmla="*/ 260259 w 1427871"/>
                  <a:gd name="connsiteY4" fmla="*/ 1044028 h 6511671"/>
                  <a:gd name="connsiteX5" fmla="*/ 260258 w 1427871"/>
                  <a:gd name="connsiteY5" fmla="*/ 1044029 h 6511671"/>
                  <a:gd name="connsiteX6" fmla="*/ 351697 w 1427871"/>
                  <a:gd name="connsiteY6" fmla="*/ 952590 h 6511671"/>
                  <a:gd name="connsiteX7" fmla="*/ 351697 w 1427871"/>
                  <a:gd name="connsiteY7" fmla="*/ 45222 h 6511671"/>
                  <a:gd name="connsiteX8" fmla="*/ 488856 w 1427871"/>
                  <a:gd name="connsiteY8" fmla="*/ 45222 h 6511671"/>
                  <a:gd name="connsiteX9" fmla="*/ 488856 w 1427871"/>
                  <a:gd name="connsiteY9" fmla="*/ 673580 h 6511671"/>
                  <a:gd name="connsiteX10" fmla="*/ 580295 w 1427871"/>
                  <a:gd name="connsiteY10" fmla="*/ 765019 h 6511671"/>
                  <a:gd name="connsiteX11" fmla="*/ 580294 w 1427871"/>
                  <a:gd name="connsiteY11" fmla="*/ 765020 h 6511671"/>
                  <a:gd name="connsiteX12" fmla="*/ 671733 w 1427871"/>
                  <a:gd name="connsiteY12" fmla="*/ 673581 h 6511671"/>
                  <a:gd name="connsiteX13" fmla="*/ 671733 w 1427871"/>
                  <a:gd name="connsiteY13" fmla="*/ 45222 h 6511671"/>
                  <a:gd name="connsiteX14" fmla="*/ 845824 w 1427871"/>
                  <a:gd name="connsiteY14" fmla="*/ 45222 h 6511671"/>
                  <a:gd name="connsiteX15" fmla="*/ 845824 w 1427871"/>
                  <a:gd name="connsiteY15" fmla="*/ 886939 h 6511671"/>
                  <a:gd name="connsiteX16" fmla="*/ 937263 w 1427871"/>
                  <a:gd name="connsiteY16" fmla="*/ 978378 h 6511671"/>
                  <a:gd name="connsiteX17" fmla="*/ 937262 w 1427871"/>
                  <a:gd name="connsiteY17" fmla="*/ 978379 h 6511671"/>
                  <a:gd name="connsiteX18" fmla="*/ 1028701 w 1427871"/>
                  <a:gd name="connsiteY18" fmla="*/ 886940 h 6511671"/>
                  <a:gd name="connsiteX19" fmla="*/ 1028701 w 1427871"/>
                  <a:gd name="connsiteY19" fmla="*/ 45222 h 6511671"/>
                  <a:gd name="connsiteX20" fmla="*/ 1115748 w 1427871"/>
                  <a:gd name="connsiteY20" fmla="*/ 45222 h 6511671"/>
                  <a:gd name="connsiteX21" fmla="*/ 1115748 w 1427871"/>
                  <a:gd name="connsiteY21" fmla="*/ 454358 h 6511671"/>
                  <a:gd name="connsiteX22" fmla="*/ 1207187 w 1427871"/>
                  <a:gd name="connsiteY22" fmla="*/ 545797 h 6511671"/>
                  <a:gd name="connsiteX23" fmla="*/ 1207186 w 1427871"/>
                  <a:gd name="connsiteY23" fmla="*/ 545798 h 6511671"/>
                  <a:gd name="connsiteX24" fmla="*/ 1298625 w 1427871"/>
                  <a:gd name="connsiteY24" fmla="*/ 454359 h 6511671"/>
                  <a:gd name="connsiteX25" fmla="*/ 1298625 w 1427871"/>
                  <a:gd name="connsiteY25" fmla="*/ 45222 h 6511671"/>
                  <a:gd name="connsiteX26" fmla="*/ 1427871 w 1427871"/>
                  <a:gd name="connsiteY26" fmla="*/ 45222 h 6511671"/>
                  <a:gd name="connsiteX27" fmla="*/ 1427870 w 1427871"/>
                  <a:gd name="connsiteY27" fmla="*/ 5797736 h 6511671"/>
                  <a:gd name="connsiteX28" fmla="*/ 713935 w 1427871"/>
                  <a:gd name="connsiteY28" fmla="*/ 6511671 h 6511671"/>
                  <a:gd name="connsiteX29" fmla="*/ 0 w 1427871"/>
                  <a:gd name="connsiteY29" fmla="*/ 5797736 h 6511671"/>
                  <a:gd name="connsiteX0" fmla="*/ 0 w 1427871"/>
                  <a:gd name="connsiteY0" fmla="*/ 5797736 h 6511671"/>
                  <a:gd name="connsiteX1" fmla="*/ 0 w 1427871"/>
                  <a:gd name="connsiteY1" fmla="*/ 45222 h 6511671"/>
                  <a:gd name="connsiteX2" fmla="*/ 168820 w 1427871"/>
                  <a:gd name="connsiteY2" fmla="*/ 45222 h 6511671"/>
                  <a:gd name="connsiteX3" fmla="*/ 168820 w 1427871"/>
                  <a:gd name="connsiteY3" fmla="*/ 952589 h 6511671"/>
                  <a:gd name="connsiteX4" fmla="*/ 260259 w 1427871"/>
                  <a:gd name="connsiteY4" fmla="*/ 1044028 h 6511671"/>
                  <a:gd name="connsiteX5" fmla="*/ 260258 w 1427871"/>
                  <a:gd name="connsiteY5" fmla="*/ 1044029 h 6511671"/>
                  <a:gd name="connsiteX6" fmla="*/ 351697 w 1427871"/>
                  <a:gd name="connsiteY6" fmla="*/ 952590 h 6511671"/>
                  <a:gd name="connsiteX7" fmla="*/ 351697 w 1427871"/>
                  <a:gd name="connsiteY7" fmla="*/ 45222 h 6511671"/>
                  <a:gd name="connsiteX8" fmla="*/ 488856 w 1427871"/>
                  <a:gd name="connsiteY8" fmla="*/ 45222 h 6511671"/>
                  <a:gd name="connsiteX9" fmla="*/ 488856 w 1427871"/>
                  <a:gd name="connsiteY9" fmla="*/ 673580 h 6511671"/>
                  <a:gd name="connsiteX10" fmla="*/ 580295 w 1427871"/>
                  <a:gd name="connsiteY10" fmla="*/ 765019 h 6511671"/>
                  <a:gd name="connsiteX11" fmla="*/ 580294 w 1427871"/>
                  <a:gd name="connsiteY11" fmla="*/ 765020 h 6511671"/>
                  <a:gd name="connsiteX12" fmla="*/ 671733 w 1427871"/>
                  <a:gd name="connsiteY12" fmla="*/ 673581 h 6511671"/>
                  <a:gd name="connsiteX13" fmla="*/ 671733 w 1427871"/>
                  <a:gd name="connsiteY13" fmla="*/ 45222 h 6511671"/>
                  <a:gd name="connsiteX14" fmla="*/ 845824 w 1427871"/>
                  <a:gd name="connsiteY14" fmla="*/ 45222 h 6511671"/>
                  <a:gd name="connsiteX15" fmla="*/ 845824 w 1427871"/>
                  <a:gd name="connsiteY15" fmla="*/ 886939 h 6511671"/>
                  <a:gd name="connsiteX16" fmla="*/ 937263 w 1427871"/>
                  <a:gd name="connsiteY16" fmla="*/ 978378 h 6511671"/>
                  <a:gd name="connsiteX17" fmla="*/ 937262 w 1427871"/>
                  <a:gd name="connsiteY17" fmla="*/ 978379 h 6511671"/>
                  <a:gd name="connsiteX18" fmla="*/ 1028701 w 1427871"/>
                  <a:gd name="connsiteY18" fmla="*/ 886940 h 6511671"/>
                  <a:gd name="connsiteX19" fmla="*/ 1028701 w 1427871"/>
                  <a:gd name="connsiteY19" fmla="*/ 45222 h 6511671"/>
                  <a:gd name="connsiteX20" fmla="*/ 1115748 w 1427871"/>
                  <a:gd name="connsiteY20" fmla="*/ 45222 h 6511671"/>
                  <a:gd name="connsiteX21" fmla="*/ 1115748 w 1427871"/>
                  <a:gd name="connsiteY21" fmla="*/ 454358 h 6511671"/>
                  <a:gd name="connsiteX22" fmla="*/ 1207187 w 1427871"/>
                  <a:gd name="connsiteY22" fmla="*/ 545797 h 6511671"/>
                  <a:gd name="connsiteX23" fmla="*/ 1207186 w 1427871"/>
                  <a:gd name="connsiteY23" fmla="*/ 545798 h 6511671"/>
                  <a:gd name="connsiteX24" fmla="*/ 1298625 w 1427871"/>
                  <a:gd name="connsiteY24" fmla="*/ 454359 h 6511671"/>
                  <a:gd name="connsiteX25" fmla="*/ 1298625 w 1427871"/>
                  <a:gd name="connsiteY25" fmla="*/ 45222 h 6511671"/>
                  <a:gd name="connsiteX26" fmla="*/ 1427871 w 1427871"/>
                  <a:gd name="connsiteY26" fmla="*/ 45222 h 6511671"/>
                  <a:gd name="connsiteX27" fmla="*/ 1427870 w 1427871"/>
                  <a:gd name="connsiteY27" fmla="*/ 5797736 h 6511671"/>
                  <a:gd name="connsiteX28" fmla="*/ 713935 w 1427871"/>
                  <a:gd name="connsiteY28" fmla="*/ 6511671 h 6511671"/>
                  <a:gd name="connsiteX29" fmla="*/ 0 w 1427871"/>
                  <a:gd name="connsiteY29" fmla="*/ 5797736 h 6511671"/>
                  <a:gd name="connsiteX0" fmla="*/ 0 w 1427871"/>
                  <a:gd name="connsiteY0" fmla="*/ 5797736 h 6511671"/>
                  <a:gd name="connsiteX1" fmla="*/ 0 w 1427871"/>
                  <a:gd name="connsiteY1" fmla="*/ 45222 h 6511671"/>
                  <a:gd name="connsiteX2" fmla="*/ 168820 w 1427871"/>
                  <a:gd name="connsiteY2" fmla="*/ 45222 h 6511671"/>
                  <a:gd name="connsiteX3" fmla="*/ 168820 w 1427871"/>
                  <a:gd name="connsiteY3" fmla="*/ 952589 h 6511671"/>
                  <a:gd name="connsiteX4" fmla="*/ 260259 w 1427871"/>
                  <a:gd name="connsiteY4" fmla="*/ 1044028 h 6511671"/>
                  <a:gd name="connsiteX5" fmla="*/ 260258 w 1427871"/>
                  <a:gd name="connsiteY5" fmla="*/ 1044029 h 6511671"/>
                  <a:gd name="connsiteX6" fmla="*/ 351697 w 1427871"/>
                  <a:gd name="connsiteY6" fmla="*/ 952590 h 6511671"/>
                  <a:gd name="connsiteX7" fmla="*/ 351697 w 1427871"/>
                  <a:gd name="connsiteY7" fmla="*/ 45222 h 6511671"/>
                  <a:gd name="connsiteX8" fmla="*/ 488856 w 1427871"/>
                  <a:gd name="connsiteY8" fmla="*/ 45222 h 6511671"/>
                  <a:gd name="connsiteX9" fmla="*/ 488856 w 1427871"/>
                  <a:gd name="connsiteY9" fmla="*/ 673580 h 6511671"/>
                  <a:gd name="connsiteX10" fmla="*/ 580295 w 1427871"/>
                  <a:gd name="connsiteY10" fmla="*/ 765019 h 6511671"/>
                  <a:gd name="connsiteX11" fmla="*/ 580294 w 1427871"/>
                  <a:gd name="connsiteY11" fmla="*/ 765020 h 6511671"/>
                  <a:gd name="connsiteX12" fmla="*/ 671733 w 1427871"/>
                  <a:gd name="connsiteY12" fmla="*/ 673581 h 6511671"/>
                  <a:gd name="connsiteX13" fmla="*/ 671733 w 1427871"/>
                  <a:gd name="connsiteY13" fmla="*/ 45222 h 6511671"/>
                  <a:gd name="connsiteX14" fmla="*/ 845824 w 1427871"/>
                  <a:gd name="connsiteY14" fmla="*/ 45222 h 6511671"/>
                  <a:gd name="connsiteX15" fmla="*/ 845824 w 1427871"/>
                  <a:gd name="connsiteY15" fmla="*/ 886939 h 6511671"/>
                  <a:gd name="connsiteX16" fmla="*/ 937263 w 1427871"/>
                  <a:gd name="connsiteY16" fmla="*/ 978378 h 6511671"/>
                  <a:gd name="connsiteX17" fmla="*/ 937262 w 1427871"/>
                  <a:gd name="connsiteY17" fmla="*/ 978379 h 6511671"/>
                  <a:gd name="connsiteX18" fmla="*/ 1028701 w 1427871"/>
                  <a:gd name="connsiteY18" fmla="*/ 886940 h 6511671"/>
                  <a:gd name="connsiteX19" fmla="*/ 1028701 w 1427871"/>
                  <a:gd name="connsiteY19" fmla="*/ 45222 h 6511671"/>
                  <a:gd name="connsiteX20" fmla="*/ 1115748 w 1427871"/>
                  <a:gd name="connsiteY20" fmla="*/ 45222 h 6511671"/>
                  <a:gd name="connsiteX21" fmla="*/ 1115748 w 1427871"/>
                  <a:gd name="connsiteY21" fmla="*/ 454358 h 6511671"/>
                  <a:gd name="connsiteX22" fmla="*/ 1207187 w 1427871"/>
                  <a:gd name="connsiteY22" fmla="*/ 545797 h 6511671"/>
                  <a:gd name="connsiteX23" fmla="*/ 1207186 w 1427871"/>
                  <a:gd name="connsiteY23" fmla="*/ 545798 h 6511671"/>
                  <a:gd name="connsiteX24" fmla="*/ 1298625 w 1427871"/>
                  <a:gd name="connsiteY24" fmla="*/ 454359 h 6511671"/>
                  <a:gd name="connsiteX25" fmla="*/ 1298625 w 1427871"/>
                  <a:gd name="connsiteY25" fmla="*/ 45222 h 6511671"/>
                  <a:gd name="connsiteX26" fmla="*/ 1427871 w 1427871"/>
                  <a:gd name="connsiteY26" fmla="*/ 45222 h 6511671"/>
                  <a:gd name="connsiteX27" fmla="*/ 1427870 w 1427871"/>
                  <a:gd name="connsiteY27" fmla="*/ 5797736 h 6511671"/>
                  <a:gd name="connsiteX28" fmla="*/ 713935 w 1427871"/>
                  <a:gd name="connsiteY28" fmla="*/ 6511671 h 6511671"/>
                  <a:gd name="connsiteX29" fmla="*/ 0 w 1427871"/>
                  <a:gd name="connsiteY29" fmla="*/ 5797736 h 6511671"/>
                  <a:gd name="connsiteX0" fmla="*/ 0 w 1427871"/>
                  <a:gd name="connsiteY0" fmla="*/ 5797736 h 6511671"/>
                  <a:gd name="connsiteX1" fmla="*/ 0 w 1427871"/>
                  <a:gd name="connsiteY1" fmla="*/ 45222 h 6511671"/>
                  <a:gd name="connsiteX2" fmla="*/ 168820 w 1427871"/>
                  <a:gd name="connsiteY2" fmla="*/ 45222 h 6511671"/>
                  <a:gd name="connsiteX3" fmla="*/ 168820 w 1427871"/>
                  <a:gd name="connsiteY3" fmla="*/ 952589 h 6511671"/>
                  <a:gd name="connsiteX4" fmla="*/ 260259 w 1427871"/>
                  <a:gd name="connsiteY4" fmla="*/ 1044028 h 6511671"/>
                  <a:gd name="connsiteX5" fmla="*/ 260258 w 1427871"/>
                  <a:gd name="connsiteY5" fmla="*/ 1044029 h 6511671"/>
                  <a:gd name="connsiteX6" fmla="*/ 351697 w 1427871"/>
                  <a:gd name="connsiteY6" fmla="*/ 952590 h 6511671"/>
                  <a:gd name="connsiteX7" fmla="*/ 351697 w 1427871"/>
                  <a:gd name="connsiteY7" fmla="*/ 45222 h 6511671"/>
                  <a:gd name="connsiteX8" fmla="*/ 488856 w 1427871"/>
                  <a:gd name="connsiteY8" fmla="*/ 45222 h 6511671"/>
                  <a:gd name="connsiteX9" fmla="*/ 488856 w 1427871"/>
                  <a:gd name="connsiteY9" fmla="*/ 673580 h 6511671"/>
                  <a:gd name="connsiteX10" fmla="*/ 580295 w 1427871"/>
                  <a:gd name="connsiteY10" fmla="*/ 765019 h 6511671"/>
                  <a:gd name="connsiteX11" fmla="*/ 580294 w 1427871"/>
                  <a:gd name="connsiteY11" fmla="*/ 765020 h 6511671"/>
                  <a:gd name="connsiteX12" fmla="*/ 671733 w 1427871"/>
                  <a:gd name="connsiteY12" fmla="*/ 673581 h 6511671"/>
                  <a:gd name="connsiteX13" fmla="*/ 671733 w 1427871"/>
                  <a:gd name="connsiteY13" fmla="*/ 45222 h 6511671"/>
                  <a:gd name="connsiteX14" fmla="*/ 845824 w 1427871"/>
                  <a:gd name="connsiteY14" fmla="*/ 45222 h 6511671"/>
                  <a:gd name="connsiteX15" fmla="*/ 845824 w 1427871"/>
                  <a:gd name="connsiteY15" fmla="*/ 886939 h 6511671"/>
                  <a:gd name="connsiteX16" fmla="*/ 937263 w 1427871"/>
                  <a:gd name="connsiteY16" fmla="*/ 978378 h 6511671"/>
                  <a:gd name="connsiteX17" fmla="*/ 937262 w 1427871"/>
                  <a:gd name="connsiteY17" fmla="*/ 978379 h 6511671"/>
                  <a:gd name="connsiteX18" fmla="*/ 1028701 w 1427871"/>
                  <a:gd name="connsiteY18" fmla="*/ 886940 h 6511671"/>
                  <a:gd name="connsiteX19" fmla="*/ 1028701 w 1427871"/>
                  <a:gd name="connsiteY19" fmla="*/ 45222 h 6511671"/>
                  <a:gd name="connsiteX20" fmla="*/ 1115748 w 1427871"/>
                  <a:gd name="connsiteY20" fmla="*/ 45222 h 6511671"/>
                  <a:gd name="connsiteX21" fmla="*/ 1115748 w 1427871"/>
                  <a:gd name="connsiteY21" fmla="*/ 454358 h 6511671"/>
                  <a:gd name="connsiteX22" fmla="*/ 1207187 w 1427871"/>
                  <a:gd name="connsiteY22" fmla="*/ 545797 h 6511671"/>
                  <a:gd name="connsiteX23" fmla="*/ 1207186 w 1427871"/>
                  <a:gd name="connsiteY23" fmla="*/ 545798 h 6511671"/>
                  <a:gd name="connsiteX24" fmla="*/ 1298625 w 1427871"/>
                  <a:gd name="connsiteY24" fmla="*/ 454359 h 6511671"/>
                  <a:gd name="connsiteX25" fmla="*/ 1298625 w 1427871"/>
                  <a:gd name="connsiteY25" fmla="*/ 45222 h 6511671"/>
                  <a:gd name="connsiteX26" fmla="*/ 1427871 w 1427871"/>
                  <a:gd name="connsiteY26" fmla="*/ 45222 h 6511671"/>
                  <a:gd name="connsiteX27" fmla="*/ 1427870 w 1427871"/>
                  <a:gd name="connsiteY27" fmla="*/ 5797736 h 6511671"/>
                  <a:gd name="connsiteX28" fmla="*/ 713935 w 1427871"/>
                  <a:gd name="connsiteY28" fmla="*/ 6511671 h 6511671"/>
                  <a:gd name="connsiteX29" fmla="*/ 0 w 1427871"/>
                  <a:gd name="connsiteY29" fmla="*/ 5797736 h 651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27871" h="6511671">
                    <a:moveTo>
                      <a:pt x="0" y="5797736"/>
                    </a:moveTo>
                    <a:lnTo>
                      <a:pt x="0" y="45222"/>
                    </a:lnTo>
                    <a:cubicBezTo>
                      <a:pt x="49449" y="-2549"/>
                      <a:pt x="95487" y="-26429"/>
                      <a:pt x="168820" y="45222"/>
                    </a:cubicBezTo>
                    <a:lnTo>
                      <a:pt x="168820" y="952589"/>
                    </a:lnTo>
                    <a:cubicBezTo>
                      <a:pt x="168820" y="1003089"/>
                      <a:pt x="209759" y="1044028"/>
                      <a:pt x="260259" y="1044028"/>
                    </a:cubicBezTo>
                    <a:lnTo>
                      <a:pt x="260258" y="1044029"/>
                    </a:lnTo>
                    <a:cubicBezTo>
                      <a:pt x="310758" y="1044029"/>
                      <a:pt x="351697" y="1003090"/>
                      <a:pt x="351697" y="952590"/>
                    </a:cubicBezTo>
                    <a:lnTo>
                      <a:pt x="351697" y="45222"/>
                    </a:lnTo>
                    <a:cubicBezTo>
                      <a:pt x="404241" y="-16193"/>
                      <a:pt x="449960" y="11103"/>
                      <a:pt x="488856" y="45222"/>
                    </a:cubicBezTo>
                    <a:lnTo>
                      <a:pt x="488856" y="673580"/>
                    </a:lnTo>
                    <a:cubicBezTo>
                      <a:pt x="488856" y="724080"/>
                      <a:pt x="529795" y="765019"/>
                      <a:pt x="580295" y="765019"/>
                    </a:cubicBezTo>
                    <a:lnTo>
                      <a:pt x="580294" y="765020"/>
                    </a:lnTo>
                    <a:cubicBezTo>
                      <a:pt x="630794" y="765020"/>
                      <a:pt x="671733" y="724081"/>
                      <a:pt x="671733" y="673581"/>
                    </a:cubicBezTo>
                    <a:lnTo>
                      <a:pt x="671733" y="45222"/>
                    </a:lnTo>
                    <a:cubicBezTo>
                      <a:pt x="705879" y="-2545"/>
                      <a:pt x="801441" y="7690"/>
                      <a:pt x="845824" y="45222"/>
                    </a:cubicBezTo>
                    <a:lnTo>
                      <a:pt x="845824" y="886939"/>
                    </a:lnTo>
                    <a:cubicBezTo>
                      <a:pt x="845824" y="937439"/>
                      <a:pt x="886763" y="978378"/>
                      <a:pt x="937263" y="978378"/>
                    </a:cubicBezTo>
                    <a:lnTo>
                      <a:pt x="937262" y="978379"/>
                    </a:lnTo>
                    <a:cubicBezTo>
                      <a:pt x="987762" y="978379"/>
                      <a:pt x="1028701" y="937440"/>
                      <a:pt x="1028701" y="886940"/>
                    </a:cubicBezTo>
                    <a:lnTo>
                      <a:pt x="1028701" y="45222"/>
                    </a:lnTo>
                    <a:cubicBezTo>
                      <a:pt x="1040657" y="11102"/>
                      <a:pt x="1096967" y="-5958"/>
                      <a:pt x="1115748" y="45222"/>
                    </a:cubicBezTo>
                    <a:lnTo>
                      <a:pt x="1115748" y="454358"/>
                    </a:lnTo>
                    <a:cubicBezTo>
                      <a:pt x="1115748" y="504858"/>
                      <a:pt x="1156687" y="545797"/>
                      <a:pt x="1207187" y="545797"/>
                    </a:cubicBezTo>
                    <a:lnTo>
                      <a:pt x="1207186" y="545798"/>
                    </a:lnTo>
                    <a:cubicBezTo>
                      <a:pt x="1257686" y="545798"/>
                      <a:pt x="1298625" y="504859"/>
                      <a:pt x="1298625" y="454359"/>
                    </a:cubicBezTo>
                    <a:lnTo>
                      <a:pt x="1298625" y="45222"/>
                    </a:lnTo>
                    <a:cubicBezTo>
                      <a:pt x="1355355" y="-12781"/>
                      <a:pt x="1395025" y="867"/>
                      <a:pt x="1427871" y="45222"/>
                    </a:cubicBezTo>
                    <a:cubicBezTo>
                      <a:pt x="1427871" y="1962727"/>
                      <a:pt x="1427870" y="3880231"/>
                      <a:pt x="1427870" y="5797736"/>
                    </a:cubicBezTo>
                    <a:cubicBezTo>
                      <a:pt x="1427870" y="6192031"/>
                      <a:pt x="1108230" y="6511671"/>
                      <a:pt x="713935" y="6511671"/>
                    </a:cubicBezTo>
                    <a:cubicBezTo>
                      <a:pt x="319640" y="6511671"/>
                      <a:pt x="0" y="6192031"/>
                      <a:pt x="0" y="579773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9" name="Rectangle: Rounded Corners 38">
                <a:extLst>
                  <a:ext uri="{FF2B5EF4-FFF2-40B4-BE49-F238E27FC236}">
                    <a16:creationId xmlns:a16="http://schemas.microsoft.com/office/drawing/2014/main" id="{5FA0C231-37B9-424D-B848-CA7C7473986C}"/>
                  </a:ext>
                </a:extLst>
              </p:cNvPr>
              <p:cNvSpPr/>
              <p:nvPr/>
            </p:nvSpPr>
            <p:spPr>
              <a:xfrm>
                <a:off x="7807569" y="1463040"/>
                <a:ext cx="858129" cy="18288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0" name="Rectangle: Rounded Corners 39">
                <a:extLst>
                  <a:ext uri="{FF2B5EF4-FFF2-40B4-BE49-F238E27FC236}">
                    <a16:creationId xmlns:a16="http://schemas.microsoft.com/office/drawing/2014/main" id="{0B2DF7FB-52BF-439F-A6B0-8C35791BC79E}"/>
                  </a:ext>
                </a:extLst>
              </p:cNvPr>
              <p:cNvSpPr/>
              <p:nvPr/>
            </p:nvSpPr>
            <p:spPr>
              <a:xfrm>
                <a:off x="8222565" y="1825284"/>
                <a:ext cx="858129" cy="18288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Rounded Corners 40">
                <a:extLst>
                  <a:ext uri="{FF2B5EF4-FFF2-40B4-BE49-F238E27FC236}">
                    <a16:creationId xmlns:a16="http://schemas.microsoft.com/office/drawing/2014/main" id="{C3D93BEE-3AF4-4608-8794-3A077C70E76B}"/>
                  </a:ext>
                </a:extLst>
              </p:cNvPr>
              <p:cNvSpPr/>
              <p:nvPr/>
            </p:nvSpPr>
            <p:spPr>
              <a:xfrm>
                <a:off x="8029135" y="2187528"/>
                <a:ext cx="414996" cy="18288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2" name="Rectangle: Rounded Corners 41">
                <a:extLst>
                  <a:ext uri="{FF2B5EF4-FFF2-40B4-BE49-F238E27FC236}">
                    <a16:creationId xmlns:a16="http://schemas.microsoft.com/office/drawing/2014/main" id="{0009871D-A30F-4AEB-BA7E-26F53686EF02}"/>
                  </a:ext>
                </a:extLst>
              </p:cNvPr>
              <p:cNvSpPr/>
              <p:nvPr/>
            </p:nvSpPr>
            <p:spPr>
              <a:xfrm>
                <a:off x="7793500" y="2458332"/>
                <a:ext cx="858129" cy="18288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Oval 42">
                <a:extLst>
                  <a:ext uri="{FF2B5EF4-FFF2-40B4-BE49-F238E27FC236}">
                    <a16:creationId xmlns:a16="http://schemas.microsoft.com/office/drawing/2014/main" id="{28D39333-0C1A-4C94-810D-41FB336090E7}"/>
                  </a:ext>
                </a:extLst>
              </p:cNvPr>
              <p:cNvSpPr/>
              <p:nvPr/>
            </p:nvSpPr>
            <p:spPr>
              <a:xfrm>
                <a:off x="1297685" y="1397262"/>
                <a:ext cx="1285972" cy="1285972"/>
              </a:xfrm>
              <a:prstGeom prst="ellipse">
                <a:avLst/>
              </a:prstGeom>
              <a:gradFill flip="none" rotWithShape="1">
                <a:gsLst>
                  <a:gs pos="0">
                    <a:srgbClr val="FFFF66"/>
                  </a:gs>
                  <a:gs pos="80000">
                    <a:srgbClr val="FF9900"/>
                  </a:gs>
                </a:gsLst>
                <a:lin ang="2700000" scaled="1"/>
                <a:tileRect/>
              </a:gradFill>
              <a:ln>
                <a:noFill/>
              </a:ln>
              <a:effectLst>
                <a:innerShdw blurRad="2667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TextBox 43">
                <a:extLst>
                  <a:ext uri="{FF2B5EF4-FFF2-40B4-BE49-F238E27FC236}">
                    <a16:creationId xmlns:a16="http://schemas.microsoft.com/office/drawing/2014/main" id="{57CF407C-2FB9-4843-AF82-D746E3E876EB}"/>
                  </a:ext>
                </a:extLst>
              </p:cNvPr>
              <p:cNvSpPr txBox="1"/>
              <p:nvPr/>
            </p:nvSpPr>
            <p:spPr>
              <a:xfrm>
                <a:off x="1501850" y="1674956"/>
                <a:ext cx="844324" cy="77638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Oswald" panose="02000503000000000000" pitchFamily="2" charset="0"/>
                    <a:ea typeface="+mn-ea"/>
                    <a:cs typeface="+mn-cs"/>
                  </a:rPr>
                  <a:t>03</a:t>
                </a:r>
              </a:p>
            </p:txBody>
          </p:sp>
        </p:grpSp>
        <p:sp>
          <p:nvSpPr>
            <p:cNvPr id="35" name="TextBox 34">
              <a:extLst>
                <a:ext uri="{FF2B5EF4-FFF2-40B4-BE49-F238E27FC236}">
                  <a16:creationId xmlns:a16="http://schemas.microsoft.com/office/drawing/2014/main" id="{34497B3F-22AB-4D42-A933-CD595EF2768B}"/>
                </a:ext>
              </a:extLst>
            </p:cNvPr>
            <p:cNvSpPr txBox="1"/>
            <p:nvPr/>
          </p:nvSpPr>
          <p:spPr>
            <a:xfrm>
              <a:off x="1523620" y="1054325"/>
              <a:ext cx="2343061"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F09808"/>
                  </a:solidFill>
                  <a:latin typeface="Oswald" panose="02000503000000000000" pitchFamily="2" charset="0"/>
                </a:rPr>
                <a:t>Community Engagement </a:t>
              </a:r>
              <a:endParaRPr kumimoji="0" lang="en-US" sz="1400" b="1" i="0" u="none" strike="noStrike" kern="1200" cap="none" spc="0" normalizeH="0" baseline="0" noProof="0" dirty="0">
                <a:ln>
                  <a:noFill/>
                </a:ln>
                <a:solidFill>
                  <a:srgbClr val="F09808"/>
                </a:solidFill>
                <a:effectLst/>
                <a:uLnTx/>
                <a:uFillTx/>
                <a:latin typeface="Oswald" panose="02000503000000000000" pitchFamily="2" charset="0"/>
              </a:endParaRPr>
            </a:p>
          </p:txBody>
        </p:sp>
        <p:sp>
          <p:nvSpPr>
            <p:cNvPr id="36" name="TextBox 35">
              <a:extLst>
                <a:ext uri="{FF2B5EF4-FFF2-40B4-BE49-F238E27FC236}">
                  <a16:creationId xmlns:a16="http://schemas.microsoft.com/office/drawing/2014/main" id="{B1238E16-AFBD-45E0-A922-912F65F3AB75}"/>
                </a:ext>
              </a:extLst>
            </p:cNvPr>
            <p:cNvSpPr txBox="1"/>
            <p:nvPr/>
          </p:nvSpPr>
          <p:spPr>
            <a:xfrm>
              <a:off x="1526645" y="1263749"/>
              <a:ext cx="2421144" cy="26161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Community engagement is crucial</a:t>
              </a:r>
            </a:p>
          </p:txBody>
        </p:sp>
      </p:grpSp>
      <p:grpSp>
        <p:nvGrpSpPr>
          <p:cNvPr id="45" name="Group 44">
            <a:extLst>
              <a:ext uri="{FF2B5EF4-FFF2-40B4-BE49-F238E27FC236}">
                <a16:creationId xmlns:a16="http://schemas.microsoft.com/office/drawing/2014/main" id="{E8034625-ADD1-4797-AD7D-91568F8D11D3}"/>
              </a:ext>
            </a:extLst>
          </p:cNvPr>
          <p:cNvGrpSpPr/>
          <p:nvPr/>
        </p:nvGrpSpPr>
        <p:grpSpPr>
          <a:xfrm flipH="1">
            <a:off x="1660746" y="3643943"/>
            <a:ext cx="4669115" cy="1135340"/>
            <a:chOff x="673767" y="1035588"/>
            <a:chExt cx="4669115" cy="1135340"/>
          </a:xfrm>
        </p:grpSpPr>
        <p:grpSp>
          <p:nvGrpSpPr>
            <p:cNvPr id="46" name="Group 45">
              <a:extLst>
                <a:ext uri="{FF2B5EF4-FFF2-40B4-BE49-F238E27FC236}">
                  <a16:creationId xmlns:a16="http://schemas.microsoft.com/office/drawing/2014/main" id="{2CD2EA00-9002-4859-B1DF-9860B11BE8D6}"/>
                </a:ext>
              </a:extLst>
            </p:cNvPr>
            <p:cNvGrpSpPr/>
            <p:nvPr/>
          </p:nvGrpSpPr>
          <p:grpSpPr>
            <a:xfrm>
              <a:off x="673767" y="1035588"/>
              <a:ext cx="4669115" cy="1135340"/>
              <a:chOff x="1228580" y="1336432"/>
              <a:chExt cx="7852114" cy="1909317"/>
            </a:xfrm>
          </p:grpSpPr>
          <p:sp>
            <p:nvSpPr>
              <p:cNvPr id="49" name="Rectangle 48">
                <a:extLst>
                  <a:ext uri="{FF2B5EF4-FFF2-40B4-BE49-F238E27FC236}">
                    <a16:creationId xmlns:a16="http://schemas.microsoft.com/office/drawing/2014/main" id="{EB66EF1D-FC18-40C7-B5DA-24998F9E9BFC}"/>
                  </a:ext>
                </a:extLst>
              </p:cNvPr>
              <p:cNvSpPr/>
              <p:nvPr/>
            </p:nvSpPr>
            <p:spPr>
              <a:xfrm rot="399376">
                <a:off x="1617554" y="1817402"/>
                <a:ext cx="6236186" cy="1428347"/>
              </a:xfrm>
              <a:prstGeom prst="rect">
                <a:avLst/>
              </a:prstGeom>
              <a:gradFill flip="none" rotWithShape="1">
                <a:gsLst>
                  <a:gs pos="100000">
                    <a:srgbClr val="D4D9DD">
                      <a:alpha val="0"/>
                    </a:srgbClr>
                  </a:gs>
                  <a:gs pos="20000">
                    <a:schemeClr val="tx1">
                      <a:alpha val="78000"/>
                    </a:schemeClr>
                  </a:gs>
                </a:gsLst>
                <a:lin ang="18000000" scaled="0"/>
                <a:tileRect/>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0" name="Freeform: Shape 49">
                <a:extLst>
                  <a:ext uri="{FF2B5EF4-FFF2-40B4-BE49-F238E27FC236}">
                    <a16:creationId xmlns:a16="http://schemas.microsoft.com/office/drawing/2014/main" id="{1C7A9D3C-50DF-45F0-9928-9D5CDAAE26BD}"/>
                  </a:ext>
                </a:extLst>
              </p:cNvPr>
              <p:cNvSpPr/>
              <p:nvPr/>
            </p:nvSpPr>
            <p:spPr>
              <a:xfrm rot="5400000">
                <a:off x="3770480" y="-1205468"/>
                <a:ext cx="1427871" cy="6511671"/>
              </a:xfrm>
              <a:custGeom>
                <a:avLst/>
                <a:gdLst>
                  <a:gd name="connsiteX0" fmla="*/ 0 w 1427871"/>
                  <a:gd name="connsiteY0" fmla="*/ 5752514 h 6466449"/>
                  <a:gd name="connsiteX1" fmla="*/ 0 w 1427871"/>
                  <a:gd name="connsiteY1" fmla="*/ 0 h 6466449"/>
                  <a:gd name="connsiteX2" fmla="*/ 168820 w 1427871"/>
                  <a:gd name="connsiteY2" fmla="*/ 0 h 6466449"/>
                  <a:gd name="connsiteX3" fmla="*/ 168820 w 1427871"/>
                  <a:gd name="connsiteY3" fmla="*/ 907367 h 6466449"/>
                  <a:gd name="connsiteX4" fmla="*/ 260259 w 1427871"/>
                  <a:gd name="connsiteY4" fmla="*/ 998806 h 6466449"/>
                  <a:gd name="connsiteX5" fmla="*/ 260258 w 1427871"/>
                  <a:gd name="connsiteY5" fmla="*/ 998807 h 6466449"/>
                  <a:gd name="connsiteX6" fmla="*/ 351697 w 1427871"/>
                  <a:gd name="connsiteY6" fmla="*/ 907368 h 6466449"/>
                  <a:gd name="connsiteX7" fmla="*/ 351697 w 1427871"/>
                  <a:gd name="connsiteY7" fmla="*/ 0 h 6466449"/>
                  <a:gd name="connsiteX8" fmla="*/ 488856 w 1427871"/>
                  <a:gd name="connsiteY8" fmla="*/ 0 h 6466449"/>
                  <a:gd name="connsiteX9" fmla="*/ 488856 w 1427871"/>
                  <a:gd name="connsiteY9" fmla="*/ 628358 h 6466449"/>
                  <a:gd name="connsiteX10" fmla="*/ 580295 w 1427871"/>
                  <a:gd name="connsiteY10" fmla="*/ 719797 h 6466449"/>
                  <a:gd name="connsiteX11" fmla="*/ 580294 w 1427871"/>
                  <a:gd name="connsiteY11" fmla="*/ 719798 h 6466449"/>
                  <a:gd name="connsiteX12" fmla="*/ 671733 w 1427871"/>
                  <a:gd name="connsiteY12" fmla="*/ 628359 h 6466449"/>
                  <a:gd name="connsiteX13" fmla="*/ 671733 w 1427871"/>
                  <a:gd name="connsiteY13" fmla="*/ 0 h 6466449"/>
                  <a:gd name="connsiteX14" fmla="*/ 845824 w 1427871"/>
                  <a:gd name="connsiteY14" fmla="*/ 0 h 6466449"/>
                  <a:gd name="connsiteX15" fmla="*/ 845824 w 1427871"/>
                  <a:gd name="connsiteY15" fmla="*/ 841717 h 6466449"/>
                  <a:gd name="connsiteX16" fmla="*/ 937263 w 1427871"/>
                  <a:gd name="connsiteY16" fmla="*/ 933156 h 6466449"/>
                  <a:gd name="connsiteX17" fmla="*/ 937262 w 1427871"/>
                  <a:gd name="connsiteY17" fmla="*/ 933157 h 6466449"/>
                  <a:gd name="connsiteX18" fmla="*/ 1028701 w 1427871"/>
                  <a:gd name="connsiteY18" fmla="*/ 841718 h 6466449"/>
                  <a:gd name="connsiteX19" fmla="*/ 1028701 w 1427871"/>
                  <a:gd name="connsiteY19" fmla="*/ 0 h 6466449"/>
                  <a:gd name="connsiteX20" fmla="*/ 1115748 w 1427871"/>
                  <a:gd name="connsiteY20" fmla="*/ 0 h 6466449"/>
                  <a:gd name="connsiteX21" fmla="*/ 1115748 w 1427871"/>
                  <a:gd name="connsiteY21" fmla="*/ 409136 h 6466449"/>
                  <a:gd name="connsiteX22" fmla="*/ 1207187 w 1427871"/>
                  <a:gd name="connsiteY22" fmla="*/ 500575 h 6466449"/>
                  <a:gd name="connsiteX23" fmla="*/ 1207186 w 1427871"/>
                  <a:gd name="connsiteY23" fmla="*/ 500576 h 6466449"/>
                  <a:gd name="connsiteX24" fmla="*/ 1298625 w 1427871"/>
                  <a:gd name="connsiteY24" fmla="*/ 409137 h 6466449"/>
                  <a:gd name="connsiteX25" fmla="*/ 1298625 w 1427871"/>
                  <a:gd name="connsiteY25" fmla="*/ 0 h 6466449"/>
                  <a:gd name="connsiteX26" fmla="*/ 1427871 w 1427871"/>
                  <a:gd name="connsiteY26" fmla="*/ 0 h 6466449"/>
                  <a:gd name="connsiteX27" fmla="*/ 1427870 w 1427871"/>
                  <a:gd name="connsiteY27" fmla="*/ 5752514 h 6466449"/>
                  <a:gd name="connsiteX28" fmla="*/ 713935 w 1427871"/>
                  <a:gd name="connsiteY28" fmla="*/ 6466449 h 6466449"/>
                  <a:gd name="connsiteX29" fmla="*/ 0 w 1427871"/>
                  <a:gd name="connsiteY29" fmla="*/ 5752514 h 6466449"/>
                  <a:gd name="connsiteX0" fmla="*/ 0 w 1427871"/>
                  <a:gd name="connsiteY0" fmla="*/ 5784358 h 6498293"/>
                  <a:gd name="connsiteX1" fmla="*/ 0 w 1427871"/>
                  <a:gd name="connsiteY1" fmla="*/ 31844 h 6498293"/>
                  <a:gd name="connsiteX2" fmla="*/ 168820 w 1427871"/>
                  <a:gd name="connsiteY2" fmla="*/ 31844 h 6498293"/>
                  <a:gd name="connsiteX3" fmla="*/ 168820 w 1427871"/>
                  <a:gd name="connsiteY3" fmla="*/ 939211 h 6498293"/>
                  <a:gd name="connsiteX4" fmla="*/ 260259 w 1427871"/>
                  <a:gd name="connsiteY4" fmla="*/ 1030650 h 6498293"/>
                  <a:gd name="connsiteX5" fmla="*/ 260258 w 1427871"/>
                  <a:gd name="connsiteY5" fmla="*/ 1030651 h 6498293"/>
                  <a:gd name="connsiteX6" fmla="*/ 351697 w 1427871"/>
                  <a:gd name="connsiteY6" fmla="*/ 939212 h 6498293"/>
                  <a:gd name="connsiteX7" fmla="*/ 351697 w 1427871"/>
                  <a:gd name="connsiteY7" fmla="*/ 31844 h 6498293"/>
                  <a:gd name="connsiteX8" fmla="*/ 488856 w 1427871"/>
                  <a:gd name="connsiteY8" fmla="*/ 31844 h 6498293"/>
                  <a:gd name="connsiteX9" fmla="*/ 488856 w 1427871"/>
                  <a:gd name="connsiteY9" fmla="*/ 660202 h 6498293"/>
                  <a:gd name="connsiteX10" fmla="*/ 580295 w 1427871"/>
                  <a:gd name="connsiteY10" fmla="*/ 751641 h 6498293"/>
                  <a:gd name="connsiteX11" fmla="*/ 580294 w 1427871"/>
                  <a:gd name="connsiteY11" fmla="*/ 751642 h 6498293"/>
                  <a:gd name="connsiteX12" fmla="*/ 671733 w 1427871"/>
                  <a:gd name="connsiteY12" fmla="*/ 660203 h 6498293"/>
                  <a:gd name="connsiteX13" fmla="*/ 671733 w 1427871"/>
                  <a:gd name="connsiteY13" fmla="*/ 31844 h 6498293"/>
                  <a:gd name="connsiteX14" fmla="*/ 845824 w 1427871"/>
                  <a:gd name="connsiteY14" fmla="*/ 31844 h 6498293"/>
                  <a:gd name="connsiteX15" fmla="*/ 845824 w 1427871"/>
                  <a:gd name="connsiteY15" fmla="*/ 873561 h 6498293"/>
                  <a:gd name="connsiteX16" fmla="*/ 937263 w 1427871"/>
                  <a:gd name="connsiteY16" fmla="*/ 965000 h 6498293"/>
                  <a:gd name="connsiteX17" fmla="*/ 937262 w 1427871"/>
                  <a:gd name="connsiteY17" fmla="*/ 965001 h 6498293"/>
                  <a:gd name="connsiteX18" fmla="*/ 1028701 w 1427871"/>
                  <a:gd name="connsiteY18" fmla="*/ 873562 h 6498293"/>
                  <a:gd name="connsiteX19" fmla="*/ 1028701 w 1427871"/>
                  <a:gd name="connsiteY19" fmla="*/ 31844 h 6498293"/>
                  <a:gd name="connsiteX20" fmla="*/ 1115748 w 1427871"/>
                  <a:gd name="connsiteY20" fmla="*/ 31844 h 6498293"/>
                  <a:gd name="connsiteX21" fmla="*/ 1115748 w 1427871"/>
                  <a:gd name="connsiteY21" fmla="*/ 440980 h 6498293"/>
                  <a:gd name="connsiteX22" fmla="*/ 1207187 w 1427871"/>
                  <a:gd name="connsiteY22" fmla="*/ 532419 h 6498293"/>
                  <a:gd name="connsiteX23" fmla="*/ 1207186 w 1427871"/>
                  <a:gd name="connsiteY23" fmla="*/ 532420 h 6498293"/>
                  <a:gd name="connsiteX24" fmla="*/ 1298625 w 1427871"/>
                  <a:gd name="connsiteY24" fmla="*/ 440981 h 6498293"/>
                  <a:gd name="connsiteX25" fmla="*/ 1298625 w 1427871"/>
                  <a:gd name="connsiteY25" fmla="*/ 31844 h 6498293"/>
                  <a:gd name="connsiteX26" fmla="*/ 1427871 w 1427871"/>
                  <a:gd name="connsiteY26" fmla="*/ 31844 h 6498293"/>
                  <a:gd name="connsiteX27" fmla="*/ 1427870 w 1427871"/>
                  <a:gd name="connsiteY27" fmla="*/ 5784358 h 6498293"/>
                  <a:gd name="connsiteX28" fmla="*/ 713935 w 1427871"/>
                  <a:gd name="connsiteY28" fmla="*/ 6498293 h 6498293"/>
                  <a:gd name="connsiteX29" fmla="*/ 0 w 1427871"/>
                  <a:gd name="connsiteY29" fmla="*/ 5784358 h 6498293"/>
                  <a:gd name="connsiteX0" fmla="*/ 0 w 1427871"/>
                  <a:gd name="connsiteY0" fmla="*/ 5795495 h 6509430"/>
                  <a:gd name="connsiteX1" fmla="*/ 0 w 1427871"/>
                  <a:gd name="connsiteY1" fmla="*/ 42981 h 6509430"/>
                  <a:gd name="connsiteX2" fmla="*/ 168820 w 1427871"/>
                  <a:gd name="connsiteY2" fmla="*/ 42981 h 6509430"/>
                  <a:gd name="connsiteX3" fmla="*/ 168820 w 1427871"/>
                  <a:gd name="connsiteY3" fmla="*/ 950348 h 6509430"/>
                  <a:gd name="connsiteX4" fmla="*/ 260259 w 1427871"/>
                  <a:gd name="connsiteY4" fmla="*/ 1041787 h 6509430"/>
                  <a:gd name="connsiteX5" fmla="*/ 260258 w 1427871"/>
                  <a:gd name="connsiteY5" fmla="*/ 1041788 h 6509430"/>
                  <a:gd name="connsiteX6" fmla="*/ 351697 w 1427871"/>
                  <a:gd name="connsiteY6" fmla="*/ 950349 h 6509430"/>
                  <a:gd name="connsiteX7" fmla="*/ 351697 w 1427871"/>
                  <a:gd name="connsiteY7" fmla="*/ 42981 h 6509430"/>
                  <a:gd name="connsiteX8" fmla="*/ 488856 w 1427871"/>
                  <a:gd name="connsiteY8" fmla="*/ 42981 h 6509430"/>
                  <a:gd name="connsiteX9" fmla="*/ 488856 w 1427871"/>
                  <a:gd name="connsiteY9" fmla="*/ 671339 h 6509430"/>
                  <a:gd name="connsiteX10" fmla="*/ 580295 w 1427871"/>
                  <a:gd name="connsiteY10" fmla="*/ 762778 h 6509430"/>
                  <a:gd name="connsiteX11" fmla="*/ 580294 w 1427871"/>
                  <a:gd name="connsiteY11" fmla="*/ 762779 h 6509430"/>
                  <a:gd name="connsiteX12" fmla="*/ 671733 w 1427871"/>
                  <a:gd name="connsiteY12" fmla="*/ 671340 h 6509430"/>
                  <a:gd name="connsiteX13" fmla="*/ 671733 w 1427871"/>
                  <a:gd name="connsiteY13" fmla="*/ 42981 h 6509430"/>
                  <a:gd name="connsiteX14" fmla="*/ 845824 w 1427871"/>
                  <a:gd name="connsiteY14" fmla="*/ 42981 h 6509430"/>
                  <a:gd name="connsiteX15" fmla="*/ 845824 w 1427871"/>
                  <a:gd name="connsiteY15" fmla="*/ 884698 h 6509430"/>
                  <a:gd name="connsiteX16" fmla="*/ 937263 w 1427871"/>
                  <a:gd name="connsiteY16" fmla="*/ 976137 h 6509430"/>
                  <a:gd name="connsiteX17" fmla="*/ 937262 w 1427871"/>
                  <a:gd name="connsiteY17" fmla="*/ 976138 h 6509430"/>
                  <a:gd name="connsiteX18" fmla="*/ 1028701 w 1427871"/>
                  <a:gd name="connsiteY18" fmla="*/ 884699 h 6509430"/>
                  <a:gd name="connsiteX19" fmla="*/ 1028701 w 1427871"/>
                  <a:gd name="connsiteY19" fmla="*/ 42981 h 6509430"/>
                  <a:gd name="connsiteX20" fmla="*/ 1115748 w 1427871"/>
                  <a:gd name="connsiteY20" fmla="*/ 42981 h 6509430"/>
                  <a:gd name="connsiteX21" fmla="*/ 1115748 w 1427871"/>
                  <a:gd name="connsiteY21" fmla="*/ 452117 h 6509430"/>
                  <a:gd name="connsiteX22" fmla="*/ 1207187 w 1427871"/>
                  <a:gd name="connsiteY22" fmla="*/ 543556 h 6509430"/>
                  <a:gd name="connsiteX23" fmla="*/ 1207186 w 1427871"/>
                  <a:gd name="connsiteY23" fmla="*/ 543557 h 6509430"/>
                  <a:gd name="connsiteX24" fmla="*/ 1298625 w 1427871"/>
                  <a:gd name="connsiteY24" fmla="*/ 452118 h 6509430"/>
                  <a:gd name="connsiteX25" fmla="*/ 1298625 w 1427871"/>
                  <a:gd name="connsiteY25" fmla="*/ 42981 h 6509430"/>
                  <a:gd name="connsiteX26" fmla="*/ 1427871 w 1427871"/>
                  <a:gd name="connsiteY26" fmla="*/ 42981 h 6509430"/>
                  <a:gd name="connsiteX27" fmla="*/ 1427870 w 1427871"/>
                  <a:gd name="connsiteY27" fmla="*/ 5795495 h 6509430"/>
                  <a:gd name="connsiteX28" fmla="*/ 713935 w 1427871"/>
                  <a:gd name="connsiteY28" fmla="*/ 6509430 h 6509430"/>
                  <a:gd name="connsiteX29" fmla="*/ 0 w 1427871"/>
                  <a:gd name="connsiteY29" fmla="*/ 5795495 h 6509430"/>
                  <a:gd name="connsiteX0" fmla="*/ 0 w 1427871"/>
                  <a:gd name="connsiteY0" fmla="*/ 5797736 h 6511671"/>
                  <a:gd name="connsiteX1" fmla="*/ 0 w 1427871"/>
                  <a:gd name="connsiteY1" fmla="*/ 45222 h 6511671"/>
                  <a:gd name="connsiteX2" fmla="*/ 168820 w 1427871"/>
                  <a:gd name="connsiteY2" fmla="*/ 45222 h 6511671"/>
                  <a:gd name="connsiteX3" fmla="*/ 168820 w 1427871"/>
                  <a:gd name="connsiteY3" fmla="*/ 952589 h 6511671"/>
                  <a:gd name="connsiteX4" fmla="*/ 260259 w 1427871"/>
                  <a:gd name="connsiteY4" fmla="*/ 1044028 h 6511671"/>
                  <a:gd name="connsiteX5" fmla="*/ 260258 w 1427871"/>
                  <a:gd name="connsiteY5" fmla="*/ 1044029 h 6511671"/>
                  <a:gd name="connsiteX6" fmla="*/ 351697 w 1427871"/>
                  <a:gd name="connsiteY6" fmla="*/ 952590 h 6511671"/>
                  <a:gd name="connsiteX7" fmla="*/ 351697 w 1427871"/>
                  <a:gd name="connsiteY7" fmla="*/ 45222 h 6511671"/>
                  <a:gd name="connsiteX8" fmla="*/ 488856 w 1427871"/>
                  <a:gd name="connsiteY8" fmla="*/ 45222 h 6511671"/>
                  <a:gd name="connsiteX9" fmla="*/ 488856 w 1427871"/>
                  <a:gd name="connsiteY9" fmla="*/ 673580 h 6511671"/>
                  <a:gd name="connsiteX10" fmla="*/ 580295 w 1427871"/>
                  <a:gd name="connsiteY10" fmla="*/ 765019 h 6511671"/>
                  <a:gd name="connsiteX11" fmla="*/ 580294 w 1427871"/>
                  <a:gd name="connsiteY11" fmla="*/ 765020 h 6511671"/>
                  <a:gd name="connsiteX12" fmla="*/ 671733 w 1427871"/>
                  <a:gd name="connsiteY12" fmla="*/ 673581 h 6511671"/>
                  <a:gd name="connsiteX13" fmla="*/ 671733 w 1427871"/>
                  <a:gd name="connsiteY13" fmla="*/ 45222 h 6511671"/>
                  <a:gd name="connsiteX14" fmla="*/ 845824 w 1427871"/>
                  <a:gd name="connsiteY14" fmla="*/ 45222 h 6511671"/>
                  <a:gd name="connsiteX15" fmla="*/ 845824 w 1427871"/>
                  <a:gd name="connsiteY15" fmla="*/ 886939 h 6511671"/>
                  <a:gd name="connsiteX16" fmla="*/ 937263 w 1427871"/>
                  <a:gd name="connsiteY16" fmla="*/ 978378 h 6511671"/>
                  <a:gd name="connsiteX17" fmla="*/ 937262 w 1427871"/>
                  <a:gd name="connsiteY17" fmla="*/ 978379 h 6511671"/>
                  <a:gd name="connsiteX18" fmla="*/ 1028701 w 1427871"/>
                  <a:gd name="connsiteY18" fmla="*/ 886940 h 6511671"/>
                  <a:gd name="connsiteX19" fmla="*/ 1028701 w 1427871"/>
                  <a:gd name="connsiteY19" fmla="*/ 45222 h 6511671"/>
                  <a:gd name="connsiteX20" fmla="*/ 1115748 w 1427871"/>
                  <a:gd name="connsiteY20" fmla="*/ 45222 h 6511671"/>
                  <a:gd name="connsiteX21" fmla="*/ 1115748 w 1427871"/>
                  <a:gd name="connsiteY21" fmla="*/ 454358 h 6511671"/>
                  <a:gd name="connsiteX22" fmla="*/ 1207187 w 1427871"/>
                  <a:gd name="connsiteY22" fmla="*/ 545797 h 6511671"/>
                  <a:gd name="connsiteX23" fmla="*/ 1207186 w 1427871"/>
                  <a:gd name="connsiteY23" fmla="*/ 545798 h 6511671"/>
                  <a:gd name="connsiteX24" fmla="*/ 1298625 w 1427871"/>
                  <a:gd name="connsiteY24" fmla="*/ 454359 h 6511671"/>
                  <a:gd name="connsiteX25" fmla="*/ 1298625 w 1427871"/>
                  <a:gd name="connsiteY25" fmla="*/ 45222 h 6511671"/>
                  <a:gd name="connsiteX26" fmla="*/ 1427871 w 1427871"/>
                  <a:gd name="connsiteY26" fmla="*/ 45222 h 6511671"/>
                  <a:gd name="connsiteX27" fmla="*/ 1427870 w 1427871"/>
                  <a:gd name="connsiteY27" fmla="*/ 5797736 h 6511671"/>
                  <a:gd name="connsiteX28" fmla="*/ 713935 w 1427871"/>
                  <a:gd name="connsiteY28" fmla="*/ 6511671 h 6511671"/>
                  <a:gd name="connsiteX29" fmla="*/ 0 w 1427871"/>
                  <a:gd name="connsiteY29" fmla="*/ 5797736 h 6511671"/>
                  <a:gd name="connsiteX0" fmla="*/ 0 w 1427871"/>
                  <a:gd name="connsiteY0" fmla="*/ 5797736 h 6511671"/>
                  <a:gd name="connsiteX1" fmla="*/ 0 w 1427871"/>
                  <a:gd name="connsiteY1" fmla="*/ 45222 h 6511671"/>
                  <a:gd name="connsiteX2" fmla="*/ 168820 w 1427871"/>
                  <a:gd name="connsiteY2" fmla="*/ 45222 h 6511671"/>
                  <a:gd name="connsiteX3" fmla="*/ 168820 w 1427871"/>
                  <a:gd name="connsiteY3" fmla="*/ 952589 h 6511671"/>
                  <a:gd name="connsiteX4" fmla="*/ 260259 w 1427871"/>
                  <a:gd name="connsiteY4" fmla="*/ 1044028 h 6511671"/>
                  <a:gd name="connsiteX5" fmla="*/ 260258 w 1427871"/>
                  <a:gd name="connsiteY5" fmla="*/ 1044029 h 6511671"/>
                  <a:gd name="connsiteX6" fmla="*/ 351697 w 1427871"/>
                  <a:gd name="connsiteY6" fmla="*/ 952590 h 6511671"/>
                  <a:gd name="connsiteX7" fmla="*/ 351697 w 1427871"/>
                  <a:gd name="connsiteY7" fmla="*/ 45222 h 6511671"/>
                  <a:gd name="connsiteX8" fmla="*/ 488856 w 1427871"/>
                  <a:gd name="connsiteY8" fmla="*/ 45222 h 6511671"/>
                  <a:gd name="connsiteX9" fmla="*/ 488856 w 1427871"/>
                  <a:gd name="connsiteY9" fmla="*/ 673580 h 6511671"/>
                  <a:gd name="connsiteX10" fmla="*/ 580295 w 1427871"/>
                  <a:gd name="connsiteY10" fmla="*/ 765019 h 6511671"/>
                  <a:gd name="connsiteX11" fmla="*/ 580294 w 1427871"/>
                  <a:gd name="connsiteY11" fmla="*/ 765020 h 6511671"/>
                  <a:gd name="connsiteX12" fmla="*/ 671733 w 1427871"/>
                  <a:gd name="connsiteY12" fmla="*/ 673581 h 6511671"/>
                  <a:gd name="connsiteX13" fmla="*/ 671733 w 1427871"/>
                  <a:gd name="connsiteY13" fmla="*/ 45222 h 6511671"/>
                  <a:gd name="connsiteX14" fmla="*/ 845824 w 1427871"/>
                  <a:gd name="connsiteY14" fmla="*/ 45222 h 6511671"/>
                  <a:gd name="connsiteX15" fmla="*/ 845824 w 1427871"/>
                  <a:gd name="connsiteY15" fmla="*/ 886939 h 6511671"/>
                  <a:gd name="connsiteX16" fmla="*/ 937263 w 1427871"/>
                  <a:gd name="connsiteY16" fmla="*/ 978378 h 6511671"/>
                  <a:gd name="connsiteX17" fmla="*/ 937262 w 1427871"/>
                  <a:gd name="connsiteY17" fmla="*/ 978379 h 6511671"/>
                  <a:gd name="connsiteX18" fmla="*/ 1028701 w 1427871"/>
                  <a:gd name="connsiteY18" fmla="*/ 886940 h 6511671"/>
                  <a:gd name="connsiteX19" fmla="*/ 1028701 w 1427871"/>
                  <a:gd name="connsiteY19" fmla="*/ 45222 h 6511671"/>
                  <a:gd name="connsiteX20" fmla="*/ 1115748 w 1427871"/>
                  <a:gd name="connsiteY20" fmla="*/ 45222 h 6511671"/>
                  <a:gd name="connsiteX21" fmla="*/ 1115748 w 1427871"/>
                  <a:gd name="connsiteY21" fmla="*/ 454358 h 6511671"/>
                  <a:gd name="connsiteX22" fmla="*/ 1207187 w 1427871"/>
                  <a:gd name="connsiteY22" fmla="*/ 545797 h 6511671"/>
                  <a:gd name="connsiteX23" fmla="*/ 1207186 w 1427871"/>
                  <a:gd name="connsiteY23" fmla="*/ 545798 h 6511671"/>
                  <a:gd name="connsiteX24" fmla="*/ 1298625 w 1427871"/>
                  <a:gd name="connsiteY24" fmla="*/ 454359 h 6511671"/>
                  <a:gd name="connsiteX25" fmla="*/ 1298625 w 1427871"/>
                  <a:gd name="connsiteY25" fmla="*/ 45222 h 6511671"/>
                  <a:gd name="connsiteX26" fmla="*/ 1427871 w 1427871"/>
                  <a:gd name="connsiteY26" fmla="*/ 45222 h 6511671"/>
                  <a:gd name="connsiteX27" fmla="*/ 1427870 w 1427871"/>
                  <a:gd name="connsiteY27" fmla="*/ 5797736 h 6511671"/>
                  <a:gd name="connsiteX28" fmla="*/ 713935 w 1427871"/>
                  <a:gd name="connsiteY28" fmla="*/ 6511671 h 6511671"/>
                  <a:gd name="connsiteX29" fmla="*/ 0 w 1427871"/>
                  <a:gd name="connsiteY29" fmla="*/ 5797736 h 6511671"/>
                  <a:gd name="connsiteX0" fmla="*/ 0 w 1427871"/>
                  <a:gd name="connsiteY0" fmla="*/ 5797736 h 6511671"/>
                  <a:gd name="connsiteX1" fmla="*/ 0 w 1427871"/>
                  <a:gd name="connsiteY1" fmla="*/ 45222 h 6511671"/>
                  <a:gd name="connsiteX2" fmla="*/ 168820 w 1427871"/>
                  <a:gd name="connsiteY2" fmla="*/ 45222 h 6511671"/>
                  <a:gd name="connsiteX3" fmla="*/ 168820 w 1427871"/>
                  <a:gd name="connsiteY3" fmla="*/ 952589 h 6511671"/>
                  <a:gd name="connsiteX4" fmla="*/ 260259 w 1427871"/>
                  <a:gd name="connsiteY4" fmla="*/ 1044028 h 6511671"/>
                  <a:gd name="connsiteX5" fmla="*/ 260258 w 1427871"/>
                  <a:gd name="connsiteY5" fmla="*/ 1044029 h 6511671"/>
                  <a:gd name="connsiteX6" fmla="*/ 351697 w 1427871"/>
                  <a:gd name="connsiteY6" fmla="*/ 952590 h 6511671"/>
                  <a:gd name="connsiteX7" fmla="*/ 351697 w 1427871"/>
                  <a:gd name="connsiteY7" fmla="*/ 45222 h 6511671"/>
                  <a:gd name="connsiteX8" fmla="*/ 488856 w 1427871"/>
                  <a:gd name="connsiteY8" fmla="*/ 45222 h 6511671"/>
                  <a:gd name="connsiteX9" fmla="*/ 488856 w 1427871"/>
                  <a:gd name="connsiteY9" fmla="*/ 673580 h 6511671"/>
                  <a:gd name="connsiteX10" fmla="*/ 580295 w 1427871"/>
                  <a:gd name="connsiteY10" fmla="*/ 765019 h 6511671"/>
                  <a:gd name="connsiteX11" fmla="*/ 580294 w 1427871"/>
                  <a:gd name="connsiteY11" fmla="*/ 765020 h 6511671"/>
                  <a:gd name="connsiteX12" fmla="*/ 671733 w 1427871"/>
                  <a:gd name="connsiteY12" fmla="*/ 673581 h 6511671"/>
                  <a:gd name="connsiteX13" fmla="*/ 671733 w 1427871"/>
                  <a:gd name="connsiteY13" fmla="*/ 45222 h 6511671"/>
                  <a:gd name="connsiteX14" fmla="*/ 845824 w 1427871"/>
                  <a:gd name="connsiteY14" fmla="*/ 45222 h 6511671"/>
                  <a:gd name="connsiteX15" fmla="*/ 845824 w 1427871"/>
                  <a:gd name="connsiteY15" fmla="*/ 886939 h 6511671"/>
                  <a:gd name="connsiteX16" fmla="*/ 937263 w 1427871"/>
                  <a:gd name="connsiteY16" fmla="*/ 978378 h 6511671"/>
                  <a:gd name="connsiteX17" fmla="*/ 937262 w 1427871"/>
                  <a:gd name="connsiteY17" fmla="*/ 978379 h 6511671"/>
                  <a:gd name="connsiteX18" fmla="*/ 1028701 w 1427871"/>
                  <a:gd name="connsiteY18" fmla="*/ 886940 h 6511671"/>
                  <a:gd name="connsiteX19" fmla="*/ 1028701 w 1427871"/>
                  <a:gd name="connsiteY19" fmla="*/ 45222 h 6511671"/>
                  <a:gd name="connsiteX20" fmla="*/ 1115748 w 1427871"/>
                  <a:gd name="connsiteY20" fmla="*/ 45222 h 6511671"/>
                  <a:gd name="connsiteX21" fmla="*/ 1115748 w 1427871"/>
                  <a:gd name="connsiteY21" fmla="*/ 454358 h 6511671"/>
                  <a:gd name="connsiteX22" fmla="*/ 1207187 w 1427871"/>
                  <a:gd name="connsiteY22" fmla="*/ 545797 h 6511671"/>
                  <a:gd name="connsiteX23" fmla="*/ 1207186 w 1427871"/>
                  <a:gd name="connsiteY23" fmla="*/ 545798 h 6511671"/>
                  <a:gd name="connsiteX24" fmla="*/ 1298625 w 1427871"/>
                  <a:gd name="connsiteY24" fmla="*/ 454359 h 6511671"/>
                  <a:gd name="connsiteX25" fmla="*/ 1298625 w 1427871"/>
                  <a:gd name="connsiteY25" fmla="*/ 45222 h 6511671"/>
                  <a:gd name="connsiteX26" fmla="*/ 1427871 w 1427871"/>
                  <a:gd name="connsiteY26" fmla="*/ 45222 h 6511671"/>
                  <a:gd name="connsiteX27" fmla="*/ 1427870 w 1427871"/>
                  <a:gd name="connsiteY27" fmla="*/ 5797736 h 6511671"/>
                  <a:gd name="connsiteX28" fmla="*/ 713935 w 1427871"/>
                  <a:gd name="connsiteY28" fmla="*/ 6511671 h 6511671"/>
                  <a:gd name="connsiteX29" fmla="*/ 0 w 1427871"/>
                  <a:gd name="connsiteY29" fmla="*/ 5797736 h 6511671"/>
                  <a:gd name="connsiteX0" fmla="*/ 0 w 1427871"/>
                  <a:gd name="connsiteY0" fmla="*/ 5797736 h 6511671"/>
                  <a:gd name="connsiteX1" fmla="*/ 0 w 1427871"/>
                  <a:gd name="connsiteY1" fmla="*/ 45222 h 6511671"/>
                  <a:gd name="connsiteX2" fmla="*/ 168820 w 1427871"/>
                  <a:gd name="connsiteY2" fmla="*/ 45222 h 6511671"/>
                  <a:gd name="connsiteX3" fmla="*/ 168820 w 1427871"/>
                  <a:gd name="connsiteY3" fmla="*/ 952589 h 6511671"/>
                  <a:gd name="connsiteX4" fmla="*/ 260259 w 1427871"/>
                  <a:gd name="connsiteY4" fmla="*/ 1044028 h 6511671"/>
                  <a:gd name="connsiteX5" fmla="*/ 260258 w 1427871"/>
                  <a:gd name="connsiteY5" fmla="*/ 1044029 h 6511671"/>
                  <a:gd name="connsiteX6" fmla="*/ 351697 w 1427871"/>
                  <a:gd name="connsiteY6" fmla="*/ 952590 h 6511671"/>
                  <a:gd name="connsiteX7" fmla="*/ 351697 w 1427871"/>
                  <a:gd name="connsiteY7" fmla="*/ 45222 h 6511671"/>
                  <a:gd name="connsiteX8" fmla="*/ 488856 w 1427871"/>
                  <a:gd name="connsiteY8" fmla="*/ 45222 h 6511671"/>
                  <a:gd name="connsiteX9" fmla="*/ 488856 w 1427871"/>
                  <a:gd name="connsiteY9" fmla="*/ 673580 h 6511671"/>
                  <a:gd name="connsiteX10" fmla="*/ 580295 w 1427871"/>
                  <a:gd name="connsiteY10" fmla="*/ 765019 h 6511671"/>
                  <a:gd name="connsiteX11" fmla="*/ 580294 w 1427871"/>
                  <a:gd name="connsiteY11" fmla="*/ 765020 h 6511671"/>
                  <a:gd name="connsiteX12" fmla="*/ 671733 w 1427871"/>
                  <a:gd name="connsiteY12" fmla="*/ 673581 h 6511671"/>
                  <a:gd name="connsiteX13" fmla="*/ 671733 w 1427871"/>
                  <a:gd name="connsiteY13" fmla="*/ 45222 h 6511671"/>
                  <a:gd name="connsiteX14" fmla="*/ 845824 w 1427871"/>
                  <a:gd name="connsiteY14" fmla="*/ 45222 h 6511671"/>
                  <a:gd name="connsiteX15" fmla="*/ 845824 w 1427871"/>
                  <a:gd name="connsiteY15" fmla="*/ 886939 h 6511671"/>
                  <a:gd name="connsiteX16" fmla="*/ 937263 w 1427871"/>
                  <a:gd name="connsiteY16" fmla="*/ 978378 h 6511671"/>
                  <a:gd name="connsiteX17" fmla="*/ 937262 w 1427871"/>
                  <a:gd name="connsiteY17" fmla="*/ 978379 h 6511671"/>
                  <a:gd name="connsiteX18" fmla="*/ 1028701 w 1427871"/>
                  <a:gd name="connsiteY18" fmla="*/ 886940 h 6511671"/>
                  <a:gd name="connsiteX19" fmla="*/ 1028701 w 1427871"/>
                  <a:gd name="connsiteY19" fmla="*/ 45222 h 6511671"/>
                  <a:gd name="connsiteX20" fmla="*/ 1115748 w 1427871"/>
                  <a:gd name="connsiteY20" fmla="*/ 45222 h 6511671"/>
                  <a:gd name="connsiteX21" fmla="*/ 1115748 w 1427871"/>
                  <a:gd name="connsiteY21" fmla="*/ 454358 h 6511671"/>
                  <a:gd name="connsiteX22" fmla="*/ 1207187 w 1427871"/>
                  <a:gd name="connsiteY22" fmla="*/ 545797 h 6511671"/>
                  <a:gd name="connsiteX23" fmla="*/ 1207186 w 1427871"/>
                  <a:gd name="connsiteY23" fmla="*/ 545798 h 6511671"/>
                  <a:gd name="connsiteX24" fmla="*/ 1298625 w 1427871"/>
                  <a:gd name="connsiteY24" fmla="*/ 454359 h 6511671"/>
                  <a:gd name="connsiteX25" fmla="*/ 1298625 w 1427871"/>
                  <a:gd name="connsiteY25" fmla="*/ 45222 h 6511671"/>
                  <a:gd name="connsiteX26" fmla="*/ 1427871 w 1427871"/>
                  <a:gd name="connsiteY26" fmla="*/ 45222 h 6511671"/>
                  <a:gd name="connsiteX27" fmla="*/ 1427870 w 1427871"/>
                  <a:gd name="connsiteY27" fmla="*/ 5797736 h 6511671"/>
                  <a:gd name="connsiteX28" fmla="*/ 713935 w 1427871"/>
                  <a:gd name="connsiteY28" fmla="*/ 6511671 h 6511671"/>
                  <a:gd name="connsiteX29" fmla="*/ 0 w 1427871"/>
                  <a:gd name="connsiteY29" fmla="*/ 5797736 h 6511671"/>
                  <a:gd name="connsiteX0" fmla="*/ 0 w 1427871"/>
                  <a:gd name="connsiteY0" fmla="*/ 5797736 h 6511671"/>
                  <a:gd name="connsiteX1" fmla="*/ 0 w 1427871"/>
                  <a:gd name="connsiteY1" fmla="*/ 45222 h 6511671"/>
                  <a:gd name="connsiteX2" fmla="*/ 168820 w 1427871"/>
                  <a:gd name="connsiteY2" fmla="*/ 45222 h 6511671"/>
                  <a:gd name="connsiteX3" fmla="*/ 168820 w 1427871"/>
                  <a:gd name="connsiteY3" fmla="*/ 952589 h 6511671"/>
                  <a:gd name="connsiteX4" fmla="*/ 260259 w 1427871"/>
                  <a:gd name="connsiteY4" fmla="*/ 1044028 h 6511671"/>
                  <a:gd name="connsiteX5" fmla="*/ 260258 w 1427871"/>
                  <a:gd name="connsiteY5" fmla="*/ 1044029 h 6511671"/>
                  <a:gd name="connsiteX6" fmla="*/ 351697 w 1427871"/>
                  <a:gd name="connsiteY6" fmla="*/ 952590 h 6511671"/>
                  <a:gd name="connsiteX7" fmla="*/ 351697 w 1427871"/>
                  <a:gd name="connsiteY7" fmla="*/ 45222 h 6511671"/>
                  <a:gd name="connsiteX8" fmla="*/ 488856 w 1427871"/>
                  <a:gd name="connsiteY8" fmla="*/ 45222 h 6511671"/>
                  <a:gd name="connsiteX9" fmla="*/ 488856 w 1427871"/>
                  <a:gd name="connsiteY9" fmla="*/ 673580 h 6511671"/>
                  <a:gd name="connsiteX10" fmla="*/ 580295 w 1427871"/>
                  <a:gd name="connsiteY10" fmla="*/ 765019 h 6511671"/>
                  <a:gd name="connsiteX11" fmla="*/ 580294 w 1427871"/>
                  <a:gd name="connsiteY11" fmla="*/ 765020 h 6511671"/>
                  <a:gd name="connsiteX12" fmla="*/ 671733 w 1427871"/>
                  <a:gd name="connsiteY12" fmla="*/ 673581 h 6511671"/>
                  <a:gd name="connsiteX13" fmla="*/ 671733 w 1427871"/>
                  <a:gd name="connsiteY13" fmla="*/ 45222 h 6511671"/>
                  <a:gd name="connsiteX14" fmla="*/ 845824 w 1427871"/>
                  <a:gd name="connsiteY14" fmla="*/ 45222 h 6511671"/>
                  <a:gd name="connsiteX15" fmla="*/ 845824 w 1427871"/>
                  <a:gd name="connsiteY15" fmla="*/ 886939 h 6511671"/>
                  <a:gd name="connsiteX16" fmla="*/ 937263 w 1427871"/>
                  <a:gd name="connsiteY16" fmla="*/ 978378 h 6511671"/>
                  <a:gd name="connsiteX17" fmla="*/ 937262 w 1427871"/>
                  <a:gd name="connsiteY17" fmla="*/ 978379 h 6511671"/>
                  <a:gd name="connsiteX18" fmla="*/ 1028701 w 1427871"/>
                  <a:gd name="connsiteY18" fmla="*/ 886940 h 6511671"/>
                  <a:gd name="connsiteX19" fmla="*/ 1028701 w 1427871"/>
                  <a:gd name="connsiteY19" fmla="*/ 45222 h 6511671"/>
                  <a:gd name="connsiteX20" fmla="*/ 1115748 w 1427871"/>
                  <a:gd name="connsiteY20" fmla="*/ 45222 h 6511671"/>
                  <a:gd name="connsiteX21" fmla="*/ 1115748 w 1427871"/>
                  <a:gd name="connsiteY21" fmla="*/ 454358 h 6511671"/>
                  <a:gd name="connsiteX22" fmla="*/ 1207187 w 1427871"/>
                  <a:gd name="connsiteY22" fmla="*/ 545797 h 6511671"/>
                  <a:gd name="connsiteX23" fmla="*/ 1207186 w 1427871"/>
                  <a:gd name="connsiteY23" fmla="*/ 545798 h 6511671"/>
                  <a:gd name="connsiteX24" fmla="*/ 1298625 w 1427871"/>
                  <a:gd name="connsiteY24" fmla="*/ 454359 h 6511671"/>
                  <a:gd name="connsiteX25" fmla="*/ 1298625 w 1427871"/>
                  <a:gd name="connsiteY25" fmla="*/ 45222 h 6511671"/>
                  <a:gd name="connsiteX26" fmla="*/ 1427871 w 1427871"/>
                  <a:gd name="connsiteY26" fmla="*/ 45222 h 6511671"/>
                  <a:gd name="connsiteX27" fmla="*/ 1427870 w 1427871"/>
                  <a:gd name="connsiteY27" fmla="*/ 5797736 h 6511671"/>
                  <a:gd name="connsiteX28" fmla="*/ 713935 w 1427871"/>
                  <a:gd name="connsiteY28" fmla="*/ 6511671 h 6511671"/>
                  <a:gd name="connsiteX29" fmla="*/ 0 w 1427871"/>
                  <a:gd name="connsiteY29" fmla="*/ 5797736 h 6511671"/>
                  <a:gd name="connsiteX0" fmla="*/ 0 w 1427871"/>
                  <a:gd name="connsiteY0" fmla="*/ 5797736 h 6511671"/>
                  <a:gd name="connsiteX1" fmla="*/ 0 w 1427871"/>
                  <a:gd name="connsiteY1" fmla="*/ 45222 h 6511671"/>
                  <a:gd name="connsiteX2" fmla="*/ 168820 w 1427871"/>
                  <a:gd name="connsiteY2" fmla="*/ 45222 h 6511671"/>
                  <a:gd name="connsiteX3" fmla="*/ 168820 w 1427871"/>
                  <a:gd name="connsiteY3" fmla="*/ 952589 h 6511671"/>
                  <a:gd name="connsiteX4" fmla="*/ 260259 w 1427871"/>
                  <a:gd name="connsiteY4" fmla="*/ 1044028 h 6511671"/>
                  <a:gd name="connsiteX5" fmla="*/ 260258 w 1427871"/>
                  <a:gd name="connsiteY5" fmla="*/ 1044029 h 6511671"/>
                  <a:gd name="connsiteX6" fmla="*/ 351697 w 1427871"/>
                  <a:gd name="connsiteY6" fmla="*/ 952590 h 6511671"/>
                  <a:gd name="connsiteX7" fmla="*/ 351697 w 1427871"/>
                  <a:gd name="connsiteY7" fmla="*/ 45222 h 6511671"/>
                  <a:gd name="connsiteX8" fmla="*/ 488856 w 1427871"/>
                  <a:gd name="connsiteY8" fmla="*/ 45222 h 6511671"/>
                  <a:gd name="connsiteX9" fmla="*/ 488856 w 1427871"/>
                  <a:gd name="connsiteY9" fmla="*/ 673580 h 6511671"/>
                  <a:gd name="connsiteX10" fmla="*/ 580295 w 1427871"/>
                  <a:gd name="connsiteY10" fmla="*/ 765019 h 6511671"/>
                  <a:gd name="connsiteX11" fmla="*/ 580294 w 1427871"/>
                  <a:gd name="connsiteY11" fmla="*/ 765020 h 6511671"/>
                  <a:gd name="connsiteX12" fmla="*/ 671733 w 1427871"/>
                  <a:gd name="connsiteY12" fmla="*/ 673581 h 6511671"/>
                  <a:gd name="connsiteX13" fmla="*/ 671733 w 1427871"/>
                  <a:gd name="connsiteY13" fmla="*/ 45222 h 6511671"/>
                  <a:gd name="connsiteX14" fmla="*/ 845824 w 1427871"/>
                  <a:gd name="connsiteY14" fmla="*/ 45222 h 6511671"/>
                  <a:gd name="connsiteX15" fmla="*/ 845824 w 1427871"/>
                  <a:gd name="connsiteY15" fmla="*/ 886939 h 6511671"/>
                  <a:gd name="connsiteX16" fmla="*/ 937263 w 1427871"/>
                  <a:gd name="connsiteY16" fmla="*/ 978378 h 6511671"/>
                  <a:gd name="connsiteX17" fmla="*/ 937262 w 1427871"/>
                  <a:gd name="connsiteY17" fmla="*/ 978379 h 6511671"/>
                  <a:gd name="connsiteX18" fmla="*/ 1028701 w 1427871"/>
                  <a:gd name="connsiteY18" fmla="*/ 886940 h 6511671"/>
                  <a:gd name="connsiteX19" fmla="*/ 1028701 w 1427871"/>
                  <a:gd name="connsiteY19" fmla="*/ 45222 h 6511671"/>
                  <a:gd name="connsiteX20" fmla="*/ 1115748 w 1427871"/>
                  <a:gd name="connsiteY20" fmla="*/ 45222 h 6511671"/>
                  <a:gd name="connsiteX21" fmla="*/ 1115748 w 1427871"/>
                  <a:gd name="connsiteY21" fmla="*/ 454358 h 6511671"/>
                  <a:gd name="connsiteX22" fmla="*/ 1207187 w 1427871"/>
                  <a:gd name="connsiteY22" fmla="*/ 545797 h 6511671"/>
                  <a:gd name="connsiteX23" fmla="*/ 1207186 w 1427871"/>
                  <a:gd name="connsiteY23" fmla="*/ 545798 h 6511671"/>
                  <a:gd name="connsiteX24" fmla="*/ 1298625 w 1427871"/>
                  <a:gd name="connsiteY24" fmla="*/ 454359 h 6511671"/>
                  <a:gd name="connsiteX25" fmla="*/ 1298625 w 1427871"/>
                  <a:gd name="connsiteY25" fmla="*/ 45222 h 6511671"/>
                  <a:gd name="connsiteX26" fmla="*/ 1427871 w 1427871"/>
                  <a:gd name="connsiteY26" fmla="*/ 45222 h 6511671"/>
                  <a:gd name="connsiteX27" fmla="*/ 1427870 w 1427871"/>
                  <a:gd name="connsiteY27" fmla="*/ 5797736 h 6511671"/>
                  <a:gd name="connsiteX28" fmla="*/ 713935 w 1427871"/>
                  <a:gd name="connsiteY28" fmla="*/ 6511671 h 6511671"/>
                  <a:gd name="connsiteX29" fmla="*/ 0 w 1427871"/>
                  <a:gd name="connsiteY29" fmla="*/ 5797736 h 6511671"/>
                  <a:gd name="connsiteX0" fmla="*/ 0 w 1427871"/>
                  <a:gd name="connsiteY0" fmla="*/ 5797736 h 6511671"/>
                  <a:gd name="connsiteX1" fmla="*/ 0 w 1427871"/>
                  <a:gd name="connsiteY1" fmla="*/ 45222 h 6511671"/>
                  <a:gd name="connsiteX2" fmla="*/ 168820 w 1427871"/>
                  <a:gd name="connsiteY2" fmla="*/ 45222 h 6511671"/>
                  <a:gd name="connsiteX3" fmla="*/ 168820 w 1427871"/>
                  <a:gd name="connsiteY3" fmla="*/ 952589 h 6511671"/>
                  <a:gd name="connsiteX4" fmla="*/ 260259 w 1427871"/>
                  <a:gd name="connsiteY4" fmla="*/ 1044028 h 6511671"/>
                  <a:gd name="connsiteX5" fmla="*/ 260258 w 1427871"/>
                  <a:gd name="connsiteY5" fmla="*/ 1044029 h 6511671"/>
                  <a:gd name="connsiteX6" fmla="*/ 351697 w 1427871"/>
                  <a:gd name="connsiteY6" fmla="*/ 952590 h 6511671"/>
                  <a:gd name="connsiteX7" fmla="*/ 351697 w 1427871"/>
                  <a:gd name="connsiteY7" fmla="*/ 45222 h 6511671"/>
                  <a:gd name="connsiteX8" fmla="*/ 488856 w 1427871"/>
                  <a:gd name="connsiteY8" fmla="*/ 45222 h 6511671"/>
                  <a:gd name="connsiteX9" fmla="*/ 488856 w 1427871"/>
                  <a:gd name="connsiteY9" fmla="*/ 673580 h 6511671"/>
                  <a:gd name="connsiteX10" fmla="*/ 580295 w 1427871"/>
                  <a:gd name="connsiteY10" fmla="*/ 765019 h 6511671"/>
                  <a:gd name="connsiteX11" fmla="*/ 580294 w 1427871"/>
                  <a:gd name="connsiteY11" fmla="*/ 765020 h 6511671"/>
                  <a:gd name="connsiteX12" fmla="*/ 671733 w 1427871"/>
                  <a:gd name="connsiteY12" fmla="*/ 673581 h 6511671"/>
                  <a:gd name="connsiteX13" fmla="*/ 671733 w 1427871"/>
                  <a:gd name="connsiteY13" fmla="*/ 45222 h 6511671"/>
                  <a:gd name="connsiteX14" fmla="*/ 845824 w 1427871"/>
                  <a:gd name="connsiteY14" fmla="*/ 45222 h 6511671"/>
                  <a:gd name="connsiteX15" fmla="*/ 845824 w 1427871"/>
                  <a:gd name="connsiteY15" fmla="*/ 886939 h 6511671"/>
                  <a:gd name="connsiteX16" fmla="*/ 937263 w 1427871"/>
                  <a:gd name="connsiteY16" fmla="*/ 978378 h 6511671"/>
                  <a:gd name="connsiteX17" fmla="*/ 937262 w 1427871"/>
                  <a:gd name="connsiteY17" fmla="*/ 978379 h 6511671"/>
                  <a:gd name="connsiteX18" fmla="*/ 1028701 w 1427871"/>
                  <a:gd name="connsiteY18" fmla="*/ 886940 h 6511671"/>
                  <a:gd name="connsiteX19" fmla="*/ 1028701 w 1427871"/>
                  <a:gd name="connsiteY19" fmla="*/ 45222 h 6511671"/>
                  <a:gd name="connsiteX20" fmla="*/ 1115748 w 1427871"/>
                  <a:gd name="connsiteY20" fmla="*/ 45222 h 6511671"/>
                  <a:gd name="connsiteX21" fmla="*/ 1115748 w 1427871"/>
                  <a:gd name="connsiteY21" fmla="*/ 454358 h 6511671"/>
                  <a:gd name="connsiteX22" fmla="*/ 1207187 w 1427871"/>
                  <a:gd name="connsiteY22" fmla="*/ 545797 h 6511671"/>
                  <a:gd name="connsiteX23" fmla="*/ 1207186 w 1427871"/>
                  <a:gd name="connsiteY23" fmla="*/ 545798 h 6511671"/>
                  <a:gd name="connsiteX24" fmla="*/ 1298625 w 1427871"/>
                  <a:gd name="connsiteY24" fmla="*/ 454359 h 6511671"/>
                  <a:gd name="connsiteX25" fmla="*/ 1298625 w 1427871"/>
                  <a:gd name="connsiteY25" fmla="*/ 45222 h 6511671"/>
                  <a:gd name="connsiteX26" fmla="*/ 1427871 w 1427871"/>
                  <a:gd name="connsiteY26" fmla="*/ 45222 h 6511671"/>
                  <a:gd name="connsiteX27" fmla="*/ 1427870 w 1427871"/>
                  <a:gd name="connsiteY27" fmla="*/ 5797736 h 6511671"/>
                  <a:gd name="connsiteX28" fmla="*/ 713935 w 1427871"/>
                  <a:gd name="connsiteY28" fmla="*/ 6511671 h 6511671"/>
                  <a:gd name="connsiteX29" fmla="*/ 0 w 1427871"/>
                  <a:gd name="connsiteY29" fmla="*/ 5797736 h 6511671"/>
                  <a:gd name="connsiteX0" fmla="*/ 0 w 1427871"/>
                  <a:gd name="connsiteY0" fmla="*/ 5797736 h 6511671"/>
                  <a:gd name="connsiteX1" fmla="*/ 0 w 1427871"/>
                  <a:gd name="connsiteY1" fmla="*/ 45222 h 6511671"/>
                  <a:gd name="connsiteX2" fmla="*/ 168820 w 1427871"/>
                  <a:gd name="connsiteY2" fmla="*/ 45222 h 6511671"/>
                  <a:gd name="connsiteX3" fmla="*/ 168820 w 1427871"/>
                  <a:gd name="connsiteY3" fmla="*/ 952589 h 6511671"/>
                  <a:gd name="connsiteX4" fmla="*/ 260259 w 1427871"/>
                  <a:gd name="connsiteY4" fmla="*/ 1044028 h 6511671"/>
                  <a:gd name="connsiteX5" fmla="*/ 260258 w 1427871"/>
                  <a:gd name="connsiteY5" fmla="*/ 1044029 h 6511671"/>
                  <a:gd name="connsiteX6" fmla="*/ 351697 w 1427871"/>
                  <a:gd name="connsiteY6" fmla="*/ 952590 h 6511671"/>
                  <a:gd name="connsiteX7" fmla="*/ 351697 w 1427871"/>
                  <a:gd name="connsiteY7" fmla="*/ 45222 h 6511671"/>
                  <a:gd name="connsiteX8" fmla="*/ 488856 w 1427871"/>
                  <a:gd name="connsiteY8" fmla="*/ 45222 h 6511671"/>
                  <a:gd name="connsiteX9" fmla="*/ 488856 w 1427871"/>
                  <a:gd name="connsiteY9" fmla="*/ 673580 h 6511671"/>
                  <a:gd name="connsiteX10" fmla="*/ 580295 w 1427871"/>
                  <a:gd name="connsiteY10" fmla="*/ 765019 h 6511671"/>
                  <a:gd name="connsiteX11" fmla="*/ 580294 w 1427871"/>
                  <a:gd name="connsiteY11" fmla="*/ 765020 h 6511671"/>
                  <a:gd name="connsiteX12" fmla="*/ 671733 w 1427871"/>
                  <a:gd name="connsiteY12" fmla="*/ 673581 h 6511671"/>
                  <a:gd name="connsiteX13" fmla="*/ 671733 w 1427871"/>
                  <a:gd name="connsiteY13" fmla="*/ 45222 h 6511671"/>
                  <a:gd name="connsiteX14" fmla="*/ 845824 w 1427871"/>
                  <a:gd name="connsiteY14" fmla="*/ 45222 h 6511671"/>
                  <a:gd name="connsiteX15" fmla="*/ 845824 w 1427871"/>
                  <a:gd name="connsiteY15" fmla="*/ 886939 h 6511671"/>
                  <a:gd name="connsiteX16" fmla="*/ 937263 w 1427871"/>
                  <a:gd name="connsiteY16" fmla="*/ 978378 h 6511671"/>
                  <a:gd name="connsiteX17" fmla="*/ 937262 w 1427871"/>
                  <a:gd name="connsiteY17" fmla="*/ 978379 h 6511671"/>
                  <a:gd name="connsiteX18" fmla="*/ 1028701 w 1427871"/>
                  <a:gd name="connsiteY18" fmla="*/ 886940 h 6511671"/>
                  <a:gd name="connsiteX19" fmla="*/ 1028701 w 1427871"/>
                  <a:gd name="connsiteY19" fmla="*/ 45222 h 6511671"/>
                  <a:gd name="connsiteX20" fmla="*/ 1115748 w 1427871"/>
                  <a:gd name="connsiteY20" fmla="*/ 45222 h 6511671"/>
                  <a:gd name="connsiteX21" fmla="*/ 1115748 w 1427871"/>
                  <a:gd name="connsiteY21" fmla="*/ 454358 h 6511671"/>
                  <a:gd name="connsiteX22" fmla="*/ 1207187 w 1427871"/>
                  <a:gd name="connsiteY22" fmla="*/ 545797 h 6511671"/>
                  <a:gd name="connsiteX23" fmla="*/ 1207186 w 1427871"/>
                  <a:gd name="connsiteY23" fmla="*/ 545798 h 6511671"/>
                  <a:gd name="connsiteX24" fmla="*/ 1298625 w 1427871"/>
                  <a:gd name="connsiteY24" fmla="*/ 454359 h 6511671"/>
                  <a:gd name="connsiteX25" fmla="*/ 1298625 w 1427871"/>
                  <a:gd name="connsiteY25" fmla="*/ 45222 h 6511671"/>
                  <a:gd name="connsiteX26" fmla="*/ 1427871 w 1427871"/>
                  <a:gd name="connsiteY26" fmla="*/ 45222 h 6511671"/>
                  <a:gd name="connsiteX27" fmla="*/ 1427870 w 1427871"/>
                  <a:gd name="connsiteY27" fmla="*/ 5797736 h 6511671"/>
                  <a:gd name="connsiteX28" fmla="*/ 713935 w 1427871"/>
                  <a:gd name="connsiteY28" fmla="*/ 6511671 h 6511671"/>
                  <a:gd name="connsiteX29" fmla="*/ 0 w 1427871"/>
                  <a:gd name="connsiteY29" fmla="*/ 5797736 h 6511671"/>
                  <a:gd name="connsiteX0" fmla="*/ 0 w 1427871"/>
                  <a:gd name="connsiteY0" fmla="*/ 5797736 h 6511671"/>
                  <a:gd name="connsiteX1" fmla="*/ 0 w 1427871"/>
                  <a:gd name="connsiteY1" fmla="*/ 45222 h 6511671"/>
                  <a:gd name="connsiteX2" fmla="*/ 168820 w 1427871"/>
                  <a:gd name="connsiteY2" fmla="*/ 45222 h 6511671"/>
                  <a:gd name="connsiteX3" fmla="*/ 168820 w 1427871"/>
                  <a:gd name="connsiteY3" fmla="*/ 952589 h 6511671"/>
                  <a:gd name="connsiteX4" fmla="*/ 260259 w 1427871"/>
                  <a:gd name="connsiteY4" fmla="*/ 1044028 h 6511671"/>
                  <a:gd name="connsiteX5" fmla="*/ 260258 w 1427871"/>
                  <a:gd name="connsiteY5" fmla="*/ 1044029 h 6511671"/>
                  <a:gd name="connsiteX6" fmla="*/ 351697 w 1427871"/>
                  <a:gd name="connsiteY6" fmla="*/ 952590 h 6511671"/>
                  <a:gd name="connsiteX7" fmla="*/ 351697 w 1427871"/>
                  <a:gd name="connsiteY7" fmla="*/ 45222 h 6511671"/>
                  <a:gd name="connsiteX8" fmla="*/ 488856 w 1427871"/>
                  <a:gd name="connsiteY8" fmla="*/ 45222 h 6511671"/>
                  <a:gd name="connsiteX9" fmla="*/ 488856 w 1427871"/>
                  <a:gd name="connsiteY9" fmla="*/ 673580 h 6511671"/>
                  <a:gd name="connsiteX10" fmla="*/ 580295 w 1427871"/>
                  <a:gd name="connsiteY10" fmla="*/ 765019 h 6511671"/>
                  <a:gd name="connsiteX11" fmla="*/ 580294 w 1427871"/>
                  <a:gd name="connsiteY11" fmla="*/ 765020 h 6511671"/>
                  <a:gd name="connsiteX12" fmla="*/ 671733 w 1427871"/>
                  <a:gd name="connsiteY12" fmla="*/ 673581 h 6511671"/>
                  <a:gd name="connsiteX13" fmla="*/ 671733 w 1427871"/>
                  <a:gd name="connsiteY13" fmla="*/ 45222 h 6511671"/>
                  <a:gd name="connsiteX14" fmla="*/ 845824 w 1427871"/>
                  <a:gd name="connsiteY14" fmla="*/ 45222 h 6511671"/>
                  <a:gd name="connsiteX15" fmla="*/ 845824 w 1427871"/>
                  <a:gd name="connsiteY15" fmla="*/ 886939 h 6511671"/>
                  <a:gd name="connsiteX16" fmla="*/ 937263 w 1427871"/>
                  <a:gd name="connsiteY16" fmla="*/ 978378 h 6511671"/>
                  <a:gd name="connsiteX17" fmla="*/ 937262 w 1427871"/>
                  <a:gd name="connsiteY17" fmla="*/ 978379 h 6511671"/>
                  <a:gd name="connsiteX18" fmla="*/ 1028701 w 1427871"/>
                  <a:gd name="connsiteY18" fmla="*/ 886940 h 6511671"/>
                  <a:gd name="connsiteX19" fmla="*/ 1028701 w 1427871"/>
                  <a:gd name="connsiteY19" fmla="*/ 45222 h 6511671"/>
                  <a:gd name="connsiteX20" fmla="*/ 1115748 w 1427871"/>
                  <a:gd name="connsiteY20" fmla="*/ 45222 h 6511671"/>
                  <a:gd name="connsiteX21" fmla="*/ 1115748 w 1427871"/>
                  <a:gd name="connsiteY21" fmla="*/ 454358 h 6511671"/>
                  <a:gd name="connsiteX22" fmla="*/ 1207187 w 1427871"/>
                  <a:gd name="connsiteY22" fmla="*/ 545797 h 6511671"/>
                  <a:gd name="connsiteX23" fmla="*/ 1207186 w 1427871"/>
                  <a:gd name="connsiteY23" fmla="*/ 545798 h 6511671"/>
                  <a:gd name="connsiteX24" fmla="*/ 1298625 w 1427871"/>
                  <a:gd name="connsiteY24" fmla="*/ 454359 h 6511671"/>
                  <a:gd name="connsiteX25" fmla="*/ 1298625 w 1427871"/>
                  <a:gd name="connsiteY25" fmla="*/ 45222 h 6511671"/>
                  <a:gd name="connsiteX26" fmla="*/ 1427871 w 1427871"/>
                  <a:gd name="connsiteY26" fmla="*/ 45222 h 6511671"/>
                  <a:gd name="connsiteX27" fmla="*/ 1427870 w 1427871"/>
                  <a:gd name="connsiteY27" fmla="*/ 5797736 h 6511671"/>
                  <a:gd name="connsiteX28" fmla="*/ 713935 w 1427871"/>
                  <a:gd name="connsiteY28" fmla="*/ 6511671 h 6511671"/>
                  <a:gd name="connsiteX29" fmla="*/ 0 w 1427871"/>
                  <a:gd name="connsiteY29" fmla="*/ 5797736 h 651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27871" h="6511671">
                    <a:moveTo>
                      <a:pt x="0" y="5797736"/>
                    </a:moveTo>
                    <a:lnTo>
                      <a:pt x="0" y="45222"/>
                    </a:lnTo>
                    <a:cubicBezTo>
                      <a:pt x="49449" y="-2549"/>
                      <a:pt x="95487" y="-26429"/>
                      <a:pt x="168820" y="45222"/>
                    </a:cubicBezTo>
                    <a:lnTo>
                      <a:pt x="168820" y="952589"/>
                    </a:lnTo>
                    <a:cubicBezTo>
                      <a:pt x="168820" y="1003089"/>
                      <a:pt x="209759" y="1044028"/>
                      <a:pt x="260259" y="1044028"/>
                    </a:cubicBezTo>
                    <a:lnTo>
                      <a:pt x="260258" y="1044029"/>
                    </a:lnTo>
                    <a:cubicBezTo>
                      <a:pt x="310758" y="1044029"/>
                      <a:pt x="351697" y="1003090"/>
                      <a:pt x="351697" y="952590"/>
                    </a:cubicBezTo>
                    <a:lnTo>
                      <a:pt x="351697" y="45222"/>
                    </a:lnTo>
                    <a:cubicBezTo>
                      <a:pt x="404241" y="-16193"/>
                      <a:pt x="449960" y="11103"/>
                      <a:pt x="488856" y="45222"/>
                    </a:cubicBezTo>
                    <a:lnTo>
                      <a:pt x="488856" y="673580"/>
                    </a:lnTo>
                    <a:cubicBezTo>
                      <a:pt x="488856" y="724080"/>
                      <a:pt x="529795" y="765019"/>
                      <a:pt x="580295" y="765019"/>
                    </a:cubicBezTo>
                    <a:lnTo>
                      <a:pt x="580294" y="765020"/>
                    </a:lnTo>
                    <a:cubicBezTo>
                      <a:pt x="630794" y="765020"/>
                      <a:pt x="671733" y="724081"/>
                      <a:pt x="671733" y="673581"/>
                    </a:cubicBezTo>
                    <a:lnTo>
                      <a:pt x="671733" y="45222"/>
                    </a:lnTo>
                    <a:cubicBezTo>
                      <a:pt x="705879" y="-2545"/>
                      <a:pt x="801441" y="7690"/>
                      <a:pt x="845824" y="45222"/>
                    </a:cubicBezTo>
                    <a:lnTo>
                      <a:pt x="845824" y="886939"/>
                    </a:lnTo>
                    <a:cubicBezTo>
                      <a:pt x="845824" y="937439"/>
                      <a:pt x="886763" y="978378"/>
                      <a:pt x="937263" y="978378"/>
                    </a:cubicBezTo>
                    <a:lnTo>
                      <a:pt x="937262" y="978379"/>
                    </a:lnTo>
                    <a:cubicBezTo>
                      <a:pt x="987762" y="978379"/>
                      <a:pt x="1028701" y="937440"/>
                      <a:pt x="1028701" y="886940"/>
                    </a:cubicBezTo>
                    <a:lnTo>
                      <a:pt x="1028701" y="45222"/>
                    </a:lnTo>
                    <a:cubicBezTo>
                      <a:pt x="1040657" y="11102"/>
                      <a:pt x="1096967" y="-5958"/>
                      <a:pt x="1115748" y="45222"/>
                    </a:cubicBezTo>
                    <a:lnTo>
                      <a:pt x="1115748" y="454358"/>
                    </a:lnTo>
                    <a:cubicBezTo>
                      <a:pt x="1115748" y="504858"/>
                      <a:pt x="1156687" y="545797"/>
                      <a:pt x="1207187" y="545797"/>
                    </a:cubicBezTo>
                    <a:lnTo>
                      <a:pt x="1207186" y="545798"/>
                    </a:lnTo>
                    <a:cubicBezTo>
                      <a:pt x="1257686" y="545798"/>
                      <a:pt x="1298625" y="504859"/>
                      <a:pt x="1298625" y="454359"/>
                    </a:cubicBezTo>
                    <a:lnTo>
                      <a:pt x="1298625" y="45222"/>
                    </a:lnTo>
                    <a:cubicBezTo>
                      <a:pt x="1355355" y="-12781"/>
                      <a:pt x="1395025" y="867"/>
                      <a:pt x="1427871" y="45222"/>
                    </a:cubicBezTo>
                    <a:cubicBezTo>
                      <a:pt x="1427871" y="1962727"/>
                      <a:pt x="1427870" y="3880231"/>
                      <a:pt x="1427870" y="5797736"/>
                    </a:cubicBezTo>
                    <a:cubicBezTo>
                      <a:pt x="1427870" y="6192031"/>
                      <a:pt x="1108230" y="6511671"/>
                      <a:pt x="713935" y="6511671"/>
                    </a:cubicBezTo>
                    <a:cubicBezTo>
                      <a:pt x="319640" y="6511671"/>
                      <a:pt x="0" y="6192031"/>
                      <a:pt x="0" y="579773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1" name="Rectangle: Rounded Corners 50">
                <a:extLst>
                  <a:ext uri="{FF2B5EF4-FFF2-40B4-BE49-F238E27FC236}">
                    <a16:creationId xmlns:a16="http://schemas.microsoft.com/office/drawing/2014/main" id="{1C7BAAF7-45EE-4B3A-BA9A-64F25034189D}"/>
                  </a:ext>
                </a:extLst>
              </p:cNvPr>
              <p:cNvSpPr/>
              <p:nvPr/>
            </p:nvSpPr>
            <p:spPr>
              <a:xfrm>
                <a:off x="7807569" y="1463040"/>
                <a:ext cx="858129" cy="18288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2" name="Rectangle: Rounded Corners 51">
                <a:extLst>
                  <a:ext uri="{FF2B5EF4-FFF2-40B4-BE49-F238E27FC236}">
                    <a16:creationId xmlns:a16="http://schemas.microsoft.com/office/drawing/2014/main" id="{13E5127C-B87A-4213-AF0E-0EA2E02CE018}"/>
                  </a:ext>
                </a:extLst>
              </p:cNvPr>
              <p:cNvSpPr/>
              <p:nvPr/>
            </p:nvSpPr>
            <p:spPr>
              <a:xfrm>
                <a:off x="8222565" y="1825284"/>
                <a:ext cx="858129" cy="18288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3" name="Rectangle: Rounded Corners 52">
                <a:extLst>
                  <a:ext uri="{FF2B5EF4-FFF2-40B4-BE49-F238E27FC236}">
                    <a16:creationId xmlns:a16="http://schemas.microsoft.com/office/drawing/2014/main" id="{14EB79A9-18B2-43EA-87B7-C267F97E324F}"/>
                  </a:ext>
                </a:extLst>
              </p:cNvPr>
              <p:cNvSpPr/>
              <p:nvPr/>
            </p:nvSpPr>
            <p:spPr>
              <a:xfrm>
                <a:off x="8029135" y="2187528"/>
                <a:ext cx="414996" cy="18288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4" name="Rectangle: Rounded Corners 53">
                <a:extLst>
                  <a:ext uri="{FF2B5EF4-FFF2-40B4-BE49-F238E27FC236}">
                    <a16:creationId xmlns:a16="http://schemas.microsoft.com/office/drawing/2014/main" id="{CA491EE7-46FF-40BD-9A8C-70020F64F9A2}"/>
                  </a:ext>
                </a:extLst>
              </p:cNvPr>
              <p:cNvSpPr/>
              <p:nvPr/>
            </p:nvSpPr>
            <p:spPr>
              <a:xfrm>
                <a:off x="7793500" y="2458332"/>
                <a:ext cx="858129" cy="18288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55" name="Oval 54">
                <a:extLst>
                  <a:ext uri="{FF2B5EF4-FFF2-40B4-BE49-F238E27FC236}">
                    <a16:creationId xmlns:a16="http://schemas.microsoft.com/office/drawing/2014/main" id="{D834F0D0-B6D8-4345-A56D-ED9D05A9610C}"/>
                  </a:ext>
                </a:extLst>
              </p:cNvPr>
              <p:cNvSpPr/>
              <p:nvPr/>
            </p:nvSpPr>
            <p:spPr>
              <a:xfrm>
                <a:off x="1297685" y="1397262"/>
                <a:ext cx="1285972" cy="1285972"/>
              </a:xfrm>
              <a:prstGeom prst="ellipse">
                <a:avLst/>
              </a:prstGeom>
              <a:gradFill flip="none" rotWithShape="1">
                <a:gsLst>
                  <a:gs pos="0">
                    <a:srgbClr val="FF99FF"/>
                  </a:gs>
                  <a:gs pos="84000">
                    <a:srgbClr val="3366CC"/>
                  </a:gs>
                </a:gsLst>
                <a:lin ang="2700000" scaled="1"/>
                <a:tileRect/>
              </a:gradFill>
              <a:ln>
                <a:noFill/>
              </a:ln>
              <a:effectLst>
                <a:innerShdw blurRad="2667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56" name="TextBox 55">
                <a:extLst>
                  <a:ext uri="{FF2B5EF4-FFF2-40B4-BE49-F238E27FC236}">
                    <a16:creationId xmlns:a16="http://schemas.microsoft.com/office/drawing/2014/main" id="{28672898-B98B-4121-8C55-DA8A94378C94}"/>
                  </a:ext>
                </a:extLst>
              </p:cNvPr>
              <p:cNvSpPr txBox="1"/>
              <p:nvPr/>
            </p:nvSpPr>
            <p:spPr>
              <a:xfrm>
                <a:off x="1493764" y="1674956"/>
                <a:ext cx="860498" cy="77638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Oswald" panose="02000503000000000000" pitchFamily="2" charset="0"/>
                    <a:ea typeface="+mn-ea"/>
                    <a:cs typeface="+mn-cs"/>
                  </a:rPr>
                  <a:t>04</a:t>
                </a:r>
              </a:p>
            </p:txBody>
          </p:sp>
        </p:grpSp>
        <p:sp>
          <p:nvSpPr>
            <p:cNvPr id="47" name="TextBox 46">
              <a:extLst>
                <a:ext uri="{FF2B5EF4-FFF2-40B4-BE49-F238E27FC236}">
                  <a16:creationId xmlns:a16="http://schemas.microsoft.com/office/drawing/2014/main" id="{6493AE1B-EC20-4148-BABC-AA071471B082}"/>
                </a:ext>
              </a:extLst>
            </p:cNvPr>
            <p:cNvSpPr txBox="1"/>
            <p:nvPr/>
          </p:nvSpPr>
          <p:spPr>
            <a:xfrm>
              <a:off x="1523620" y="1054325"/>
              <a:ext cx="16687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4E6BCD"/>
                  </a:solidFill>
                  <a:latin typeface="Oswald" panose="02000503000000000000" pitchFamily="2" charset="0"/>
                </a:rPr>
                <a:t>Urban areas</a:t>
              </a:r>
              <a:endParaRPr kumimoji="0" lang="en-US" sz="1400" b="1" i="0" u="none" strike="noStrike" kern="1200" cap="none" spc="0" normalizeH="0" baseline="0" noProof="0" dirty="0">
                <a:ln>
                  <a:noFill/>
                </a:ln>
                <a:solidFill>
                  <a:srgbClr val="4E6BCD"/>
                </a:solidFill>
                <a:effectLst/>
                <a:uLnTx/>
                <a:uFillTx/>
                <a:latin typeface="Oswald" panose="02000503000000000000" pitchFamily="2" charset="0"/>
              </a:endParaRPr>
            </a:p>
          </p:txBody>
        </p:sp>
        <p:sp>
          <p:nvSpPr>
            <p:cNvPr id="48" name="TextBox 47">
              <a:extLst>
                <a:ext uri="{FF2B5EF4-FFF2-40B4-BE49-F238E27FC236}">
                  <a16:creationId xmlns:a16="http://schemas.microsoft.com/office/drawing/2014/main" id="{DAE0CAE2-7BAC-4BD5-A762-60CF35172E13}"/>
                </a:ext>
              </a:extLst>
            </p:cNvPr>
            <p:cNvSpPr txBox="1"/>
            <p:nvPr/>
          </p:nvSpPr>
          <p:spPr>
            <a:xfrm>
              <a:off x="1526645" y="1263749"/>
              <a:ext cx="242114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Particular consideration to urban areas is required. </a:t>
              </a:r>
            </a:p>
          </p:txBody>
        </p:sp>
      </p:grpSp>
      <p:grpSp>
        <p:nvGrpSpPr>
          <p:cNvPr id="57" name="Group 56">
            <a:extLst>
              <a:ext uri="{FF2B5EF4-FFF2-40B4-BE49-F238E27FC236}">
                <a16:creationId xmlns:a16="http://schemas.microsoft.com/office/drawing/2014/main" id="{49A900BA-4F2F-4A4C-B866-1F1523EB9223}"/>
              </a:ext>
            </a:extLst>
          </p:cNvPr>
          <p:cNvGrpSpPr/>
          <p:nvPr/>
        </p:nvGrpSpPr>
        <p:grpSpPr>
          <a:xfrm>
            <a:off x="5519344" y="4615823"/>
            <a:ext cx="4669115" cy="1135340"/>
            <a:chOff x="673767" y="1035588"/>
            <a:chExt cx="4669115" cy="1135340"/>
          </a:xfrm>
        </p:grpSpPr>
        <p:grpSp>
          <p:nvGrpSpPr>
            <p:cNvPr id="58" name="Group 57">
              <a:extLst>
                <a:ext uri="{FF2B5EF4-FFF2-40B4-BE49-F238E27FC236}">
                  <a16:creationId xmlns:a16="http://schemas.microsoft.com/office/drawing/2014/main" id="{F78023CA-1DF8-4DD4-AC4B-14CAF8F97FF2}"/>
                </a:ext>
              </a:extLst>
            </p:cNvPr>
            <p:cNvGrpSpPr/>
            <p:nvPr/>
          </p:nvGrpSpPr>
          <p:grpSpPr>
            <a:xfrm>
              <a:off x="673767" y="1035588"/>
              <a:ext cx="4669115" cy="1135340"/>
              <a:chOff x="1228580" y="1336432"/>
              <a:chExt cx="7852114" cy="1909317"/>
            </a:xfrm>
          </p:grpSpPr>
          <p:sp>
            <p:nvSpPr>
              <p:cNvPr id="61" name="Rectangle 60">
                <a:extLst>
                  <a:ext uri="{FF2B5EF4-FFF2-40B4-BE49-F238E27FC236}">
                    <a16:creationId xmlns:a16="http://schemas.microsoft.com/office/drawing/2014/main" id="{E857024F-885A-4F90-9A66-9ABCB28A8992}"/>
                  </a:ext>
                </a:extLst>
              </p:cNvPr>
              <p:cNvSpPr/>
              <p:nvPr/>
            </p:nvSpPr>
            <p:spPr>
              <a:xfrm rot="399376">
                <a:off x="1617554" y="1817402"/>
                <a:ext cx="6236186" cy="1428347"/>
              </a:xfrm>
              <a:prstGeom prst="rect">
                <a:avLst/>
              </a:prstGeom>
              <a:gradFill flip="none" rotWithShape="1">
                <a:gsLst>
                  <a:gs pos="100000">
                    <a:srgbClr val="D4D9DD">
                      <a:alpha val="0"/>
                    </a:srgbClr>
                  </a:gs>
                  <a:gs pos="20000">
                    <a:schemeClr val="tx1">
                      <a:alpha val="78000"/>
                    </a:schemeClr>
                  </a:gs>
                </a:gsLst>
                <a:lin ang="18000000" scaled="0"/>
                <a:tileRect/>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2" name="Freeform: Shape 61">
                <a:extLst>
                  <a:ext uri="{FF2B5EF4-FFF2-40B4-BE49-F238E27FC236}">
                    <a16:creationId xmlns:a16="http://schemas.microsoft.com/office/drawing/2014/main" id="{919AB2DD-0BCC-4756-94F4-D20E5E276065}"/>
                  </a:ext>
                </a:extLst>
              </p:cNvPr>
              <p:cNvSpPr/>
              <p:nvPr/>
            </p:nvSpPr>
            <p:spPr>
              <a:xfrm rot="5400000">
                <a:off x="3770480" y="-1205468"/>
                <a:ext cx="1427871" cy="6511671"/>
              </a:xfrm>
              <a:custGeom>
                <a:avLst/>
                <a:gdLst>
                  <a:gd name="connsiteX0" fmla="*/ 0 w 1427871"/>
                  <a:gd name="connsiteY0" fmla="*/ 5752514 h 6466449"/>
                  <a:gd name="connsiteX1" fmla="*/ 0 w 1427871"/>
                  <a:gd name="connsiteY1" fmla="*/ 0 h 6466449"/>
                  <a:gd name="connsiteX2" fmla="*/ 168820 w 1427871"/>
                  <a:gd name="connsiteY2" fmla="*/ 0 h 6466449"/>
                  <a:gd name="connsiteX3" fmla="*/ 168820 w 1427871"/>
                  <a:gd name="connsiteY3" fmla="*/ 907367 h 6466449"/>
                  <a:gd name="connsiteX4" fmla="*/ 260259 w 1427871"/>
                  <a:gd name="connsiteY4" fmla="*/ 998806 h 6466449"/>
                  <a:gd name="connsiteX5" fmla="*/ 260258 w 1427871"/>
                  <a:gd name="connsiteY5" fmla="*/ 998807 h 6466449"/>
                  <a:gd name="connsiteX6" fmla="*/ 351697 w 1427871"/>
                  <a:gd name="connsiteY6" fmla="*/ 907368 h 6466449"/>
                  <a:gd name="connsiteX7" fmla="*/ 351697 w 1427871"/>
                  <a:gd name="connsiteY7" fmla="*/ 0 h 6466449"/>
                  <a:gd name="connsiteX8" fmla="*/ 488856 w 1427871"/>
                  <a:gd name="connsiteY8" fmla="*/ 0 h 6466449"/>
                  <a:gd name="connsiteX9" fmla="*/ 488856 w 1427871"/>
                  <a:gd name="connsiteY9" fmla="*/ 628358 h 6466449"/>
                  <a:gd name="connsiteX10" fmla="*/ 580295 w 1427871"/>
                  <a:gd name="connsiteY10" fmla="*/ 719797 h 6466449"/>
                  <a:gd name="connsiteX11" fmla="*/ 580294 w 1427871"/>
                  <a:gd name="connsiteY11" fmla="*/ 719798 h 6466449"/>
                  <a:gd name="connsiteX12" fmla="*/ 671733 w 1427871"/>
                  <a:gd name="connsiteY12" fmla="*/ 628359 h 6466449"/>
                  <a:gd name="connsiteX13" fmla="*/ 671733 w 1427871"/>
                  <a:gd name="connsiteY13" fmla="*/ 0 h 6466449"/>
                  <a:gd name="connsiteX14" fmla="*/ 845824 w 1427871"/>
                  <a:gd name="connsiteY14" fmla="*/ 0 h 6466449"/>
                  <a:gd name="connsiteX15" fmla="*/ 845824 w 1427871"/>
                  <a:gd name="connsiteY15" fmla="*/ 841717 h 6466449"/>
                  <a:gd name="connsiteX16" fmla="*/ 937263 w 1427871"/>
                  <a:gd name="connsiteY16" fmla="*/ 933156 h 6466449"/>
                  <a:gd name="connsiteX17" fmla="*/ 937262 w 1427871"/>
                  <a:gd name="connsiteY17" fmla="*/ 933157 h 6466449"/>
                  <a:gd name="connsiteX18" fmla="*/ 1028701 w 1427871"/>
                  <a:gd name="connsiteY18" fmla="*/ 841718 h 6466449"/>
                  <a:gd name="connsiteX19" fmla="*/ 1028701 w 1427871"/>
                  <a:gd name="connsiteY19" fmla="*/ 0 h 6466449"/>
                  <a:gd name="connsiteX20" fmla="*/ 1115748 w 1427871"/>
                  <a:gd name="connsiteY20" fmla="*/ 0 h 6466449"/>
                  <a:gd name="connsiteX21" fmla="*/ 1115748 w 1427871"/>
                  <a:gd name="connsiteY21" fmla="*/ 409136 h 6466449"/>
                  <a:gd name="connsiteX22" fmla="*/ 1207187 w 1427871"/>
                  <a:gd name="connsiteY22" fmla="*/ 500575 h 6466449"/>
                  <a:gd name="connsiteX23" fmla="*/ 1207186 w 1427871"/>
                  <a:gd name="connsiteY23" fmla="*/ 500576 h 6466449"/>
                  <a:gd name="connsiteX24" fmla="*/ 1298625 w 1427871"/>
                  <a:gd name="connsiteY24" fmla="*/ 409137 h 6466449"/>
                  <a:gd name="connsiteX25" fmla="*/ 1298625 w 1427871"/>
                  <a:gd name="connsiteY25" fmla="*/ 0 h 6466449"/>
                  <a:gd name="connsiteX26" fmla="*/ 1427871 w 1427871"/>
                  <a:gd name="connsiteY26" fmla="*/ 0 h 6466449"/>
                  <a:gd name="connsiteX27" fmla="*/ 1427870 w 1427871"/>
                  <a:gd name="connsiteY27" fmla="*/ 5752514 h 6466449"/>
                  <a:gd name="connsiteX28" fmla="*/ 713935 w 1427871"/>
                  <a:gd name="connsiteY28" fmla="*/ 6466449 h 6466449"/>
                  <a:gd name="connsiteX29" fmla="*/ 0 w 1427871"/>
                  <a:gd name="connsiteY29" fmla="*/ 5752514 h 6466449"/>
                  <a:gd name="connsiteX0" fmla="*/ 0 w 1427871"/>
                  <a:gd name="connsiteY0" fmla="*/ 5784358 h 6498293"/>
                  <a:gd name="connsiteX1" fmla="*/ 0 w 1427871"/>
                  <a:gd name="connsiteY1" fmla="*/ 31844 h 6498293"/>
                  <a:gd name="connsiteX2" fmla="*/ 168820 w 1427871"/>
                  <a:gd name="connsiteY2" fmla="*/ 31844 h 6498293"/>
                  <a:gd name="connsiteX3" fmla="*/ 168820 w 1427871"/>
                  <a:gd name="connsiteY3" fmla="*/ 939211 h 6498293"/>
                  <a:gd name="connsiteX4" fmla="*/ 260259 w 1427871"/>
                  <a:gd name="connsiteY4" fmla="*/ 1030650 h 6498293"/>
                  <a:gd name="connsiteX5" fmla="*/ 260258 w 1427871"/>
                  <a:gd name="connsiteY5" fmla="*/ 1030651 h 6498293"/>
                  <a:gd name="connsiteX6" fmla="*/ 351697 w 1427871"/>
                  <a:gd name="connsiteY6" fmla="*/ 939212 h 6498293"/>
                  <a:gd name="connsiteX7" fmla="*/ 351697 w 1427871"/>
                  <a:gd name="connsiteY7" fmla="*/ 31844 h 6498293"/>
                  <a:gd name="connsiteX8" fmla="*/ 488856 w 1427871"/>
                  <a:gd name="connsiteY8" fmla="*/ 31844 h 6498293"/>
                  <a:gd name="connsiteX9" fmla="*/ 488856 w 1427871"/>
                  <a:gd name="connsiteY9" fmla="*/ 660202 h 6498293"/>
                  <a:gd name="connsiteX10" fmla="*/ 580295 w 1427871"/>
                  <a:gd name="connsiteY10" fmla="*/ 751641 h 6498293"/>
                  <a:gd name="connsiteX11" fmla="*/ 580294 w 1427871"/>
                  <a:gd name="connsiteY11" fmla="*/ 751642 h 6498293"/>
                  <a:gd name="connsiteX12" fmla="*/ 671733 w 1427871"/>
                  <a:gd name="connsiteY12" fmla="*/ 660203 h 6498293"/>
                  <a:gd name="connsiteX13" fmla="*/ 671733 w 1427871"/>
                  <a:gd name="connsiteY13" fmla="*/ 31844 h 6498293"/>
                  <a:gd name="connsiteX14" fmla="*/ 845824 w 1427871"/>
                  <a:gd name="connsiteY14" fmla="*/ 31844 h 6498293"/>
                  <a:gd name="connsiteX15" fmla="*/ 845824 w 1427871"/>
                  <a:gd name="connsiteY15" fmla="*/ 873561 h 6498293"/>
                  <a:gd name="connsiteX16" fmla="*/ 937263 w 1427871"/>
                  <a:gd name="connsiteY16" fmla="*/ 965000 h 6498293"/>
                  <a:gd name="connsiteX17" fmla="*/ 937262 w 1427871"/>
                  <a:gd name="connsiteY17" fmla="*/ 965001 h 6498293"/>
                  <a:gd name="connsiteX18" fmla="*/ 1028701 w 1427871"/>
                  <a:gd name="connsiteY18" fmla="*/ 873562 h 6498293"/>
                  <a:gd name="connsiteX19" fmla="*/ 1028701 w 1427871"/>
                  <a:gd name="connsiteY19" fmla="*/ 31844 h 6498293"/>
                  <a:gd name="connsiteX20" fmla="*/ 1115748 w 1427871"/>
                  <a:gd name="connsiteY20" fmla="*/ 31844 h 6498293"/>
                  <a:gd name="connsiteX21" fmla="*/ 1115748 w 1427871"/>
                  <a:gd name="connsiteY21" fmla="*/ 440980 h 6498293"/>
                  <a:gd name="connsiteX22" fmla="*/ 1207187 w 1427871"/>
                  <a:gd name="connsiteY22" fmla="*/ 532419 h 6498293"/>
                  <a:gd name="connsiteX23" fmla="*/ 1207186 w 1427871"/>
                  <a:gd name="connsiteY23" fmla="*/ 532420 h 6498293"/>
                  <a:gd name="connsiteX24" fmla="*/ 1298625 w 1427871"/>
                  <a:gd name="connsiteY24" fmla="*/ 440981 h 6498293"/>
                  <a:gd name="connsiteX25" fmla="*/ 1298625 w 1427871"/>
                  <a:gd name="connsiteY25" fmla="*/ 31844 h 6498293"/>
                  <a:gd name="connsiteX26" fmla="*/ 1427871 w 1427871"/>
                  <a:gd name="connsiteY26" fmla="*/ 31844 h 6498293"/>
                  <a:gd name="connsiteX27" fmla="*/ 1427870 w 1427871"/>
                  <a:gd name="connsiteY27" fmla="*/ 5784358 h 6498293"/>
                  <a:gd name="connsiteX28" fmla="*/ 713935 w 1427871"/>
                  <a:gd name="connsiteY28" fmla="*/ 6498293 h 6498293"/>
                  <a:gd name="connsiteX29" fmla="*/ 0 w 1427871"/>
                  <a:gd name="connsiteY29" fmla="*/ 5784358 h 6498293"/>
                  <a:gd name="connsiteX0" fmla="*/ 0 w 1427871"/>
                  <a:gd name="connsiteY0" fmla="*/ 5795495 h 6509430"/>
                  <a:gd name="connsiteX1" fmla="*/ 0 w 1427871"/>
                  <a:gd name="connsiteY1" fmla="*/ 42981 h 6509430"/>
                  <a:gd name="connsiteX2" fmla="*/ 168820 w 1427871"/>
                  <a:gd name="connsiteY2" fmla="*/ 42981 h 6509430"/>
                  <a:gd name="connsiteX3" fmla="*/ 168820 w 1427871"/>
                  <a:gd name="connsiteY3" fmla="*/ 950348 h 6509430"/>
                  <a:gd name="connsiteX4" fmla="*/ 260259 w 1427871"/>
                  <a:gd name="connsiteY4" fmla="*/ 1041787 h 6509430"/>
                  <a:gd name="connsiteX5" fmla="*/ 260258 w 1427871"/>
                  <a:gd name="connsiteY5" fmla="*/ 1041788 h 6509430"/>
                  <a:gd name="connsiteX6" fmla="*/ 351697 w 1427871"/>
                  <a:gd name="connsiteY6" fmla="*/ 950349 h 6509430"/>
                  <a:gd name="connsiteX7" fmla="*/ 351697 w 1427871"/>
                  <a:gd name="connsiteY7" fmla="*/ 42981 h 6509430"/>
                  <a:gd name="connsiteX8" fmla="*/ 488856 w 1427871"/>
                  <a:gd name="connsiteY8" fmla="*/ 42981 h 6509430"/>
                  <a:gd name="connsiteX9" fmla="*/ 488856 w 1427871"/>
                  <a:gd name="connsiteY9" fmla="*/ 671339 h 6509430"/>
                  <a:gd name="connsiteX10" fmla="*/ 580295 w 1427871"/>
                  <a:gd name="connsiteY10" fmla="*/ 762778 h 6509430"/>
                  <a:gd name="connsiteX11" fmla="*/ 580294 w 1427871"/>
                  <a:gd name="connsiteY11" fmla="*/ 762779 h 6509430"/>
                  <a:gd name="connsiteX12" fmla="*/ 671733 w 1427871"/>
                  <a:gd name="connsiteY12" fmla="*/ 671340 h 6509430"/>
                  <a:gd name="connsiteX13" fmla="*/ 671733 w 1427871"/>
                  <a:gd name="connsiteY13" fmla="*/ 42981 h 6509430"/>
                  <a:gd name="connsiteX14" fmla="*/ 845824 w 1427871"/>
                  <a:gd name="connsiteY14" fmla="*/ 42981 h 6509430"/>
                  <a:gd name="connsiteX15" fmla="*/ 845824 w 1427871"/>
                  <a:gd name="connsiteY15" fmla="*/ 884698 h 6509430"/>
                  <a:gd name="connsiteX16" fmla="*/ 937263 w 1427871"/>
                  <a:gd name="connsiteY16" fmla="*/ 976137 h 6509430"/>
                  <a:gd name="connsiteX17" fmla="*/ 937262 w 1427871"/>
                  <a:gd name="connsiteY17" fmla="*/ 976138 h 6509430"/>
                  <a:gd name="connsiteX18" fmla="*/ 1028701 w 1427871"/>
                  <a:gd name="connsiteY18" fmla="*/ 884699 h 6509430"/>
                  <a:gd name="connsiteX19" fmla="*/ 1028701 w 1427871"/>
                  <a:gd name="connsiteY19" fmla="*/ 42981 h 6509430"/>
                  <a:gd name="connsiteX20" fmla="*/ 1115748 w 1427871"/>
                  <a:gd name="connsiteY20" fmla="*/ 42981 h 6509430"/>
                  <a:gd name="connsiteX21" fmla="*/ 1115748 w 1427871"/>
                  <a:gd name="connsiteY21" fmla="*/ 452117 h 6509430"/>
                  <a:gd name="connsiteX22" fmla="*/ 1207187 w 1427871"/>
                  <a:gd name="connsiteY22" fmla="*/ 543556 h 6509430"/>
                  <a:gd name="connsiteX23" fmla="*/ 1207186 w 1427871"/>
                  <a:gd name="connsiteY23" fmla="*/ 543557 h 6509430"/>
                  <a:gd name="connsiteX24" fmla="*/ 1298625 w 1427871"/>
                  <a:gd name="connsiteY24" fmla="*/ 452118 h 6509430"/>
                  <a:gd name="connsiteX25" fmla="*/ 1298625 w 1427871"/>
                  <a:gd name="connsiteY25" fmla="*/ 42981 h 6509430"/>
                  <a:gd name="connsiteX26" fmla="*/ 1427871 w 1427871"/>
                  <a:gd name="connsiteY26" fmla="*/ 42981 h 6509430"/>
                  <a:gd name="connsiteX27" fmla="*/ 1427870 w 1427871"/>
                  <a:gd name="connsiteY27" fmla="*/ 5795495 h 6509430"/>
                  <a:gd name="connsiteX28" fmla="*/ 713935 w 1427871"/>
                  <a:gd name="connsiteY28" fmla="*/ 6509430 h 6509430"/>
                  <a:gd name="connsiteX29" fmla="*/ 0 w 1427871"/>
                  <a:gd name="connsiteY29" fmla="*/ 5795495 h 6509430"/>
                  <a:gd name="connsiteX0" fmla="*/ 0 w 1427871"/>
                  <a:gd name="connsiteY0" fmla="*/ 5797736 h 6511671"/>
                  <a:gd name="connsiteX1" fmla="*/ 0 w 1427871"/>
                  <a:gd name="connsiteY1" fmla="*/ 45222 h 6511671"/>
                  <a:gd name="connsiteX2" fmla="*/ 168820 w 1427871"/>
                  <a:gd name="connsiteY2" fmla="*/ 45222 h 6511671"/>
                  <a:gd name="connsiteX3" fmla="*/ 168820 w 1427871"/>
                  <a:gd name="connsiteY3" fmla="*/ 952589 h 6511671"/>
                  <a:gd name="connsiteX4" fmla="*/ 260259 w 1427871"/>
                  <a:gd name="connsiteY4" fmla="*/ 1044028 h 6511671"/>
                  <a:gd name="connsiteX5" fmla="*/ 260258 w 1427871"/>
                  <a:gd name="connsiteY5" fmla="*/ 1044029 h 6511671"/>
                  <a:gd name="connsiteX6" fmla="*/ 351697 w 1427871"/>
                  <a:gd name="connsiteY6" fmla="*/ 952590 h 6511671"/>
                  <a:gd name="connsiteX7" fmla="*/ 351697 w 1427871"/>
                  <a:gd name="connsiteY7" fmla="*/ 45222 h 6511671"/>
                  <a:gd name="connsiteX8" fmla="*/ 488856 w 1427871"/>
                  <a:gd name="connsiteY8" fmla="*/ 45222 h 6511671"/>
                  <a:gd name="connsiteX9" fmla="*/ 488856 w 1427871"/>
                  <a:gd name="connsiteY9" fmla="*/ 673580 h 6511671"/>
                  <a:gd name="connsiteX10" fmla="*/ 580295 w 1427871"/>
                  <a:gd name="connsiteY10" fmla="*/ 765019 h 6511671"/>
                  <a:gd name="connsiteX11" fmla="*/ 580294 w 1427871"/>
                  <a:gd name="connsiteY11" fmla="*/ 765020 h 6511671"/>
                  <a:gd name="connsiteX12" fmla="*/ 671733 w 1427871"/>
                  <a:gd name="connsiteY12" fmla="*/ 673581 h 6511671"/>
                  <a:gd name="connsiteX13" fmla="*/ 671733 w 1427871"/>
                  <a:gd name="connsiteY13" fmla="*/ 45222 h 6511671"/>
                  <a:gd name="connsiteX14" fmla="*/ 845824 w 1427871"/>
                  <a:gd name="connsiteY14" fmla="*/ 45222 h 6511671"/>
                  <a:gd name="connsiteX15" fmla="*/ 845824 w 1427871"/>
                  <a:gd name="connsiteY15" fmla="*/ 886939 h 6511671"/>
                  <a:gd name="connsiteX16" fmla="*/ 937263 w 1427871"/>
                  <a:gd name="connsiteY16" fmla="*/ 978378 h 6511671"/>
                  <a:gd name="connsiteX17" fmla="*/ 937262 w 1427871"/>
                  <a:gd name="connsiteY17" fmla="*/ 978379 h 6511671"/>
                  <a:gd name="connsiteX18" fmla="*/ 1028701 w 1427871"/>
                  <a:gd name="connsiteY18" fmla="*/ 886940 h 6511671"/>
                  <a:gd name="connsiteX19" fmla="*/ 1028701 w 1427871"/>
                  <a:gd name="connsiteY19" fmla="*/ 45222 h 6511671"/>
                  <a:gd name="connsiteX20" fmla="*/ 1115748 w 1427871"/>
                  <a:gd name="connsiteY20" fmla="*/ 45222 h 6511671"/>
                  <a:gd name="connsiteX21" fmla="*/ 1115748 w 1427871"/>
                  <a:gd name="connsiteY21" fmla="*/ 454358 h 6511671"/>
                  <a:gd name="connsiteX22" fmla="*/ 1207187 w 1427871"/>
                  <a:gd name="connsiteY22" fmla="*/ 545797 h 6511671"/>
                  <a:gd name="connsiteX23" fmla="*/ 1207186 w 1427871"/>
                  <a:gd name="connsiteY23" fmla="*/ 545798 h 6511671"/>
                  <a:gd name="connsiteX24" fmla="*/ 1298625 w 1427871"/>
                  <a:gd name="connsiteY24" fmla="*/ 454359 h 6511671"/>
                  <a:gd name="connsiteX25" fmla="*/ 1298625 w 1427871"/>
                  <a:gd name="connsiteY25" fmla="*/ 45222 h 6511671"/>
                  <a:gd name="connsiteX26" fmla="*/ 1427871 w 1427871"/>
                  <a:gd name="connsiteY26" fmla="*/ 45222 h 6511671"/>
                  <a:gd name="connsiteX27" fmla="*/ 1427870 w 1427871"/>
                  <a:gd name="connsiteY27" fmla="*/ 5797736 h 6511671"/>
                  <a:gd name="connsiteX28" fmla="*/ 713935 w 1427871"/>
                  <a:gd name="connsiteY28" fmla="*/ 6511671 h 6511671"/>
                  <a:gd name="connsiteX29" fmla="*/ 0 w 1427871"/>
                  <a:gd name="connsiteY29" fmla="*/ 5797736 h 6511671"/>
                  <a:gd name="connsiteX0" fmla="*/ 0 w 1427871"/>
                  <a:gd name="connsiteY0" fmla="*/ 5797736 h 6511671"/>
                  <a:gd name="connsiteX1" fmla="*/ 0 w 1427871"/>
                  <a:gd name="connsiteY1" fmla="*/ 45222 h 6511671"/>
                  <a:gd name="connsiteX2" fmla="*/ 168820 w 1427871"/>
                  <a:gd name="connsiteY2" fmla="*/ 45222 h 6511671"/>
                  <a:gd name="connsiteX3" fmla="*/ 168820 w 1427871"/>
                  <a:gd name="connsiteY3" fmla="*/ 952589 h 6511671"/>
                  <a:gd name="connsiteX4" fmla="*/ 260259 w 1427871"/>
                  <a:gd name="connsiteY4" fmla="*/ 1044028 h 6511671"/>
                  <a:gd name="connsiteX5" fmla="*/ 260258 w 1427871"/>
                  <a:gd name="connsiteY5" fmla="*/ 1044029 h 6511671"/>
                  <a:gd name="connsiteX6" fmla="*/ 351697 w 1427871"/>
                  <a:gd name="connsiteY6" fmla="*/ 952590 h 6511671"/>
                  <a:gd name="connsiteX7" fmla="*/ 351697 w 1427871"/>
                  <a:gd name="connsiteY7" fmla="*/ 45222 h 6511671"/>
                  <a:gd name="connsiteX8" fmla="*/ 488856 w 1427871"/>
                  <a:gd name="connsiteY8" fmla="*/ 45222 h 6511671"/>
                  <a:gd name="connsiteX9" fmla="*/ 488856 w 1427871"/>
                  <a:gd name="connsiteY9" fmla="*/ 673580 h 6511671"/>
                  <a:gd name="connsiteX10" fmla="*/ 580295 w 1427871"/>
                  <a:gd name="connsiteY10" fmla="*/ 765019 h 6511671"/>
                  <a:gd name="connsiteX11" fmla="*/ 580294 w 1427871"/>
                  <a:gd name="connsiteY11" fmla="*/ 765020 h 6511671"/>
                  <a:gd name="connsiteX12" fmla="*/ 671733 w 1427871"/>
                  <a:gd name="connsiteY12" fmla="*/ 673581 h 6511671"/>
                  <a:gd name="connsiteX13" fmla="*/ 671733 w 1427871"/>
                  <a:gd name="connsiteY13" fmla="*/ 45222 h 6511671"/>
                  <a:gd name="connsiteX14" fmla="*/ 845824 w 1427871"/>
                  <a:gd name="connsiteY14" fmla="*/ 45222 h 6511671"/>
                  <a:gd name="connsiteX15" fmla="*/ 845824 w 1427871"/>
                  <a:gd name="connsiteY15" fmla="*/ 886939 h 6511671"/>
                  <a:gd name="connsiteX16" fmla="*/ 937263 w 1427871"/>
                  <a:gd name="connsiteY16" fmla="*/ 978378 h 6511671"/>
                  <a:gd name="connsiteX17" fmla="*/ 937262 w 1427871"/>
                  <a:gd name="connsiteY17" fmla="*/ 978379 h 6511671"/>
                  <a:gd name="connsiteX18" fmla="*/ 1028701 w 1427871"/>
                  <a:gd name="connsiteY18" fmla="*/ 886940 h 6511671"/>
                  <a:gd name="connsiteX19" fmla="*/ 1028701 w 1427871"/>
                  <a:gd name="connsiteY19" fmla="*/ 45222 h 6511671"/>
                  <a:gd name="connsiteX20" fmla="*/ 1115748 w 1427871"/>
                  <a:gd name="connsiteY20" fmla="*/ 45222 h 6511671"/>
                  <a:gd name="connsiteX21" fmla="*/ 1115748 w 1427871"/>
                  <a:gd name="connsiteY21" fmla="*/ 454358 h 6511671"/>
                  <a:gd name="connsiteX22" fmla="*/ 1207187 w 1427871"/>
                  <a:gd name="connsiteY22" fmla="*/ 545797 h 6511671"/>
                  <a:gd name="connsiteX23" fmla="*/ 1207186 w 1427871"/>
                  <a:gd name="connsiteY23" fmla="*/ 545798 h 6511671"/>
                  <a:gd name="connsiteX24" fmla="*/ 1298625 w 1427871"/>
                  <a:gd name="connsiteY24" fmla="*/ 454359 h 6511671"/>
                  <a:gd name="connsiteX25" fmla="*/ 1298625 w 1427871"/>
                  <a:gd name="connsiteY25" fmla="*/ 45222 h 6511671"/>
                  <a:gd name="connsiteX26" fmla="*/ 1427871 w 1427871"/>
                  <a:gd name="connsiteY26" fmla="*/ 45222 h 6511671"/>
                  <a:gd name="connsiteX27" fmla="*/ 1427870 w 1427871"/>
                  <a:gd name="connsiteY27" fmla="*/ 5797736 h 6511671"/>
                  <a:gd name="connsiteX28" fmla="*/ 713935 w 1427871"/>
                  <a:gd name="connsiteY28" fmla="*/ 6511671 h 6511671"/>
                  <a:gd name="connsiteX29" fmla="*/ 0 w 1427871"/>
                  <a:gd name="connsiteY29" fmla="*/ 5797736 h 6511671"/>
                  <a:gd name="connsiteX0" fmla="*/ 0 w 1427871"/>
                  <a:gd name="connsiteY0" fmla="*/ 5797736 h 6511671"/>
                  <a:gd name="connsiteX1" fmla="*/ 0 w 1427871"/>
                  <a:gd name="connsiteY1" fmla="*/ 45222 h 6511671"/>
                  <a:gd name="connsiteX2" fmla="*/ 168820 w 1427871"/>
                  <a:gd name="connsiteY2" fmla="*/ 45222 h 6511671"/>
                  <a:gd name="connsiteX3" fmla="*/ 168820 w 1427871"/>
                  <a:gd name="connsiteY3" fmla="*/ 952589 h 6511671"/>
                  <a:gd name="connsiteX4" fmla="*/ 260259 w 1427871"/>
                  <a:gd name="connsiteY4" fmla="*/ 1044028 h 6511671"/>
                  <a:gd name="connsiteX5" fmla="*/ 260258 w 1427871"/>
                  <a:gd name="connsiteY5" fmla="*/ 1044029 h 6511671"/>
                  <a:gd name="connsiteX6" fmla="*/ 351697 w 1427871"/>
                  <a:gd name="connsiteY6" fmla="*/ 952590 h 6511671"/>
                  <a:gd name="connsiteX7" fmla="*/ 351697 w 1427871"/>
                  <a:gd name="connsiteY7" fmla="*/ 45222 h 6511671"/>
                  <a:gd name="connsiteX8" fmla="*/ 488856 w 1427871"/>
                  <a:gd name="connsiteY8" fmla="*/ 45222 h 6511671"/>
                  <a:gd name="connsiteX9" fmla="*/ 488856 w 1427871"/>
                  <a:gd name="connsiteY9" fmla="*/ 673580 h 6511671"/>
                  <a:gd name="connsiteX10" fmla="*/ 580295 w 1427871"/>
                  <a:gd name="connsiteY10" fmla="*/ 765019 h 6511671"/>
                  <a:gd name="connsiteX11" fmla="*/ 580294 w 1427871"/>
                  <a:gd name="connsiteY11" fmla="*/ 765020 h 6511671"/>
                  <a:gd name="connsiteX12" fmla="*/ 671733 w 1427871"/>
                  <a:gd name="connsiteY12" fmla="*/ 673581 h 6511671"/>
                  <a:gd name="connsiteX13" fmla="*/ 671733 w 1427871"/>
                  <a:gd name="connsiteY13" fmla="*/ 45222 h 6511671"/>
                  <a:gd name="connsiteX14" fmla="*/ 845824 w 1427871"/>
                  <a:gd name="connsiteY14" fmla="*/ 45222 h 6511671"/>
                  <a:gd name="connsiteX15" fmla="*/ 845824 w 1427871"/>
                  <a:gd name="connsiteY15" fmla="*/ 886939 h 6511671"/>
                  <a:gd name="connsiteX16" fmla="*/ 937263 w 1427871"/>
                  <a:gd name="connsiteY16" fmla="*/ 978378 h 6511671"/>
                  <a:gd name="connsiteX17" fmla="*/ 937262 w 1427871"/>
                  <a:gd name="connsiteY17" fmla="*/ 978379 h 6511671"/>
                  <a:gd name="connsiteX18" fmla="*/ 1028701 w 1427871"/>
                  <a:gd name="connsiteY18" fmla="*/ 886940 h 6511671"/>
                  <a:gd name="connsiteX19" fmla="*/ 1028701 w 1427871"/>
                  <a:gd name="connsiteY19" fmla="*/ 45222 h 6511671"/>
                  <a:gd name="connsiteX20" fmla="*/ 1115748 w 1427871"/>
                  <a:gd name="connsiteY20" fmla="*/ 45222 h 6511671"/>
                  <a:gd name="connsiteX21" fmla="*/ 1115748 w 1427871"/>
                  <a:gd name="connsiteY21" fmla="*/ 454358 h 6511671"/>
                  <a:gd name="connsiteX22" fmla="*/ 1207187 w 1427871"/>
                  <a:gd name="connsiteY22" fmla="*/ 545797 h 6511671"/>
                  <a:gd name="connsiteX23" fmla="*/ 1207186 w 1427871"/>
                  <a:gd name="connsiteY23" fmla="*/ 545798 h 6511671"/>
                  <a:gd name="connsiteX24" fmla="*/ 1298625 w 1427871"/>
                  <a:gd name="connsiteY24" fmla="*/ 454359 h 6511671"/>
                  <a:gd name="connsiteX25" fmla="*/ 1298625 w 1427871"/>
                  <a:gd name="connsiteY25" fmla="*/ 45222 h 6511671"/>
                  <a:gd name="connsiteX26" fmla="*/ 1427871 w 1427871"/>
                  <a:gd name="connsiteY26" fmla="*/ 45222 h 6511671"/>
                  <a:gd name="connsiteX27" fmla="*/ 1427870 w 1427871"/>
                  <a:gd name="connsiteY27" fmla="*/ 5797736 h 6511671"/>
                  <a:gd name="connsiteX28" fmla="*/ 713935 w 1427871"/>
                  <a:gd name="connsiteY28" fmla="*/ 6511671 h 6511671"/>
                  <a:gd name="connsiteX29" fmla="*/ 0 w 1427871"/>
                  <a:gd name="connsiteY29" fmla="*/ 5797736 h 6511671"/>
                  <a:gd name="connsiteX0" fmla="*/ 0 w 1427871"/>
                  <a:gd name="connsiteY0" fmla="*/ 5797736 h 6511671"/>
                  <a:gd name="connsiteX1" fmla="*/ 0 w 1427871"/>
                  <a:gd name="connsiteY1" fmla="*/ 45222 h 6511671"/>
                  <a:gd name="connsiteX2" fmla="*/ 168820 w 1427871"/>
                  <a:gd name="connsiteY2" fmla="*/ 45222 h 6511671"/>
                  <a:gd name="connsiteX3" fmla="*/ 168820 w 1427871"/>
                  <a:gd name="connsiteY3" fmla="*/ 952589 h 6511671"/>
                  <a:gd name="connsiteX4" fmla="*/ 260259 w 1427871"/>
                  <a:gd name="connsiteY4" fmla="*/ 1044028 h 6511671"/>
                  <a:gd name="connsiteX5" fmla="*/ 260258 w 1427871"/>
                  <a:gd name="connsiteY5" fmla="*/ 1044029 h 6511671"/>
                  <a:gd name="connsiteX6" fmla="*/ 351697 w 1427871"/>
                  <a:gd name="connsiteY6" fmla="*/ 952590 h 6511671"/>
                  <a:gd name="connsiteX7" fmla="*/ 351697 w 1427871"/>
                  <a:gd name="connsiteY7" fmla="*/ 45222 h 6511671"/>
                  <a:gd name="connsiteX8" fmla="*/ 488856 w 1427871"/>
                  <a:gd name="connsiteY8" fmla="*/ 45222 h 6511671"/>
                  <a:gd name="connsiteX9" fmla="*/ 488856 w 1427871"/>
                  <a:gd name="connsiteY9" fmla="*/ 673580 h 6511671"/>
                  <a:gd name="connsiteX10" fmla="*/ 580295 w 1427871"/>
                  <a:gd name="connsiteY10" fmla="*/ 765019 h 6511671"/>
                  <a:gd name="connsiteX11" fmla="*/ 580294 w 1427871"/>
                  <a:gd name="connsiteY11" fmla="*/ 765020 h 6511671"/>
                  <a:gd name="connsiteX12" fmla="*/ 671733 w 1427871"/>
                  <a:gd name="connsiteY12" fmla="*/ 673581 h 6511671"/>
                  <a:gd name="connsiteX13" fmla="*/ 671733 w 1427871"/>
                  <a:gd name="connsiteY13" fmla="*/ 45222 h 6511671"/>
                  <a:gd name="connsiteX14" fmla="*/ 845824 w 1427871"/>
                  <a:gd name="connsiteY14" fmla="*/ 45222 h 6511671"/>
                  <a:gd name="connsiteX15" fmla="*/ 845824 w 1427871"/>
                  <a:gd name="connsiteY15" fmla="*/ 886939 h 6511671"/>
                  <a:gd name="connsiteX16" fmla="*/ 937263 w 1427871"/>
                  <a:gd name="connsiteY16" fmla="*/ 978378 h 6511671"/>
                  <a:gd name="connsiteX17" fmla="*/ 937262 w 1427871"/>
                  <a:gd name="connsiteY17" fmla="*/ 978379 h 6511671"/>
                  <a:gd name="connsiteX18" fmla="*/ 1028701 w 1427871"/>
                  <a:gd name="connsiteY18" fmla="*/ 886940 h 6511671"/>
                  <a:gd name="connsiteX19" fmla="*/ 1028701 w 1427871"/>
                  <a:gd name="connsiteY19" fmla="*/ 45222 h 6511671"/>
                  <a:gd name="connsiteX20" fmla="*/ 1115748 w 1427871"/>
                  <a:gd name="connsiteY20" fmla="*/ 45222 h 6511671"/>
                  <a:gd name="connsiteX21" fmla="*/ 1115748 w 1427871"/>
                  <a:gd name="connsiteY21" fmla="*/ 454358 h 6511671"/>
                  <a:gd name="connsiteX22" fmla="*/ 1207187 w 1427871"/>
                  <a:gd name="connsiteY22" fmla="*/ 545797 h 6511671"/>
                  <a:gd name="connsiteX23" fmla="*/ 1207186 w 1427871"/>
                  <a:gd name="connsiteY23" fmla="*/ 545798 h 6511671"/>
                  <a:gd name="connsiteX24" fmla="*/ 1298625 w 1427871"/>
                  <a:gd name="connsiteY24" fmla="*/ 454359 h 6511671"/>
                  <a:gd name="connsiteX25" fmla="*/ 1298625 w 1427871"/>
                  <a:gd name="connsiteY25" fmla="*/ 45222 h 6511671"/>
                  <a:gd name="connsiteX26" fmla="*/ 1427871 w 1427871"/>
                  <a:gd name="connsiteY26" fmla="*/ 45222 h 6511671"/>
                  <a:gd name="connsiteX27" fmla="*/ 1427870 w 1427871"/>
                  <a:gd name="connsiteY27" fmla="*/ 5797736 h 6511671"/>
                  <a:gd name="connsiteX28" fmla="*/ 713935 w 1427871"/>
                  <a:gd name="connsiteY28" fmla="*/ 6511671 h 6511671"/>
                  <a:gd name="connsiteX29" fmla="*/ 0 w 1427871"/>
                  <a:gd name="connsiteY29" fmla="*/ 5797736 h 6511671"/>
                  <a:gd name="connsiteX0" fmla="*/ 0 w 1427871"/>
                  <a:gd name="connsiteY0" fmla="*/ 5797736 h 6511671"/>
                  <a:gd name="connsiteX1" fmla="*/ 0 w 1427871"/>
                  <a:gd name="connsiteY1" fmla="*/ 45222 h 6511671"/>
                  <a:gd name="connsiteX2" fmla="*/ 168820 w 1427871"/>
                  <a:gd name="connsiteY2" fmla="*/ 45222 h 6511671"/>
                  <a:gd name="connsiteX3" fmla="*/ 168820 w 1427871"/>
                  <a:gd name="connsiteY3" fmla="*/ 952589 h 6511671"/>
                  <a:gd name="connsiteX4" fmla="*/ 260259 w 1427871"/>
                  <a:gd name="connsiteY4" fmla="*/ 1044028 h 6511671"/>
                  <a:gd name="connsiteX5" fmla="*/ 260258 w 1427871"/>
                  <a:gd name="connsiteY5" fmla="*/ 1044029 h 6511671"/>
                  <a:gd name="connsiteX6" fmla="*/ 351697 w 1427871"/>
                  <a:gd name="connsiteY6" fmla="*/ 952590 h 6511671"/>
                  <a:gd name="connsiteX7" fmla="*/ 351697 w 1427871"/>
                  <a:gd name="connsiteY7" fmla="*/ 45222 h 6511671"/>
                  <a:gd name="connsiteX8" fmla="*/ 488856 w 1427871"/>
                  <a:gd name="connsiteY8" fmla="*/ 45222 h 6511671"/>
                  <a:gd name="connsiteX9" fmla="*/ 488856 w 1427871"/>
                  <a:gd name="connsiteY9" fmla="*/ 673580 h 6511671"/>
                  <a:gd name="connsiteX10" fmla="*/ 580295 w 1427871"/>
                  <a:gd name="connsiteY10" fmla="*/ 765019 h 6511671"/>
                  <a:gd name="connsiteX11" fmla="*/ 580294 w 1427871"/>
                  <a:gd name="connsiteY11" fmla="*/ 765020 h 6511671"/>
                  <a:gd name="connsiteX12" fmla="*/ 671733 w 1427871"/>
                  <a:gd name="connsiteY12" fmla="*/ 673581 h 6511671"/>
                  <a:gd name="connsiteX13" fmla="*/ 671733 w 1427871"/>
                  <a:gd name="connsiteY13" fmla="*/ 45222 h 6511671"/>
                  <a:gd name="connsiteX14" fmla="*/ 845824 w 1427871"/>
                  <a:gd name="connsiteY14" fmla="*/ 45222 h 6511671"/>
                  <a:gd name="connsiteX15" fmla="*/ 845824 w 1427871"/>
                  <a:gd name="connsiteY15" fmla="*/ 886939 h 6511671"/>
                  <a:gd name="connsiteX16" fmla="*/ 937263 w 1427871"/>
                  <a:gd name="connsiteY16" fmla="*/ 978378 h 6511671"/>
                  <a:gd name="connsiteX17" fmla="*/ 937262 w 1427871"/>
                  <a:gd name="connsiteY17" fmla="*/ 978379 h 6511671"/>
                  <a:gd name="connsiteX18" fmla="*/ 1028701 w 1427871"/>
                  <a:gd name="connsiteY18" fmla="*/ 886940 h 6511671"/>
                  <a:gd name="connsiteX19" fmla="*/ 1028701 w 1427871"/>
                  <a:gd name="connsiteY19" fmla="*/ 45222 h 6511671"/>
                  <a:gd name="connsiteX20" fmla="*/ 1115748 w 1427871"/>
                  <a:gd name="connsiteY20" fmla="*/ 45222 h 6511671"/>
                  <a:gd name="connsiteX21" fmla="*/ 1115748 w 1427871"/>
                  <a:gd name="connsiteY21" fmla="*/ 454358 h 6511671"/>
                  <a:gd name="connsiteX22" fmla="*/ 1207187 w 1427871"/>
                  <a:gd name="connsiteY22" fmla="*/ 545797 h 6511671"/>
                  <a:gd name="connsiteX23" fmla="*/ 1207186 w 1427871"/>
                  <a:gd name="connsiteY23" fmla="*/ 545798 h 6511671"/>
                  <a:gd name="connsiteX24" fmla="*/ 1298625 w 1427871"/>
                  <a:gd name="connsiteY24" fmla="*/ 454359 h 6511671"/>
                  <a:gd name="connsiteX25" fmla="*/ 1298625 w 1427871"/>
                  <a:gd name="connsiteY25" fmla="*/ 45222 h 6511671"/>
                  <a:gd name="connsiteX26" fmla="*/ 1427871 w 1427871"/>
                  <a:gd name="connsiteY26" fmla="*/ 45222 h 6511671"/>
                  <a:gd name="connsiteX27" fmla="*/ 1427870 w 1427871"/>
                  <a:gd name="connsiteY27" fmla="*/ 5797736 h 6511671"/>
                  <a:gd name="connsiteX28" fmla="*/ 713935 w 1427871"/>
                  <a:gd name="connsiteY28" fmla="*/ 6511671 h 6511671"/>
                  <a:gd name="connsiteX29" fmla="*/ 0 w 1427871"/>
                  <a:gd name="connsiteY29" fmla="*/ 5797736 h 6511671"/>
                  <a:gd name="connsiteX0" fmla="*/ 0 w 1427871"/>
                  <a:gd name="connsiteY0" fmla="*/ 5797736 h 6511671"/>
                  <a:gd name="connsiteX1" fmla="*/ 0 w 1427871"/>
                  <a:gd name="connsiteY1" fmla="*/ 45222 h 6511671"/>
                  <a:gd name="connsiteX2" fmla="*/ 168820 w 1427871"/>
                  <a:gd name="connsiteY2" fmla="*/ 45222 h 6511671"/>
                  <a:gd name="connsiteX3" fmla="*/ 168820 w 1427871"/>
                  <a:gd name="connsiteY3" fmla="*/ 952589 h 6511671"/>
                  <a:gd name="connsiteX4" fmla="*/ 260259 w 1427871"/>
                  <a:gd name="connsiteY4" fmla="*/ 1044028 h 6511671"/>
                  <a:gd name="connsiteX5" fmla="*/ 260258 w 1427871"/>
                  <a:gd name="connsiteY5" fmla="*/ 1044029 h 6511671"/>
                  <a:gd name="connsiteX6" fmla="*/ 351697 w 1427871"/>
                  <a:gd name="connsiteY6" fmla="*/ 952590 h 6511671"/>
                  <a:gd name="connsiteX7" fmla="*/ 351697 w 1427871"/>
                  <a:gd name="connsiteY7" fmla="*/ 45222 h 6511671"/>
                  <a:gd name="connsiteX8" fmla="*/ 488856 w 1427871"/>
                  <a:gd name="connsiteY8" fmla="*/ 45222 h 6511671"/>
                  <a:gd name="connsiteX9" fmla="*/ 488856 w 1427871"/>
                  <a:gd name="connsiteY9" fmla="*/ 673580 h 6511671"/>
                  <a:gd name="connsiteX10" fmla="*/ 580295 w 1427871"/>
                  <a:gd name="connsiteY10" fmla="*/ 765019 h 6511671"/>
                  <a:gd name="connsiteX11" fmla="*/ 580294 w 1427871"/>
                  <a:gd name="connsiteY11" fmla="*/ 765020 h 6511671"/>
                  <a:gd name="connsiteX12" fmla="*/ 671733 w 1427871"/>
                  <a:gd name="connsiteY12" fmla="*/ 673581 h 6511671"/>
                  <a:gd name="connsiteX13" fmla="*/ 671733 w 1427871"/>
                  <a:gd name="connsiteY13" fmla="*/ 45222 h 6511671"/>
                  <a:gd name="connsiteX14" fmla="*/ 845824 w 1427871"/>
                  <a:gd name="connsiteY14" fmla="*/ 45222 h 6511671"/>
                  <a:gd name="connsiteX15" fmla="*/ 845824 w 1427871"/>
                  <a:gd name="connsiteY15" fmla="*/ 886939 h 6511671"/>
                  <a:gd name="connsiteX16" fmla="*/ 937263 w 1427871"/>
                  <a:gd name="connsiteY16" fmla="*/ 978378 h 6511671"/>
                  <a:gd name="connsiteX17" fmla="*/ 937262 w 1427871"/>
                  <a:gd name="connsiteY17" fmla="*/ 978379 h 6511671"/>
                  <a:gd name="connsiteX18" fmla="*/ 1028701 w 1427871"/>
                  <a:gd name="connsiteY18" fmla="*/ 886940 h 6511671"/>
                  <a:gd name="connsiteX19" fmla="*/ 1028701 w 1427871"/>
                  <a:gd name="connsiteY19" fmla="*/ 45222 h 6511671"/>
                  <a:gd name="connsiteX20" fmla="*/ 1115748 w 1427871"/>
                  <a:gd name="connsiteY20" fmla="*/ 45222 h 6511671"/>
                  <a:gd name="connsiteX21" fmla="*/ 1115748 w 1427871"/>
                  <a:gd name="connsiteY21" fmla="*/ 454358 h 6511671"/>
                  <a:gd name="connsiteX22" fmla="*/ 1207187 w 1427871"/>
                  <a:gd name="connsiteY22" fmla="*/ 545797 h 6511671"/>
                  <a:gd name="connsiteX23" fmla="*/ 1207186 w 1427871"/>
                  <a:gd name="connsiteY23" fmla="*/ 545798 h 6511671"/>
                  <a:gd name="connsiteX24" fmla="*/ 1298625 w 1427871"/>
                  <a:gd name="connsiteY24" fmla="*/ 454359 h 6511671"/>
                  <a:gd name="connsiteX25" fmla="*/ 1298625 w 1427871"/>
                  <a:gd name="connsiteY25" fmla="*/ 45222 h 6511671"/>
                  <a:gd name="connsiteX26" fmla="*/ 1427871 w 1427871"/>
                  <a:gd name="connsiteY26" fmla="*/ 45222 h 6511671"/>
                  <a:gd name="connsiteX27" fmla="*/ 1427870 w 1427871"/>
                  <a:gd name="connsiteY27" fmla="*/ 5797736 h 6511671"/>
                  <a:gd name="connsiteX28" fmla="*/ 713935 w 1427871"/>
                  <a:gd name="connsiteY28" fmla="*/ 6511671 h 6511671"/>
                  <a:gd name="connsiteX29" fmla="*/ 0 w 1427871"/>
                  <a:gd name="connsiteY29" fmla="*/ 5797736 h 6511671"/>
                  <a:gd name="connsiteX0" fmla="*/ 0 w 1427871"/>
                  <a:gd name="connsiteY0" fmla="*/ 5797736 h 6511671"/>
                  <a:gd name="connsiteX1" fmla="*/ 0 w 1427871"/>
                  <a:gd name="connsiteY1" fmla="*/ 45222 h 6511671"/>
                  <a:gd name="connsiteX2" fmla="*/ 168820 w 1427871"/>
                  <a:gd name="connsiteY2" fmla="*/ 45222 h 6511671"/>
                  <a:gd name="connsiteX3" fmla="*/ 168820 w 1427871"/>
                  <a:gd name="connsiteY3" fmla="*/ 952589 h 6511671"/>
                  <a:gd name="connsiteX4" fmla="*/ 260259 w 1427871"/>
                  <a:gd name="connsiteY4" fmla="*/ 1044028 h 6511671"/>
                  <a:gd name="connsiteX5" fmla="*/ 260258 w 1427871"/>
                  <a:gd name="connsiteY5" fmla="*/ 1044029 h 6511671"/>
                  <a:gd name="connsiteX6" fmla="*/ 351697 w 1427871"/>
                  <a:gd name="connsiteY6" fmla="*/ 952590 h 6511671"/>
                  <a:gd name="connsiteX7" fmla="*/ 351697 w 1427871"/>
                  <a:gd name="connsiteY7" fmla="*/ 45222 h 6511671"/>
                  <a:gd name="connsiteX8" fmla="*/ 488856 w 1427871"/>
                  <a:gd name="connsiteY8" fmla="*/ 45222 h 6511671"/>
                  <a:gd name="connsiteX9" fmla="*/ 488856 w 1427871"/>
                  <a:gd name="connsiteY9" fmla="*/ 673580 h 6511671"/>
                  <a:gd name="connsiteX10" fmla="*/ 580295 w 1427871"/>
                  <a:gd name="connsiteY10" fmla="*/ 765019 h 6511671"/>
                  <a:gd name="connsiteX11" fmla="*/ 580294 w 1427871"/>
                  <a:gd name="connsiteY11" fmla="*/ 765020 h 6511671"/>
                  <a:gd name="connsiteX12" fmla="*/ 671733 w 1427871"/>
                  <a:gd name="connsiteY12" fmla="*/ 673581 h 6511671"/>
                  <a:gd name="connsiteX13" fmla="*/ 671733 w 1427871"/>
                  <a:gd name="connsiteY13" fmla="*/ 45222 h 6511671"/>
                  <a:gd name="connsiteX14" fmla="*/ 845824 w 1427871"/>
                  <a:gd name="connsiteY14" fmla="*/ 45222 h 6511671"/>
                  <a:gd name="connsiteX15" fmla="*/ 845824 w 1427871"/>
                  <a:gd name="connsiteY15" fmla="*/ 886939 h 6511671"/>
                  <a:gd name="connsiteX16" fmla="*/ 937263 w 1427871"/>
                  <a:gd name="connsiteY16" fmla="*/ 978378 h 6511671"/>
                  <a:gd name="connsiteX17" fmla="*/ 937262 w 1427871"/>
                  <a:gd name="connsiteY17" fmla="*/ 978379 h 6511671"/>
                  <a:gd name="connsiteX18" fmla="*/ 1028701 w 1427871"/>
                  <a:gd name="connsiteY18" fmla="*/ 886940 h 6511671"/>
                  <a:gd name="connsiteX19" fmla="*/ 1028701 w 1427871"/>
                  <a:gd name="connsiteY19" fmla="*/ 45222 h 6511671"/>
                  <a:gd name="connsiteX20" fmla="*/ 1115748 w 1427871"/>
                  <a:gd name="connsiteY20" fmla="*/ 45222 h 6511671"/>
                  <a:gd name="connsiteX21" fmla="*/ 1115748 w 1427871"/>
                  <a:gd name="connsiteY21" fmla="*/ 454358 h 6511671"/>
                  <a:gd name="connsiteX22" fmla="*/ 1207187 w 1427871"/>
                  <a:gd name="connsiteY22" fmla="*/ 545797 h 6511671"/>
                  <a:gd name="connsiteX23" fmla="*/ 1207186 w 1427871"/>
                  <a:gd name="connsiteY23" fmla="*/ 545798 h 6511671"/>
                  <a:gd name="connsiteX24" fmla="*/ 1298625 w 1427871"/>
                  <a:gd name="connsiteY24" fmla="*/ 454359 h 6511671"/>
                  <a:gd name="connsiteX25" fmla="*/ 1298625 w 1427871"/>
                  <a:gd name="connsiteY25" fmla="*/ 45222 h 6511671"/>
                  <a:gd name="connsiteX26" fmla="*/ 1427871 w 1427871"/>
                  <a:gd name="connsiteY26" fmla="*/ 45222 h 6511671"/>
                  <a:gd name="connsiteX27" fmla="*/ 1427870 w 1427871"/>
                  <a:gd name="connsiteY27" fmla="*/ 5797736 h 6511671"/>
                  <a:gd name="connsiteX28" fmla="*/ 713935 w 1427871"/>
                  <a:gd name="connsiteY28" fmla="*/ 6511671 h 6511671"/>
                  <a:gd name="connsiteX29" fmla="*/ 0 w 1427871"/>
                  <a:gd name="connsiteY29" fmla="*/ 5797736 h 6511671"/>
                  <a:gd name="connsiteX0" fmla="*/ 0 w 1427871"/>
                  <a:gd name="connsiteY0" fmla="*/ 5797736 h 6511671"/>
                  <a:gd name="connsiteX1" fmla="*/ 0 w 1427871"/>
                  <a:gd name="connsiteY1" fmla="*/ 45222 h 6511671"/>
                  <a:gd name="connsiteX2" fmla="*/ 168820 w 1427871"/>
                  <a:gd name="connsiteY2" fmla="*/ 45222 h 6511671"/>
                  <a:gd name="connsiteX3" fmla="*/ 168820 w 1427871"/>
                  <a:gd name="connsiteY3" fmla="*/ 952589 h 6511671"/>
                  <a:gd name="connsiteX4" fmla="*/ 260259 w 1427871"/>
                  <a:gd name="connsiteY4" fmla="*/ 1044028 h 6511671"/>
                  <a:gd name="connsiteX5" fmla="*/ 260258 w 1427871"/>
                  <a:gd name="connsiteY5" fmla="*/ 1044029 h 6511671"/>
                  <a:gd name="connsiteX6" fmla="*/ 351697 w 1427871"/>
                  <a:gd name="connsiteY6" fmla="*/ 952590 h 6511671"/>
                  <a:gd name="connsiteX7" fmla="*/ 351697 w 1427871"/>
                  <a:gd name="connsiteY7" fmla="*/ 45222 h 6511671"/>
                  <a:gd name="connsiteX8" fmla="*/ 488856 w 1427871"/>
                  <a:gd name="connsiteY8" fmla="*/ 45222 h 6511671"/>
                  <a:gd name="connsiteX9" fmla="*/ 488856 w 1427871"/>
                  <a:gd name="connsiteY9" fmla="*/ 673580 h 6511671"/>
                  <a:gd name="connsiteX10" fmla="*/ 580295 w 1427871"/>
                  <a:gd name="connsiteY10" fmla="*/ 765019 h 6511671"/>
                  <a:gd name="connsiteX11" fmla="*/ 580294 w 1427871"/>
                  <a:gd name="connsiteY11" fmla="*/ 765020 h 6511671"/>
                  <a:gd name="connsiteX12" fmla="*/ 671733 w 1427871"/>
                  <a:gd name="connsiteY12" fmla="*/ 673581 h 6511671"/>
                  <a:gd name="connsiteX13" fmla="*/ 671733 w 1427871"/>
                  <a:gd name="connsiteY13" fmla="*/ 45222 h 6511671"/>
                  <a:gd name="connsiteX14" fmla="*/ 845824 w 1427871"/>
                  <a:gd name="connsiteY14" fmla="*/ 45222 h 6511671"/>
                  <a:gd name="connsiteX15" fmla="*/ 845824 w 1427871"/>
                  <a:gd name="connsiteY15" fmla="*/ 886939 h 6511671"/>
                  <a:gd name="connsiteX16" fmla="*/ 937263 w 1427871"/>
                  <a:gd name="connsiteY16" fmla="*/ 978378 h 6511671"/>
                  <a:gd name="connsiteX17" fmla="*/ 937262 w 1427871"/>
                  <a:gd name="connsiteY17" fmla="*/ 978379 h 6511671"/>
                  <a:gd name="connsiteX18" fmla="*/ 1028701 w 1427871"/>
                  <a:gd name="connsiteY18" fmla="*/ 886940 h 6511671"/>
                  <a:gd name="connsiteX19" fmla="*/ 1028701 w 1427871"/>
                  <a:gd name="connsiteY19" fmla="*/ 45222 h 6511671"/>
                  <a:gd name="connsiteX20" fmla="*/ 1115748 w 1427871"/>
                  <a:gd name="connsiteY20" fmla="*/ 45222 h 6511671"/>
                  <a:gd name="connsiteX21" fmla="*/ 1115748 w 1427871"/>
                  <a:gd name="connsiteY21" fmla="*/ 454358 h 6511671"/>
                  <a:gd name="connsiteX22" fmla="*/ 1207187 w 1427871"/>
                  <a:gd name="connsiteY22" fmla="*/ 545797 h 6511671"/>
                  <a:gd name="connsiteX23" fmla="*/ 1207186 w 1427871"/>
                  <a:gd name="connsiteY23" fmla="*/ 545798 h 6511671"/>
                  <a:gd name="connsiteX24" fmla="*/ 1298625 w 1427871"/>
                  <a:gd name="connsiteY24" fmla="*/ 454359 h 6511671"/>
                  <a:gd name="connsiteX25" fmla="*/ 1298625 w 1427871"/>
                  <a:gd name="connsiteY25" fmla="*/ 45222 h 6511671"/>
                  <a:gd name="connsiteX26" fmla="*/ 1427871 w 1427871"/>
                  <a:gd name="connsiteY26" fmla="*/ 45222 h 6511671"/>
                  <a:gd name="connsiteX27" fmla="*/ 1427870 w 1427871"/>
                  <a:gd name="connsiteY27" fmla="*/ 5797736 h 6511671"/>
                  <a:gd name="connsiteX28" fmla="*/ 713935 w 1427871"/>
                  <a:gd name="connsiteY28" fmla="*/ 6511671 h 6511671"/>
                  <a:gd name="connsiteX29" fmla="*/ 0 w 1427871"/>
                  <a:gd name="connsiteY29" fmla="*/ 5797736 h 6511671"/>
                  <a:gd name="connsiteX0" fmla="*/ 0 w 1427871"/>
                  <a:gd name="connsiteY0" fmla="*/ 5797736 h 6511671"/>
                  <a:gd name="connsiteX1" fmla="*/ 0 w 1427871"/>
                  <a:gd name="connsiteY1" fmla="*/ 45222 h 6511671"/>
                  <a:gd name="connsiteX2" fmla="*/ 168820 w 1427871"/>
                  <a:gd name="connsiteY2" fmla="*/ 45222 h 6511671"/>
                  <a:gd name="connsiteX3" fmla="*/ 168820 w 1427871"/>
                  <a:gd name="connsiteY3" fmla="*/ 952589 h 6511671"/>
                  <a:gd name="connsiteX4" fmla="*/ 260259 w 1427871"/>
                  <a:gd name="connsiteY4" fmla="*/ 1044028 h 6511671"/>
                  <a:gd name="connsiteX5" fmla="*/ 260258 w 1427871"/>
                  <a:gd name="connsiteY5" fmla="*/ 1044029 h 6511671"/>
                  <a:gd name="connsiteX6" fmla="*/ 351697 w 1427871"/>
                  <a:gd name="connsiteY6" fmla="*/ 952590 h 6511671"/>
                  <a:gd name="connsiteX7" fmla="*/ 351697 w 1427871"/>
                  <a:gd name="connsiteY7" fmla="*/ 45222 h 6511671"/>
                  <a:gd name="connsiteX8" fmla="*/ 488856 w 1427871"/>
                  <a:gd name="connsiteY8" fmla="*/ 45222 h 6511671"/>
                  <a:gd name="connsiteX9" fmla="*/ 488856 w 1427871"/>
                  <a:gd name="connsiteY9" fmla="*/ 673580 h 6511671"/>
                  <a:gd name="connsiteX10" fmla="*/ 580295 w 1427871"/>
                  <a:gd name="connsiteY10" fmla="*/ 765019 h 6511671"/>
                  <a:gd name="connsiteX11" fmla="*/ 580294 w 1427871"/>
                  <a:gd name="connsiteY11" fmla="*/ 765020 h 6511671"/>
                  <a:gd name="connsiteX12" fmla="*/ 671733 w 1427871"/>
                  <a:gd name="connsiteY12" fmla="*/ 673581 h 6511671"/>
                  <a:gd name="connsiteX13" fmla="*/ 671733 w 1427871"/>
                  <a:gd name="connsiteY13" fmla="*/ 45222 h 6511671"/>
                  <a:gd name="connsiteX14" fmla="*/ 845824 w 1427871"/>
                  <a:gd name="connsiteY14" fmla="*/ 45222 h 6511671"/>
                  <a:gd name="connsiteX15" fmla="*/ 845824 w 1427871"/>
                  <a:gd name="connsiteY15" fmla="*/ 886939 h 6511671"/>
                  <a:gd name="connsiteX16" fmla="*/ 937263 w 1427871"/>
                  <a:gd name="connsiteY16" fmla="*/ 978378 h 6511671"/>
                  <a:gd name="connsiteX17" fmla="*/ 937262 w 1427871"/>
                  <a:gd name="connsiteY17" fmla="*/ 978379 h 6511671"/>
                  <a:gd name="connsiteX18" fmla="*/ 1028701 w 1427871"/>
                  <a:gd name="connsiteY18" fmla="*/ 886940 h 6511671"/>
                  <a:gd name="connsiteX19" fmla="*/ 1028701 w 1427871"/>
                  <a:gd name="connsiteY19" fmla="*/ 45222 h 6511671"/>
                  <a:gd name="connsiteX20" fmla="*/ 1115748 w 1427871"/>
                  <a:gd name="connsiteY20" fmla="*/ 45222 h 6511671"/>
                  <a:gd name="connsiteX21" fmla="*/ 1115748 w 1427871"/>
                  <a:gd name="connsiteY21" fmla="*/ 454358 h 6511671"/>
                  <a:gd name="connsiteX22" fmla="*/ 1207187 w 1427871"/>
                  <a:gd name="connsiteY22" fmla="*/ 545797 h 6511671"/>
                  <a:gd name="connsiteX23" fmla="*/ 1207186 w 1427871"/>
                  <a:gd name="connsiteY23" fmla="*/ 545798 h 6511671"/>
                  <a:gd name="connsiteX24" fmla="*/ 1298625 w 1427871"/>
                  <a:gd name="connsiteY24" fmla="*/ 454359 h 6511671"/>
                  <a:gd name="connsiteX25" fmla="*/ 1298625 w 1427871"/>
                  <a:gd name="connsiteY25" fmla="*/ 45222 h 6511671"/>
                  <a:gd name="connsiteX26" fmla="*/ 1427871 w 1427871"/>
                  <a:gd name="connsiteY26" fmla="*/ 45222 h 6511671"/>
                  <a:gd name="connsiteX27" fmla="*/ 1427870 w 1427871"/>
                  <a:gd name="connsiteY27" fmla="*/ 5797736 h 6511671"/>
                  <a:gd name="connsiteX28" fmla="*/ 713935 w 1427871"/>
                  <a:gd name="connsiteY28" fmla="*/ 6511671 h 6511671"/>
                  <a:gd name="connsiteX29" fmla="*/ 0 w 1427871"/>
                  <a:gd name="connsiteY29" fmla="*/ 5797736 h 651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27871" h="6511671">
                    <a:moveTo>
                      <a:pt x="0" y="5797736"/>
                    </a:moveTo>
                    <a:lnTo>
                      <a:pt x="0" y="45222"/>
                    </a:lnTo>
                    <a:cubicBezTo>
                      <a:pt x="49449" y="-2549"/>
                      <a:pt x="95487" y="-26429"/>
                      <a:pt x="168820" y="45222"/>
                    </a:cubicBezTo>
                    <a:lnTo>
                      <a:pt x="168820" y="952589"/>
                    </a:lnTo>
                    <a:cubicBezTo>
                      <a:pt x="168820" y="1003089"/>
                      <a:pt x="209759" y="1044028"/>
                      <a:pt x="260259" y="1044028"/>
                    </a:cubicBezTo>
                    <a:lnTo>
                      <a:pt x="260258" y="1044029"/>
                    </a:lnTo>
                    <a:cubicBezTo>
                      <a:pt x="310758" y="1044029"/>
                      <a:pt x="351697" y="1003090"/>
                      <a:pt x="351697" y="952590"/>
                    </a:cubicBezTo>
                    <a:lnTo>
                      <a:pt x="351697" y="45222"/>
                    </a:lnTo>
                    <a:cubicBezTo>
                      <a:pt x="404241" y="-16193"/>
                      <a:pt x="449960" y="11103"/>
                      <a:pt x="488856" y="45222"/>
                    </a:cubicBezTo>
                    <a:lnTo>
                      <a:pt x="488856" y="673580"/>
                    </a:lnTo>
                    <a:cubicBezTo>
                      <a:pt x="488856" y="724080"/>
                      <a:pt x="529795" y="765019"/>
                      <a:pt x="580295" y="765019"/>
                    </a:cubicBezTo>
                    <a:lnTo>
                      <a:pt x="580294" y="765020"/>
                    </a:lnTo>
                    <a:cubicBezTo>
                      <a:pt x="630794" y="765020"/>
                      <a:pt x="671733" y="724081"/>
                      <a:pt x="671733" y="673581"/>
                    </a:cubicBezTo>
                    <a:lnTo>
                      <a:pt x="671733" y="45222"/>
                    </a:lnTo>
                    <a:cubicBezTo>
                      <a:pt x="705879" y="-2545"/>
                      <a:pt x="801441" y="7690"/>
                      <a:pt x="845824" y="45222"/>
                    </a:cubicBezTo>
                    <a:lnTo>
                      <a:pt x="845824" y="886939"/>
                    </a:lnTo>
                    <a:cubicBezTo>
                      <a:pt x="845824" y="937439"/>
                      <a:pt x="886763" y="978378"/>
                      <a:pt x="937263" y="978378"/>
                    </a:cubicBezTo>
                    <a:lnTo>
                      <a:pt x="937262" y="978379"/>
                    </a:lnTo>
                    <a:cubicBezTo>
                      <a:pt x="987762" y="978379"/>
                      <a:pt x="1028701" y="937440"/>
                      <a:pt x="1028701" y="886940"/>
                    </a:cubicBezTo>
                    <a:lnTo>
                      <a:pt x="1028701" y="45222"/>
                    </a:lnTo>
                    <a:cubicBezTo>
                      <a:pt x="1040657" y="11102"/>
                      <a:pt x="1096967" y="-5958"/>
                      <a:pt x="1115748" y="45222"/>
                    </a:cubicBezTo>
                    <a:lnTo>
                      <a:pt x="1115748" y="454358"/>
                    </a:lnTo>
                    <a:cubicBezTo>
                      <a:pt x="1115748" y="504858"/>
                      <a:pt x="1156687" y="545797"/>
                      <a:pt x="1207187" y="545797"/>
                    </a:cubicBezTo>
                    <a:lnTo>
                      <a:pt x="1207186" y="545798"/>
                    </a:lnTo>
                    <a:cubicBezTo>
                      <a:pt x="1257686" y="545798"/>
                      <a:pt x="1298625" y="504859"/>
                      <a:pt x="1298625" y="454359"/>
                    </a:cubicBezTo>
                    <a:lnTo>
                      <a:pt x="1298625" y="45222"/>
                    </a:lnTo>
                    <a:cubicBezTo>
                      <a:pt x="1355355" y="-12781"/>
                      <a:pt x="1395025" y="867"/>
                      <a:pt x="1427871" y="45222"/>
                    </a:cubicBezTo>
                    <a:cubicBezTo>
                      <a:pt x="1427871" y="1962727"/>
                      <a:pt x="1427870" y="3880231"/>
                      <a:pt x="1427870" y="5797736"/>
                    </a:cubicBezTo>
                    <a:cubicBezTo>
                      <a:pt x="1427870" y="6192031"/>
                      <a:pt x="1108230" y="6511671"/>
                      <a:pt x="713935" y="6511671"/>
                    </a:cubicBezTo>
                    <a:cubicBezTo>
                      <a:pt x="319640" y="6511671"/>
                      <a:pt x="0" y="6192031"/>
                      <a:pt x="0" y="579773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3" name="Rectangle: Rounded Corners 62">
                <a:extLst>
                  <a:ext uri="{FF2B5EF4-FFF2-40B4-BE49-F238E27FC236}">
                    <a16:creationId xmlns:a16="http://schemas.microsoft.com/office/drawing/2014/main" id="{E4032E85-0062-40BF-852A-4FBD279904D1}"/>
                  </a:ext>
                </a:extLst>
              </p:cNvPr>
              <p:cNvSpPr/>
              <p:nvPr/>
            </p:nvSpPr>
            <p:spPr>
              <a:xfrm>
                <a:off x="7807569" y="1463040"/>
                <a:ext cx="858129" cy="18288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Rectangle: Rounded Corners 63">
                <a:extLst>
                  <a:ext uri="{FF2B5EF4-FFF2-40B4-BE49-F238E27FC236}">
                    <a16:creationId xmlns:a16="http://schemas.microsoft.com/office/drawing/2014/main" id="{AB40990A-1777-45F4-9D11-A3004058688F}"/>
                  </a:ext>
                </a:extLst>
              </p:cNvPr>
              <p:cNvSpPr/>
              <p:nvPr/>
            </p:nvSpPr>
            <p:spPr>
              <a:xfrm>
                <a:off x="8222565" y="1825284"/>
                <a:ext cx="858129" cy="18288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Rectangle: Rounded Corners 64">
                <a:extLst>
                  <a:ext uri="{FF2B5EF4-FFF2-40B4-BE49-F238E27FC236}">
                    <a16:creationId xmlns:a16="http://schemas.microsoft.com/office/drawing/2014/main" id="{41670DEE-57A6-49D4-B0E8-ABC011389CEB}"/>
                  </a:ext>
                </a:extLst>
              </p:cNvPr>
              <p:cNvSpPr/>
              <p:nvPr/>
            </p:nvSpPr>
            <p:spPr>
              <a:xfrm>
                <a:off x="8029135" y="2187528"/>
                <a:ext cx="414996" cy="18288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6" name="Rectangle: Rounded Corners 65">
                <a:extLst>
                  <a:ext uri="{FF2B5EF4-FFF2-40B4-BE49-F238E27FC236}">
                    <a16:creationId xmlns:a16="http://schemas.microsoft.com/office/drawing/2014/main" id="{D6D2C94E-F112-445F-8FD4-D5970ADE1E07}"/>
                  </a:ext>
                </a:extLst>
              </p:cNvPr>
              <p:cNvSpPr/>
              <p:nvPr/>
            </p:nvSpPr>
            <p:spPr>
              <a:xfrm>
                <a:off x="7793500" y="2458332"/>
                <a:ext cx="858129" cy="18288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7" name="Oval 66">
                <a:extLst>
                  <a:ext uri="{FF2B5EF4-FFF2-40B4-BE49-F238E27FC236}">
                    <a16:creationId xmlns:a16="http://schemas.microsoft.com/office/drawing/2014/main" id="{B9D83802-C18D-445E-BDEF-F4156EA3DA59}"/>
                  </a:ext>
                </a:extLst>
              </p:cNvPr>
              <p:cNvSpPr/>
              <p:nvPr/>
            </p:nvSpPr>
            <p:spPr>
              <a:xfrm>
                <a:off x="1297685" y="1397262"/>
                <a:ext cx="1285972" cy="1285972"/>
              </a:xfrm>
              <a:prstGeom prst="ellipse">
                <a:avLst/>
              </a:prstGeom>
              <a:gradFill flip="none" rotWithShape="1">
                <a:gsLst>
                  <a:gs pos="0">
                    <a:srgbClr val="99CC00"/>
                  </a:gs>
                  <a:gs pos="80000">
                    <a:srgbClr val="996633"/>
                  </a:gs>
                </a:gsLst>
                <a:lin ang="2700000" scaled="1"/>
                <a:tileRect/>
              </a:gradFill>
              <a:ln>
                <a:noFill/>
              </a:ln>
              <a:effectLst>
                <a:innerShdw blurRad="2667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68" name="TextBox 67">
                <a:extLst>
                  <a:ext uri="{FF2B5EF4-FFF2-40B4-BE49-F238E27FC236}">
                    <a16:creationId xmlns:a16="http://schemas.microsoft.com/office/drawing/2014/main" id="{08B9530B-B425-4AE4-8BAC-8BD4E6C8981B}"/>
                  </a:ext>
                </a:extLst>
              </p:cNvPr>
              <p:cNvSpPr txBox="1"/>
              <p:nvPr/>
            </p:nvSpPr>
            <p:spPr>
              <a:xfrm>
                <a:off x="1499156" y="1674956"/>
                <a:ext cx="849714" cy="77638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Oswald" panose="02000503000000000000" pitchFamily="2" charset="0"/>
                    <a:ea typeface="+mn-ea"/>
                    <a:cs typeface="+mn-cs"/>
                  </a:rPr>
                  <a:t>05</a:t>
                </a:r>
              </a:p>
            </p:txBody>
          </p:sp>
        </p:grpSp>
        <p:sp>
          <p:nvSpPr>
            <p:cNvPr id="59" name="TextBox 58">
              <a:extLst>
                <a:ext uri="{FF2B5EF4-FFF2-40B4-BE49-F238E27FC236}">
                  <a16:creationId xmlns:a16="http://schemas.microsoft.com/office/drawing/2014/main" id="{CB0A50E3-00F6-4510-8A36-B1E45F960108}"/>
                </a:ext>
              </a:extLst>
            </p:cNvPr>
            <p:cNvSpPr txBox="1"/>
            <p:nvPr/>
          </p:nvSpPr>
          <p:spPr>
            <a:xfrm>
              <a:off x="1523620" y="1054325"/>
              <a:ext cx="2385402"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dirty="0">
                  <a:ln>
                    <a:noFill/>
                  </a:ln>
                  <a:solidFill>
                    <a:srgbClr val="946C2D"/>
                  </a:solidFill>
                  <a:effectLst/>
                  <a:uLnTx/>
                  <a:uFillTx/>
                  <a:latin typeface="Oswald" panose="02000503000000000000" pitchFamily="2" charset="0"/>
                  <a:ea typeface="+mn-ea"/>
                  <a:cs typeface="+mn-cs"/>
                </a:rPr>
                <a:t>Combination of Approaches </a:t>
              </a:r>
            </a:p>
          </p:txBody>
        </p:sp>
        <p:sp>
          <p:nvSpPr>
            <p:cNvPr id="60" name="TextBox 59">
              <a:extLst>
                <a:ext uri="{FF2B5EF4-FFF2-40B4-BE49-F238E27FC236}">
                  <a16:creationId xmlns:a16="http://schemas.microsoft.com/office/drawing/2014/main" id="{B001862E-4AAF-431F-B6AA-C74F3AB2C7A7}"/>
                </a:ext>
              </a:extLst>
            </p:cNvPr>
            <p:cNvSpPr txBox="1"/>
            <p:nvPr/>
          </p:nvSpPr>
          <p:spPr>
            <a:xfrm>
              <a:off x="1526645" y="1263749"/>
              <a:ext cx="242114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Combined approaches for immediate and long term support </a:t>
              </a:r>
            </a:p>
          </p:txBody>
        </p:sp>
      </p:grpSp>
      <p:grpSp>
        <p:nvGrpSpPr>
          <p:cNvPr id="69" name="Group 68">
            <a:extLst>
              <a:ext uri="{FF2B5EF4-FFF2-40B4-BE49-F238E27FC236}">
                <a16:creationId xmlns:a16="http://schemas.microsoft.com/office/drawing/2014/main" id="{4EEC4847-567F-4565-A6D3-81BAE1CA1978}"/>
              </a:ext>
            </a:extLst>
          </p:cNvPr>
          <p:cNvGrpSpPr/>
          <p:nvPr/>
        </p:nvGrpSpPr>
        <p:grpSpPr>
          <a:xfrm flipH="1">
            <a:off x="1660746" y="5587702"/>
            <a:ext cx="4669115" cy="1135340"/>
            <a:chOff x="673767" y="1035588"/>
            <a:chExt cx="4669115" cy="1135340"/>
          </a:xfrm>
        </p:grpSpPr>
        <p:grpSp>
          <p:nvGrpSpPr>
            <p:cNvPr id="70" name="Group 69">
              <a:extLst>
                <a:ext uri="{FF2B5EF4-FFF2-40B4-BE49-F238E27FC236}">
                  <a16:creationId xmlns:a16="http://schemas.microsoft.com/office/drawing/2014/main" id="{8DE72906-5B82-42CD-BC51-C20C2EA97A54}"/>
                </a:ext>
              </a:extLst>
            </p:cNvPr>
            <p:cNvGrpSpPr/>
            <p:nvPr/>
          </p:nvGrpSpPr>
          <p:grpSpPr>
            <a:xfrm>
              <a:off x="673767" y="1035588"/>
              <a:ext cx="4669115" cy="1135340"/>
              <a:chOff x="1228580" y="1336432"/>
              <a:chExt cx="7852114" cy="1909317"/>
            </a:xfrm>
          </p:grpSpPr>
          <p:sp>
            <p:nvSpPr>
              <p:cNvPr id="73" name="Rectangle 72">
                <a:extLst>
                  <a:ext uri="{FF2B5EF4-FFF2-40B4-BE49-F238E27FC236}">
                    <a16:creationId xmlns:a16="http://schemas.microsoft.com/office/drawing/2014/main" id="{DF31EE2A-C6AD-45E2-92AE-5051B56BC567}"/>
                  </a:ext>
                </a:extLst>
              </p:cNvPr>
              <p:cNvSpPr/>
              <p:nvPr/>
            </p:nvSpPr>
            <p:spPr>
              <a:xfrm rot="399376">
                <a:off x="1617554" y="1817402"/>
                <a:ext cx="6236186" cy="1428347"/>
              </a:xfrm>
              <a:prstGeom prst="rect">
                <a:avLst/>
              </a:prstGeom>
              <a:gradFill flip="none" rotWithShape="1">
                <a:gsLst>
                  <a:gs pos="100000">
                    <a:srgbClr val="D4D9DD">
                      <a:alpha val="0"/>
                    </a:srgbClr>
                  </a:gs>
                  <a:gs pos="20000">
                    <a:schemeClr val="tx1">
                      <a:alpha val="78000"/>
                    </a:schemeClr>
                  </a:gs>
                </a:gsLst>
                <a:lin ang="18000000" scaled="0"/>
                <a:tileRect/>
              </a:gra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4" name="Freeform: Shape 73">
                <a:extLst>
                  <a:ext uri="{FF2B5EF4-FFF2-40B4-BE49-F238E27FC236}">
                    <a16:creationId xmlns:a16="http://schemas.microsoft.com/office/drawing/2014/main" id="{5F897FAD-E32A-42B7-8130-C44317E0B838}"/>
                  </a:ext>
                </a:extLst>
              </p:cNvPr>
              <p:cNvSpPr/>
              <p:nvPr/>
            </p:nvSpPr>
            <p:spPr>
              <a:xfrm rot="5400000">
                <a:off x="3770480" y="-1205468"/>
                <a:ext cx="1427871" cy="6511671"/>
              </a:xfrm>
              <a:custGeom>
                <a:avLst/>
                <a:gdLst>
                  <a:gd name="connsiteX0" fmla="*/ 0 w 1427871"/>
                  <a:gd name="connsiteY0" fmla="*/ 5752514 h 6466449"/>
                  <a:gd name="connsiteX1" fmla="*/ 0 w 1427871"/>
                  <a:gd name="connsiteY1" fmla="*/ 0 h 6466449"/>
                  <a:gd name="connsiteX2" fmla="*/ 168820 w 1427871"/>
                  <a:gd name="connsiteY2" fmla="*/ 0 h 6466449"/>
                  <a:gd name="connsiteX3" fmla="*/ 168820 w 1427871"/>
                  <a:gd name="connsiteY3" fmla="*/ 907367 h 6466449"/>
                  <a:gd name="connsiteX4" fmla="*/ 260259 w 1427871"/>
                  <a:gd name="connsiteY4" fmla="*/ 998806 h 6466449"/>
                  <a:gd name="connsiteX5" fmla="*/ 260258 w 1427871"/>
                  <a:gd name="connsiteY5" fmla="*/ 998807 h 6466449"/>
                  <a:gd name="connsiteX6" fmla="*/ 351697 w 1427871"/>
                  <a:gd name="connsiteY6" fmla="*/ 907368 h 6466449"/>
                  <a:gd name="connsiteX7" fmla="*/ 351697 w 1427871"/>
                  <a:gd name="connsiteY7" fmla="*/ 0 h 6466449"/>
                  <a:gd name="connsiteX8" fmla="*/ 488856 w 1427871"/>
                  <a:gd name="connsiteY8" fmla="*/ 0 h 6466449"/>
                  <a:gd name="connsiteX9" fmla="*/ 488856 w 1427871"/>
                  <a:gd name="connsiteY9" fmla="*/ 628358 h 6466449"/>
                  <a:gd name="connsiteX10" fmla="*/ 580295 w 1427871"/>
                  <a:gd name="connsiteY10" fmla="*/ 719797 h 6466449"/>
                  <a:gd name="connsiteX11" fmla="*/ 580294 w 1427871"/>
                  <a:gd name="connsiteY11" fmla="*/ 719798 h 6466449"/>
                  <a:gd name="connsiteX12" fmla="*/ 671733 w 1427871"/>
                  <a:gd name="connsiteY12" fmla="*/ 628359 h 6466449"/>
                  <a:gd name="connsiteX13" fmla="*/ 671733 w 1427871"/>
                  <a:gd name="connsiteY13" fmla="*/ 0 h 6466449"/>
                  <a:gd name="connsiteX14" fmla="*/ 845824 w 1427871"/>
                  <a:gd name="connsiteY14" fmla="*/ 0 h 6466449"/>
                  <a:gd name="connsiteX15" fmla="*/ 845824 w 1427871"/>
                  <a:gd name="connsiteY15" fmla="*/ 841717 h 6466449"/>
                  <a:gd name="connsiteX16" fmla="*/ 937263 w 1427871"/>
                  <a:gd name="connsiteY16" fmla="*/ 933156 h 6466449"/>
                  <a:gd name="connsiteX17" fmla="*/ 937262 w 1427871"/>
                  <a:gd name="connsiteY17" fmla="*/ 933157 h 6466449"/>
                  <a:gd name="connsiteX18" fmla="*/ 1028701 w 1427871"/>
                  <a:gd name="connsiteY18" fmla="*/ 841718 h 6466449"/>
                  <a:gd name="connsiteX19" fmla="*/ 1028701 w 1427871"/>
                  <a:gd name="connsiteY19" fmla="*/ 0 h 6466449"/>
                  <a:gd name="connsiteX20" fmla="*/ 1115748 w 1427871"/>
                  <a:gd name="connsiteY20" fmla="*/ 0 h 6466449"/>
                  <a:gd name="connsiteX21" fmla="*/ 1115748 w 1427871"/>
                  <a:gd name="connsiteY21" fmla="*/ 409136 h 6466449"/>
                  <a:gd name="connsiteX22" fmla="*/ 1207187 w 1427871"/>
                  <a:gd name="connsiteY22" fmla="*/ 500575 h 6466449"/>
                  <a:gd name="connsiteX23" fmla="*/ 1207186 w 1427871"/>
                  <a:gd name="connsiteY23" fmla="*/ 500576 h 6466449"/>
                  <a:gd name="connsiteX24" fmla="*/ 1298625 w 1427871"/>
                  <a:gd name="connsiteY24" fmla="*/ 409137 h 6466449"/>
                  <a:gd name="connsiteX25" fmla="*/ 1298625 w 1427871"/>
                  <a:gd name="connsiteY25" fmla="*/ 0 h 6466449"/>
                  <a:gd name="connsiteX26" fmla="*/ 1427871 w 1427871"/>
                  <a:gd name="connsiteY26" fmla="*/ 0 h 6466449"/>
                  <a:gd name="connsiteX27" fmla="*/ 1427870 w 1427871"/>
                  <a:gd name="connsiteY27" fmla="*/ 5752514 h 6466449"/>
                  <a:gd name="connsiteX28" fmla="*/ 713935 w 1427871"/>
                  <a:gd name="connsiteY28" fmla="*/ 6466449 h 6466449"/>
                  <a:gd name="connsiteX29" fmla="*/ 0 w 1427871"/>
                  <a:gd name="connsiteY29" fmla="*/ 5752514 h 6466449"/>
                  <a:gd name="connsiteX0" fmla="*/ 0 w 1427871"/>
                  <a:gd name="connsiteY0" fmla="*/ 5784358 h 6498293"/>
                  <a:gd name="connsiteX1" fmla="*/ 0 w 1427871"/>
                  <a:gd name="connsiteY1" fmla="*/ 31844 h 6498293"/>
                  <a:gd name="connsiteX2" fmla="*/ 168820 w 1427871"/>
                  <a:gd name="connsiteY2" fmla="*/ 31844 h 6498293"/>
                  <a:gd name="connsiteX3" fmla="*/ 168820 w 1427871"/>
                  <a:gd name="connsiteY3" fmla="*/ 939211 h 6498293"/>
                  <a:gd name="connsiteX4" fmla="*/ 260259 w 1427871"/>
                  <a:gd name="connsiteY4" fmla="*/ 1030650 h 6498293"/>
                  <a:gd name="connsiteX5" fmla="*/ 260258 w 1427871"/>
                  <a:gd name="connsiteY5" fmla="*/ 1030651 h 6498293"/>
                  <a:gd name="connsiteX6" fmla="*/ 351697 w 1427871"/>
                  <a:gd name="connsiteY6" fmla="*/ 939212 h 6498293"/>
                  <a:gd name="connsiteX7" fmla="*/ 351697 w 1427871"/>
                  <a:gd name="connsiteY7" fmla="*/ 31844 h 6498293"/>
                  <a:gd name="connsiteX8" fmla="*/ 488856 w 1427871"/>
                  <a:gd name="connsiteY8" fmla="*/ 31844 h 6498293"/>
                  <a:gd name="connsiteX9" fmla="*/ 488856 w 1427871"/>
                  <a:gd name="connsiteY9" fmla="*/ 660202 h 6498293"/>
                  <a:gd name="connsiteX10" fmla="*/ 580295 w 1427871"/>
                  <a:gd name="connsiteY10" fmla="*/ 751641 h 6498293"/>
                  <a:gd name="connsiteX11" fmla="*/ 580294 w 1427871"/>
                  <a:gd name="connsiteY11" fmla="*/ 751642 h 6498293"/>
                  <a:gd name="connsiteX12" fmla="*/ 671733 w 1427871"/>
                  <a:gd name="connsiteY12" fmla="*/ 660203 h 6498293"/>
                  <a:gd name="connsiteX13" fmla="*/ 671733 w 1427871"/>
                  <a:gd name="connsiteY13" fmla="*/ 31844 h 6498293"/>
                  <a:gd name="connsiteX14" fmla="*/ 845824 w 1427871"/>
                  <a:gd name="connsiteY14" fmla="*/ 31844 h 6498293"/>
                  <a:gd name="connsiteX15" fmla="*/ 845824 w 1427871"/>
                  <a:gd name="connsiteY15" fmla="*/ 873561 h 6498293"/>
                  <a:gd name="connsiteX16" fmla="*/ 937263 w 1427871"/>
                  <a:gd name="connsiteY16" fmla="*/ 965000 h 6498293"/>
                  <a:gd name="connsiteX17" fmla="*/ 937262 w 1427871"/>
                  <a:gd name="connsiteY17" fmla="*/ 965001 h 6498293"/>
                  <a:gd name="connsiteX18" fmla="*/ 1028701 w 1427871"/>
                  <a:gd name="connsiteY18" fmla="*/ 873562 h 6498293"/>
                  <a:gd name="connsiteX19" fmla="*/ 1028701 w 1427871"/>
                  <a:gd name="connsiteY19" fmla="*/ 31844 h 6498293"/>
                  <a:gd name="connsiteX20" fmla="*/ 1115748 w 1427871"/>
                  <a:gd name="connsiteY20" fmla="*/ 31844 h 6498293"/>
                  <a:gd name="connsiteX21" fmla="*/ 1115748 w 1427871"/>
                  <a:gd name="connsiteY21" fmla="*/ 440980 h 6498293"/>
                  <a:gd name="connsiteX22" fmla="*/ 1207187 w 1427871"/>
                  <a:gd name="connsiteY22" fmla="*/ 532419 h 6498293"/>
                  <a:gd name="connsiteX23" fmla="*/ 1207186 w 1427871"/>
                  <a:gd name="connsiteY23" fmla="*/ 532420 h 6498293"/>
                  <a:gd name="connsiteX24" fmla="*/ 1298625 w 1427871"/>
                  <a:gd name="connsiteY24" fmla="*/ 440981 h 6498293"/>
                  <a:gd name="connsiteX25" fmla="*/ 1298625 w 1427871"/>
                  <a:gd name="connsiteY25" fmla="*/ 31844 h 6498293"/>
                  <a:gd name="connsiteX26" fmla="*/ 1427871 w 1427871"/>
                  <a:gd name="connsiteY26" fmla="*/ 31844 h 6498293"/>
                  <a:gd name="connsiteX27" fmla="*/ 1427870 w 1427871"/>
                  <a:gd name="connsiteY27" fmla="*/ 5784358 h 6498293"/>
                  <a:gd name="connsiteX28" fmla="*/ 713935 w 1427871"/>
                  <a:gd name="connsiteY28" fmla="*/ 6498293 h 6498293"/>
                  <a:gd name="connsiteX29" fmla="*/ 0 w 1427871"/>
                  <a:gd name="connsiteY29" fmla="*/ 5784358 h 6498293"/>
                  <a:gd name="connsiteX0" fmla="*/ 0 w 1427871"/>
                  <a:gd name="connsiteY0" fmla="*/ 5795495 h 6509430"/>
                  <a:gd name="connsiteX1" fmla="*/ 0 w 1427871"/>
                  <a:gd name="connsiteY1" fmla="*/ 42981 h 6509430"/>
                  <a:gd name="connsiteX2" fmla="*/ 168820 w 1427871"/>
                  <a:gd name="connsiteY2" fmla="*/ 42981 h 6509430"/>
                  <a:gd name="connsiteX3" fmla="*/ 168820 w 1427871"/>
                  <a:gd name="connsiteY3" fmla="*/ 950348 h 6509430"/>
                  <a:gd name="connsiteX4" fmla="*/ 260259 w 1427871"/>
                  <a:gd name="connsiteY4" fmla="*/ 1041787 h 6509430"/>
                  <a:gd name="connsiteX5" fmla="*/ 260258 w 1427871"/>
                  <a:gd name="connsiteY5" fmla="*/ 1041788 h 6509430"/>
                  <a:gd name="connsiteX6" fmla="*/ 351697 w 1427871"/>
                  <a:gd name="connsiteY6" fmla="*/ 950349 h 6509430"/>
                  <a:gd name="connsiteX7" fmla="*/ 351697 w 1427871"/>
                  <a:gd name="connsiteY7" fmla="*/ 42981 h 6509430"/>
                  <a:gd name="connsiteX8" fmla="*/ 488856 w 1427871"/>
                  <a:gd name="connsiteY8" fmla="*/ 42981 h 6509430"/>
                  <a:gd name="connsiteX9" fmla="*/ 488856 w 1427871"/>
                  <a:gd name="connsiteY9" fmla="*/ 671339 h 6509430"/>
                  <a:gd name="connsiteX10" fmla="*/ 580295 w 1427871"/>
                  <a:gd name="connsiteY10" fmla="*/ 762778 h 6509430"/>
                  <a:gd name="connsiteX11" fmla="*/ 580294 w 1427871"/>
                  <a:gd name="connsiteY11" fmla="*/ 762779 h 6509430"/>
                  <a:gd name="connsiteX12" fmla="*/ 671733 w 1427871"/>
                  <a:gd name="connsiteY12" fmla="*/ 671340 h 6509430"/>
                  <a:gd name="connsiteX13" fmla="*/ 671733 w 1427871"/>
                  <a:gd name="connsiteY13" fmla="*/ 42981 h 6509430"/>
                  <a:gd name="connsiteX14" fmla="*/ 845824 w 1427871"/>
                  <a:gd name="connsiteY14" fmla="*/ 42981 h 6509430"/>
                  <a:gd name="connsiteX15" fmla="*/ 845824 w 1427871"/>
                  <a:gd name="connsiteY15" fmla="*/ 884698 h 6509430"/>
                  <a:gd name="connsiteX16" fmla="*/ 937263 w 1427871"/>
                  <a:gd name="connsiteY16" fmla="*/ 976137 h 6509430"/>
                  <a:gd name="connsiteX17" fmla="*/ 937262 w 1427871"/>
                  <a:gd name="connsiteY17" fmla="*/ 976138 h 6509430"/>
                  <a:gd name="connsiteX18" fmla="*/ 1028701 w 1427871"/>
                  <a:gd name="connsiteY18" fmla="*/ 884699 h 6509430"/>
                  <a:gd name="connsiteX19" fmla="*/ 1028701 w 1427871"/>
                  <a:gd name="connsiteY19" fmla="*/ 42981 h 6509430"/>
                  <a:gd name="connsiteX20" fmla="*/ 1115748 w 1427871"/>
                  <a:gd name="connsiteY20" fmla="*/ 42981 h 6509430"/>
                  <a:gd name="connsiteX21" fmla="*/ 1115748 w 1427871"/>
                  <a:gd name="connsiteY21" fmla="*/ 452117 h 6509430"/>
                  <a:gd name="connsiteX22" fmla="*/ 1207187 w 1427871"/>
                  <a:gd name="connsiteY22" fmla="*/ 543556 h 6509430"/>
                  <a:gd name="connsiteX23" fmla="*/ 1207186 w 1427871"/>
                  <a:gd name="connsiteY23" fmla="*/ 543557 h 6509430"/>
                  <a:gd name="connsiteX24" fmla="*/ 1298625 w 1427871"/>
                  <a:gd name="connsiteY24" fmla="*/ 452118 h 6509430"/>
                  <a:gd name="connsiteX25" fmla="*/ 1298625 w 1427871"/>
                  <a:gd name="connsiteY25" fmla="*/ 42981 h 6509430"/>
                  <a:gd name="connsiteX26" fmla="*/ 1427871 w 1427871"/>
                  <a:gd name="connsiteY26" fmla="*/ 42981 h 6509430"/>
                  <a:gd name="connsiteX27" fmla="*/ 1427870 w 1427871"/>
                  <a:gd name="connsiteY27" fmla="*/ 5795495 h 6509430"/>
                  <a:gd name="connsiteX28" fmla="*/ 713935 w 1427871"/>
                  <a:gd name="connsiteY28" fmla="*/ 6509430 h 6509430"/>
                  <a:gd name="connsiteX29" fmla="*/ 0 w 1427871"/>
                  <a:gd name="connsiteY29" fmla="*/ 5795495 h 6509430"/>
                  <a:gd name="connsiteX0" fmla="*/ 0 w 1427871"/>
                  <a:gd name="connsiteY0" fmla="*/ 5797736 h 6511671"/>
                  <a:gd name="connsiteX1" fmla="*/ 0 w 1427871"/>
                  <a:gd name="connsiteY1" fmla="*/ 45222 h 6511671"/>
                  <a:gd name="connsiteX2" fmla="*/ 168820 w 1427871"/>
                  <a:gd name="connsiteY2" fmla="*/ 45222 h 6511671"/>
                  <a:gd name="connsiteX3" fmla="*/ 168820 w 1427871"/>
                  <a:gd name="connsiteY3" fmla="*/ 952589 h 6511671"/>
                  <a:gd name="connsiteX4" fmla="*/ 260259 w 1427871"/>
                  <a:gd name="connsiteY4" fmla="*/ 1044028 h 6511671"/>
                  <a:gd name="connsiteX5" fmla="*/ 260258 w 1427871"/>
                  <a:gd name="connsiteY5" fmla="*/ 1044029 h 6511671"/>
                  <a:gd name="connsiteX6" fmla="*/ 351697 w 1427871"/>
                  <a:gd name="connsiteY6" fmla="*/ 952590 h 6511671"/>
                  <a:gd name="connsiteX7" fmla="*/ 351697 w 1427871"/>
                  <a:gd name="connsiteY7" fmla="*/ 45222 h 6511671"/>
                  <a:gd name="connsiteX8" fmla="*/ 488856 w 1427871"/>
                  <a:gd name="connsiteY8" fmla="*/ 45222 h 6511671"/>
                  <a:gd name="connsiteX9" fmla="*/ 488856 w 1427871"/>
                  <a:gd name="connsiteY9" fmla="*/ 673580 h 6511671"/>
                  <a:gd name="connsiteX10" fmla="*/ 580295 w 1427871"/>
                  <a:gd name="connsiteY10" fmla="*/ 765019 h 6511671"/>
                  <a:gd name="connsiteX11" fmla="*/ 580294 w 1427871"/>
                  <a:gd name="connsiteY11" fmla="*/ 765020 h 6511671"/>
                  <a:gd name="connsiteX12" fmla="*/ 671733 w 1427871"/>
                  <a:gd name="connsiteY12" fmla="*/ 673581 h 6511671"/>
                  <a:gd name="connsiteX13" fmla="*/ 671733 w 1427871"/>
                  <a:gd name="connsiteY13" fmla="*/ 45222 h 6511671"/>
                  <a:gd name="connsiteX14" fmla="*/ 845824 w 1427871"/>
                  <a:gd name="connsiteY14" fmla="*/ 45222 h 6511671"/>
                  <a:gd name="connsiteX15" fmla="*/ 845824 w 1427871"/>
                  <a:gd name="connsiteY15" fmla="*/ 886939 h 6511671"/>
                  <a:gd name="connsiteX16" fmla="*/ 937263 w 1427871"/>
                  <a:gd name="connsiteY16" fmla="*/ 978378 h 6511671"/>
                  <a:gd name="connsiteX17" fmla="*/ 937262 w 1427871"/>
                  <a:gd name="connsiteY17" fmla="*/ 978379 h 6511671"/>
                  <a:gd name="connsiteX18" fmla="*/ 1028701 w 1427871"/>
                  <a:gd name="connsiteY18" fmla="*/ 886940 h 6511671"/>
                  <a:gd name="connsiteX19" fmla="*/ 1028701 w 1427871"/>
                  <a:gd name="connsiteY19" fmla="*/ 45222 h 6511671"/>
                  <a:gd name="connsiteX20" fmla="*/ 1115748 w 1427871"/>
                  <a:gd name="connsiteY20" fmla="*/ 45222 h 6511671"/>
                  <a:gd name="connsiteX21" fmla="*/ 1115748 w 1427871"/>
                  <a:gd name="connsiteY21" fmla="*/ 454358 h 6511671"/>
                  <a:gd name="connsiteX22" fmla="*/ 1207187 w 1427871"/>
                  <a:gd name="connsiteY22" fmla="*/ 545797 h 6511671"/>
                  <a:gd name="connsiteX23" fmla="*/ 1207186 w 1427871"/>
                  <a:gd name="connsiteY23" fmla="*/ 545798 h 6511671"/>
                  <a:gd name="connsiteX24" fmla="*/ 1298625 w 1427871"/>
                  <a:gd name="connsiteY24" fmla="*/ 454359 h 6511671"/>
                  <a:gd name="connsiteX25" fmla="*/ 1298625 w 1427871"/>
                  <a:gd name="connsiteY25" fmla="*/ 45222 h 6511671"/>
                  <a:gd name="connsiteX26" fmla="*/ 1427871 w 1427871"/>
                  <a:gd name="connsiteY26" fmla="*/ 45222 h 6511671"/>
                  <a:gd name="connsiteX27" fmla="*/ 1427870 w 1427871"/>
                  <a:gd name="connsiteY27" fmla="*/ 5797736 h 6511671"/>
                  <a:gd name="connsiteX28" fmla="*/ 713935 w 1427871"/>
                  <a:gd name="connsiteY28" fmla="*/ 6511671 h 6511671"/>
                  <a:gd name="connsiteX29" fmla="*/ 0 w 1427871"/>
                  <a:gd name="connsiteY29" fmla="*/ 5797736 h 6511671"/>
                  <a:gd name="connsiteX0" fmla="*/ 0 w 1427871"/>
                  <a:gd name="connsiteY0" fmla="*/ 5797736 h 6511671"/>
                  <a:gd name="connsiteX1" fmla="*/ 0 w 1427871"/>
                  <a:gd name="connsiteY1" fmla="*/ 45222 h 6511671"/>
                  <a:gd name="connsiteX2" fmla="*/ 168820 w 1427871"/>
                  <a:gd name="connsiteY2" fmla="*/ 45222 h 6511671"/>
                  <a:gd name="connsiteX3" fmla="*/ 168820 w 1427871"/>
                  <a:gd name="connsiteY3" fmla="*/ 952589 h 6511671"/>
                  <a:gd name="connsiteX4" fmla="*/ 260259 w 1427871"/>
                  <a:gd name="connsiteY4" fmla="*/ 1044028 h 6511671"/>
                  <a:gd name="connsiteX5" fmla="*/ 260258 w 1427871"/>
                  <a:gd name="connsiteY5" fmla="*/ 1044029 h 6511671"/>
                  <a:gd name="connsiteX6" fmla="*/ 351697 w 1427871"/>
                  <a:gd name="connsiteY6" fmla="*/ 952590 h 6511671"/>
                  <a:gd name="connsiteX7" fmla="*/ 351697 w 1427871"/>
                  <a:gd name="connsiteY7" fmla="*/ 45222 h 6511671"/>
                  <a:gd name="connsiteX8" fmla="*/ 488856 w 1427871"/>
                  <a:gd name="connsiteY8" fmla="*/ 45222 h 6511671"/>
                  <a:gd name="connsiteX9" fmla="*/ 488856 w 1427871"/>
                  <a:gd name="connsiteY9" fmla="*/ 673580 h 6511671"/>
                  <a:gd name="connsiteX10" fmla="*/ 580295 w 1427871"/>
                  <a:gd name="connsiteY10" fmla="*/ 765019 h 6511671"/>
                  <a:gd name="connsiteX11" fmla="*/ 580294 w 1427871"/>
                  <a:gd name="connsiteY11" fmla="*/ 765020 h 6511671"/>
                  <a:gd name="connsiteX12" fmla="*/ 671733 w 1427871"/>
                  <a:gd name="connsiteY12" fmla="*/ 673581 h 6511671"/>
                  <a:gd name="connsiteX13" fmla="*/ 671733 w 1427871"/>
                  <a:gd name="connsiteY13" fmla="*/ 45222 h 6511671"/>
                  <a:gd name="connsiteX14" fmla="*/ 845824 w 1427871"/>
                  <a:gd name="connsiteY14" fmla="*/ 45222 h 6511671"/>
                  <a:gd name="connsiteX15" fmla="*/ 845824 w 1427871"/>
                  <a:gd name="connsiteY15" fmla="*/ 886939 h 6511671"/>
                  <a:gd name="connsiteX16" fmla="*/ 937263 w 1427871"/>
                  <a:gd name="connsiteY16" fmla="*/ 978378 h 6511671"/>
                  <a:gd name="connsiteX17" fmla="*/ 937262 w 1427871"/>
                  <a:gd name="connsiteY17" fmla="*/ 978379 h 6511671"/>
                  <a:gd name="connsiteX18" fmla="*/ 1028701 w 1427871"/>
                  <a:gd name="connsiteY18" fmla="*/ 886940 h 6511671"/>
                  <a:gd name="connsiteX19" fmla="*/ 1028701 w 1427871"/>
                  <a:gd name="connsiteY19" fmla="*/ 45222 h 6511671"/>
                  <a:gd name="connsiteX20" fmla="*/ 1115748 w 1427871"/>
                  <a:gd name="connsiteY20" fmla="*/ 45222 h 6511671"/>
                  <a:gd name="connsiteX21" fmla="*/ 1115748 w 1427871"/>
                  <a:gd name="connsiteY21" fmla="*/ 454358 h 6511671"/>
                  <a:gd name="connsiteX22" fmla="*/ 1207187 w 1427871"/>
                  <a:gd name="connsiteY22" fmla="*/ 545797 h 6511671"/>
                  <a:gd name="connsiteX23" fmla="*/ 1207186 w 1427871"/>
                  <a:gd name="connsiteY23" fmla="*/ 545798 h 6511671"/>
                  <a:gd name="connsiteX24" fmla="*/ 1298625 w 1427871"/>
                  <a:gd name="connsiteY24" fmla="*/ 454359 h 6511671"/>
                  <a:gd name="connsiteX25" fmla="*/ 1298625 w 1427871"/>
                  <a:gd name="connsiteY25" fmla="*/ 45222 h 6511671"/>
                  <a:gd name="connsiteX26" fmla="*/ 1427871 w 1427871"/>
                  <a:gd name="connsiteY26" fmla="*/ 45222 h 6511671"/>
                  <a:gd name="connsiteX27" fmla="*/ 1427870 w 1427871"/>
                  <a:gd name="connsiteY27" fmla="*/ 5797736 h 6511671"/>
                  <a:gd name="connsiteX28" fmla="*/ 713935 w 1427871"/>
                  <a:gd name="connsiteY28" fmla="*/ 6511671 h 6511671"/>
                  <a:gd name="connsiteX29" fmla="*/ 0 w 1427871"/>
                  <a:gd name="connsiteY29" fmla="*/ 5797736 h 6511671"/>
                  <a:gd name="connsiteX0" fmla="*/ 0 w 1427871"/>
                  <a:gd name="connsiteY0" fmla="*/ 5797736 h 6511671"/>
                  <a:gd name="connsiteX1" fmla="*/ 0 w 1427871"/>
                  <a:gd name="connsiteY1" fmla="*/ 45222 h 6511671"/>
                  <a:gd name="connsiteX2" fmla="*/ 168820 w 1427871"/>
                  <a:gd name="connsiteY2" fmla="*/ 45222 h 6511671"/>
                  <a:gd name="connsiteX3" fmla="*/ 168820 w 1427871"/>
                  <a:gd name="connsiteY3" fmla="*/ 952589 h 6511671"/>
                  <a:gd name="connsiteX4" fmla="*/ 260259 w 1427871"/>
                  <a:gd name="connsiteY4" fmla="*/ 1044028 h 6511671"/>
                  <a:gd name="connsiteX5" fmla="*/ 260258 w 1427871"/>
                  <a:gd name="connsiteY5" fmla="*/ 1044029 h 6511671"/>
                  <a:gd name="connsiteX6" fmla="*/ 351697 w 1427871"/>
                  <a:gd name="connsiteY6" fmla="*/ 952590 h 6511671"/>
                  <a:gd name="connsiteX7" fmla="*/ 351697 w 1427871"/>
                  <a:gd name="connsiteY7" fmla="*/ 45222 h 6511671"/>
                  <a:gd name="connsiteX8" fmla="*/ 488856 w 1427871"/>
                  <a:gd name="connsiteY8" fmla="*/ 45222 h 6511671"/>
                  <a:gd name="connsiteX9" fmla="*/ 488856 w 1427871"/>
                  <a:gd name="connsiteY9" fmla="*/ 673580 h 6511671"/>
                  <a:gd name="connsiteX10" fmla="*/ 580295 w 1427871"/>
                  <a:gd name="connsiteY10" fmla="*/ 765019 h 6511671"/>
                  <a:gd name="connsiteX11" fmla="*/ 580294 w 1427871"/>
                  <a:gd name="connsiteY11" fmla="*/ 765020 h 6511671"/>
                  <a:gd name="connsiteX12" fmla="*/ 671733 w 1427871"/>
                  <a:gd name="connsiteY12" fmla="*/ 673581 h 6511671"/>
                  <a:gd name="connsiteX13" fmla="*/ 671733 w 1427871"/>
                  <a:gd name="connsiteY13" fmla="*/ 45222 h 6511671"/>
                  <a:gd name="connsiteX14" fmla="*/ 845824 w 1427871"/>
                  <a:gd name="connsiteY14" fmla="*/ 45222 h 6511671"/>
                  <a:gd name="connsiteX15" fmla="*/ 845824 w 1427871"/>
                  <a:gd name="connsiteY15" fmla="*/ 886939 h 6511671"/>
                  <a:gd name="connsiteX16" fmla="*/ 937263 w 1427871"/>
                  <a:gd name="connsiteY16" fmla="*/ 978378 h 6511671"/>
                  <a:gd name="connsiteX17" fmla="*/ 937262 w 1427871"/>
                  <a:gd name="connsiteY17" fmla="*/ 978379 h 6511671"/>
                  <a:gd name="connsiteX18" fmla="*/ 1028701 w 1427871"/>
                  <a:gd name="connsiteY18" fmla="*/ 886940 h 6511671"/>
                  <a:gd name="connsiteX19" fmla="*/ 1028701 w 1427871"/>
                  <a:gd name="connsiteY19" fmla="*/ 45222 h 6511671"/>
                  <a:gd name="connsiteX20" fmla="*/ 1115748 w 1427871"/>
                  <a:gd name="connsiteY20" fmla="*/ 45222 h 6511671"/>
                  <a:gd name="connsiteX21" fmla="*/ 1115748 w 1427871"/>
                  <a:gd name="connsiteY21" fmla="*/ 454358 h 6511671"/>
                  <a:gd name="connsiteX22" fmla="*/ 1207187 w 1427871"/>
                  <a:gd name="connsiteY22" fmla="*/ 545797 h 6511671"/>
                  <a:gd name="connsiteX23" fmla="*/ 1207186 w 1427871"/>
                  <a:gd name="connsiteY23" fmla="*/ 545798 h 6511671"/>
                  <a:gd name="connsiteX24" fmla="*/ 1298625 w 1427871"/>
                  <a:gd name="connsiteY24" fmla="*/ 454359 h 6511671"/>
                  <a:gd name="connsiteX25" fmla="*/ 1298625 w 1427871"/>
                  <a:gd name="connsiteY25" fmla="*/ 45222 h 6511671"/>
                  <a:gd name="connsiteX26" fmla="*/ 1427871 w 1427871"/>
                  <a:gd name="connsiteY26" fmla="*/ 45222 h 6511671"/>
                  <a:gd name="connsiteX27" fmla="*/ 1427870 w 1427871"/>
                  <a:gd name="connsiteY27" fmla="*/ 5797736 h 6511671"/>
                  <a:gd name="connsiteX28" fmla="*/ 713935 w 1427871"/>
                  <a:gd name="connsiteY28" fmla="*/ 6511671 h 6511671"/>
                  <a:gd name="connsiteX29" fmla="*/ 0 w 1427871"/>
                  <a:gd name="connsiteY29" fmla="*/ 5797736 h 6511671"/>
                  <a:gd name="connsiteX0" fmla="*/ 0 w 1427871"/>
                  <a:gd name="connsiteY0" fmla="*/ 5797736 h 6511671"/>
                  <a:gd name="connsiteX1" fmla="*/ 0 w 1427871"/>
                  <a:gd name="connsiteY1" fmla="*/ 45222 h 6511671"/>
                  <a:gd name="connsiteX2" fmla="*/ 168820 w 1427871"/>
                  <a:gd name="connsiteY2" fmla="*/ 45222 h 6511671"/>
                  <a:gd name="connsiteX3" fmla="*/ 168820 w 1427871"/>
                  <a:gd name="connsiteY3" fmla="*/ 952589 h 6511671"/>
                  <a:gd name="connsiteX4" fmla="*/ 260259 w 1427871"/>
                  <a:gd name="connsiteY4" fmla="*/ 1044028 h 6511671"/>
                  <a:gd name="connsiteX5" fmla="*/ 260258 w 1427871"/>
                  <a:gd name="connsiteY5" fmla="*/ 1044029 h 6511671"/>
                  <a:gd name="connsiteX6" fmla="*/ 351697 w 1427871"/>
                  <a:gd name="connsiteY6" fmla="*/ 952590 h 6511671"/>
                  <a:gd name="connsiteX7" fmla="*/ 351697 w 1427871"/>
                  <a:gd name="connsiteY7" fmla="*/ 45222 h 6511671"/>
                  <a:gd name="connsiteX8" fmla="*/ 488856 w 1427871"/>
                  <a:gd name="connsiteY8" fmla="*/ 45222 h 6511671"/>
                  <a:gd name="connsiteX9" fmla="*/ 488856 w 1427871"/>
                  <a:gd name="connsiteY9" fmla="*/ 673580 h 6511671"/>
                  <a:gd name="connsiteX10" fmla="*/ 580295 w 1427871"/>
                  <a:gd name="connsiteY10" fmla="*/ 765019 h 6511671"/>
                  <a:gd name="connsiteX11" fmla="*/ 580294 w 1427871"/>
                  <a:gd name="connsiteY11" fmla="*/ 765020 h 6511671"/>
                  <a:gd name="connsiteX12" fmla="*/ 671733 w 1427871"/>
                  <a:gd name="connsiteY12" fmla="*/ 673581 h 6511671"/>
                  <a:gd name="connsiteX13" fmla="*/ 671733 w 1427871"/>
                  <a:gd name="connsiteY13" fmla="*/ 45222 h 6511671"/>
                  <a:gd name="connsiteX14" fmla="*/ 845824 w 1427871"/>
                  <a:gd name="connsiteY14" fmla="*/ 45222 h 6511671"/>
                  <a:gd name="connsiteX15" fmla="*/ 845824 w 1427871"/>
                  <a:gd name="connsiteY15" fmla="*/ 886939 h 6511671"/>
                  <a:gd name="connsiteX16" fmla="*/ 937263 w 1427871"/>
                  <a:gd name="connsiteY16" fmla="*/ 978378 h 6511671"/>
                  <a:gd name="connsiteX17" fmla="*/ 937262 w 1427871"/>
                  <a:gd name="connsiteY17" fmla="*/ 978379 h 6511671"/>
                  <a:gd name="connsiteX18" fmla="*/ 1028701 w 1427871"/>
                  <a:gd name="connsiteY18" fmla="*/ 886940 h 6511671"/>
                  <a:gd name="connsiteX19" fmla="*/ 1028701 w 1427871"/>
                  <a:gd name="connsiteY19" fmla="*/ 45222 h 6511671"/>
                  <a:gd name="connsiteX20" fmla="*/ 1115748 w 1427871"/>
                  <a:gd name="connsiteY20" fmla="*/ 45222 h 6511671"/>
                  <a:gd name="connsiteX21" fmla="*/ 1115748 w 1427871"/>
                  <a:gd name="connsiteY21" fmla="*/ 454358 h 6511671"/>
                  <a:gd name="connsiteX22" fmla="*/ 1207187 w 1427871"/>
                  <a:gd name="connsiteY22" fmla="*/ 545797 h 6511671"/>
                  <a:gd name="connsiteX23" fmla="*/ 1207186 w 1427871"/>
                  <a:gd name="connsiteY23" fmla="*/ 545798 h 6511671"/>
                  <a:gd name="connsiteX24" fmla="*/ 1298625 w 1427871"/>
                  <a:gd name="connsiteY24" fmla="*/ 454359 h 6511671"/>
                  <a:gd name="connsiteX25" fmla="*/ 1298625 w 1427871"/>
                  <a:gd name="connsiteY25" fmla="*/ 45222 h 6511671"/>
                  <a:gd name="connsiteX26" fmla="*/ 1427871 w 1427871"/>
                  <a:gd name="connsiteY26" fmla="*/ 45222 h 6511671"/>
                  <a:gd name="connsiteX27" fmla="*/ 1427870 w 1427871"/>
                  <a:gd name="connsiteY27" fmla="*/ 5797736 h 6511671"/>
                  <a:gd name="connsiteX28" fmla="*/ 713935 w 1427871"/>
                  <a:gd name="connsiteY28" fmla="*/ 6511671 h 6511671"/>
                  <a:gd name="connsiteX29" fmla="*/ 0 w 1427871"/>
                  <a:gd name="connsiteY29" fmla="*/ 5797736 h 6511671"/>
                  <a:gd name="connsiteX0" fmla="*/ 0 w 1427871"/>
                  <a:gd name="connsiteY0" fmla="*/ 5797736 h 6511671"/>
                  <a:gd name="connsiteX1" fmla="*/ 0 w 1427871"/>
                  <a:gd name="connsiteY1" fmla="*/ 45222 h 6511671"/>
                  <a:gd name="connsiteX2" fmla="*/ 168820 w 1427871"/>
                  <a:gd name="connsiteY2" fmla="*/ 45222 h 6511671"/>
                  <a:gd name="connsiteX3" fmla="*/ 168820 w 1427871"/>
                  <a:gd name="connsiteY3" fmla="*/ 952589 h 6511671"/>
                  <a:gd name="connsiteX4" fmla="*/ 260259 w 1427871"/>
                  <a:gd name="connsiteY4" fmla="*/ 1044028 h 6511671"/>
                  <a:gd name="connsiteX5" fmla="*/ 260258 w 1427871"/>
                  <a:gd name="connsiteY5" fmla="*/ 1044029 h 6511671"/>
                  <a:gd name="connsiteX6" fmla="*/ 351697 w 1427871"/>
                  <a:gd name="connsiteY6" fmla="*/ 952590 h 6511671"/>
                  <a:gd name="connsiteX7" fmla="*/ 351697 w 1427871"/>
                  <a:gd name="connsiteY7" fmla="*/ 45222 h 6511671"/>
                  <a:gd name="connsiteX8" fmla="*/ 488856 w 1427871"/>
                  <a:gd name="connsiteY8" fmla="*/ 45222 h 6511671"/>
                  <a:gd name="connsiteX9" fmla="*/ 488856 w 1427871"/>
                  <a:gd name="connsiteY9" fmla="*/ 673580 h 6511671"/>
                  <a:gd name="connsiteX10" fmla="*/ 580295 w 1427871"/>
                  <a:gd name="connsiteY10" fmla="*/ 765019 h 6511671"/>
                  <a:gd name="connsiteX11" fmla="*/ 580294 w 1427871"/>
                  <a:gd name="connsiteY11" fmla="*/ 765020 h 6511671"/>
                  <a:gd name="connsiteX12" fmla="*/ 671733 w 1427871"/>
                  <a:gd name="connsiteY12" fmla="*/ 673581 h 6511671"/>
                  <a:gd name="connsiteX13" fmla="*/ 671733 w 1427871"/>
                  <a:gd name="connsiteY13" fmla="*/ 45222 h 6511671"/>
                  <a:gd name="connsiteX14" fmla="*/ 845824 w 1427871"/>
                  <a:gd name="connsiteY14" fmla="*/ 45222 h 6511671"/>
                  <a:gd name="connsiteX15" fmla="*/ 845824 w 1427871"/>
                  <a:gd name="connsiteY15" fmla="*/ 886939 h 6511671"/>
                  <a:gd name="connsiteX16" fmla="*/ 937263 w 1427871"/>
                  <a:gd name="connsiteY16" fmla="*/ 978378 h 6511671"/>
                  <a:gd name="connsiteX17" fmla="*/ 937262 w 1427871"/>
                  <a:gd name="connsiteY17" fmla="*/ 978379 h 6511671"/>
                  <a:gd name="connsiteX18" fmla="*/ 1028701 w 1427871"/>
                  <a:gd name="connsiteY18" fmla="*/ 886940 h 6511671"/>
                  <a:gd name="connsiteX19" fmla="*/ 1028701 w 1427871"/>
                  <a:gd name="connsiteY19" fmla="*/ 45222 h 6511671"/>
                  <a:gd name="connsiteX20" fmla="*/ 1115748 w 1427871"/>
                  <a:gd name="connsiteY20" fmla="*/ 45222 h 6511671"/>
                  <a:gd name="connsiteX21" fmla="*/ 1115748 w 1427871"/>
                  <a:gd name="connsiteY21" fmla="*/ 454358 h 6511671"/>
                  <a:gd name="connsiteX22" fmla="*/ 1207187 w 1427871"/>
                  <a:gd name="connsiteY22" fmla="*/ 545797 h 6511671"/>
                  <a:gd name="connsiteX23" fmla="*/ 1207186 w 1427871"/>
                  <a:gd name="connsiteY23" fmla="*/ 545798 h 6511671"/>
                  <a:gd name="connsiteX24" fmla="*/ 1298625 w 1427871"/>
                  <a:gd name="connsiteY24" fmla="*/ 454359 h 6511671"/>
                  <a:gd name="connsiteX25" fmla="*/ 1298625 w 1427871"/>
                  <a:gd name="connsiteY25" fmla="*/ 45222 h 6511671"/>
                  <a:gd name="connsiteX26" fmla="*/ 1427871 w 1427871"/>
                  <a:gd name="connsiteY26" fmla="*/ 45222 h 6511671"/>
                  <a:gd name="connsiteX27" fmla="*/ 1427870 w 1427871"/>
                  <a:gd name="connsiteY27" fmla="*/ 5797736 h 6511671"/>
                  <a:gd name="connsiteX28" fmla="*/ 713935 w 1427871"/>
                  <a:gd name="connsiteY28" fmla="*/ 6511671 h 6511671"/>
                  <a:gd name="connsiteX29" fmla="*/ 0 w 1427871"/>
                  <a:gd name="connsiteY29" fmla="*/ 5797736 h 6511671"/>
                  <a:gd name="connsiteX0" fmla="*/ 0 w 1427871"/>
                  <a:gd name="connsiteY0" fmla="*/ 5797736 h 6511671"/>
                  <a:gd name="connsiteX1" fmla="*/ 0 w 1427871"/>
                  <a:gd name="connsiteY1" fmla="*/ 45222 h 6511671"/>
                  <a:gd name="connsiteX2" fmla="*/ 168820 w 1427871"/>
                  <a:gd name="connsiteY2" fmla="*/ 45222 h 6511671"/>
                  <a:gd name="connsiteX3" fmla="*/ 168820 w 1427871"/>
                  <a:gd name="connsiteY3" fmla="*/ 952589 h 6511671"/>
                  <a:gd name="connsiteX4" fmla="*/ 260259 w 1427871"/>
                  <a:gd name="connsiteY4" fmla="*/ 1044028 h 6511671"/>
                  <a:gd name="connsiteX5" fmla="*/ 260258 w 1427871"/>
                  <a:gd name="connsiteY5" fmla="*/ 1044029 h 6511671"/>
                  <a:gd name="connsiteX6" fmla="*/ 351697 w 1427871"/>
                  <a:gd name="connsiteY6" fmla="*/ 952590 h 6511671"/>
                  <a:gd name="connsiteX7" fmla="*/ 351697 w 1427871"/>
                  <a:gd name="connsiteY7" fmla="*/ 45222 h 6511671"/>
                  <a:gd name="connsiteX8" fmla="*/ 488856 w 1427871"/>
                  <a:gd name="connsiteY8" fmla="*/ 45222 h 6511671"/>
                  <a:gd name="connsiteX9" fmla="*/ 488856 w 1427871"/>
                  <a:gd name="connsiteY9" fmla="*/ 673580 h 6511671"/>
                  <a:gd name="connsiteX10" fmla="*/ 580295 w 1427871"/>
                  <a:gd name="connsiteY10" fmla="*/ 765019 h 6511671"/>
                  <a:gd name="connsiteX11" fmla="*/ 580294 w 1427871"/>
                  <a:gd name="connsiteY11" fmla="*/ 765020 h 6511671"/>
                  <a:gd name="connsiteX12" fmla="*/ 671733 w 1427871"/>
                  <a:gd name="connsiteY12" fmla="*/ 673581 h 6511671"/>
                  <a:gd name="connsiteX13" fmla="*/ 671733 w 1427871"/>
                  <a:gd name="connsiteY13" fmla="*/ 45222 h 6511671"/>
                  <a:gd name="connsiteX14" fmla="*/ 845824 w 1427871"/>
                  <a:gd name="connsiteY14" fmla="*/ 45222 h 6511671"/>
                  <a:gd name="connsiteX15" fmla="*/ 845824 w 1427871"/>
                  <a:gd name="connsiteY15" fmla="*/ 886939 h 6511671"/>
                  <a:gd name="connsiteX16" fmla="*/ 937263 w 1427871"/>
                  <a:gd name="connsiteY16" fmla="*/ 978378 h 6511671"/>
                  <a:gd name="connsiteX17" fmla="*/ 937262 w 1427871"/>
                  <a:gd name="connsiteY17" fmla="*/ 978379 h 6511671"/>
                  <a:gd name="connsiteX18" fmla="*/ 1028701 w 1427871"/>
                  <a:gd name="connsiteY18" fmla="*/ 886940 h 6511671"/>
                  <a:gd name="connsiteX19" fmla="*/ 1028701 w 1427871"/>
                  <a:gd name="connsiteY19" fmla="*/ 45222 h 6511671"/>
                  <a:gd name="connsiteX20" fmla="*/ 1115748 w 1427871"/>
                  <a:gd name="connsiteY20" fmla="*/ 45222 h 6511671"/>
                  <a:gd name="connsiteX21" fmla="*/ 1115748 w 1427871"/>
                  <a:gd name="connsiteY21" fmla="*/ 454358 h 6511671"/>
                  <a:gd name="connsiteX22" fmla="*/ 1207187 w 1427871"/>
                  <a:gd name="connsiteY22" fmla="*/ 545797 h 6511671"/>
                  <a:gd name="connsiteX23" fmla="*/ 1207186 w 1427871"/>
                  <a:gd name="connsiteY23" fmla="*/ 545798 h 6511671"/>
                  <a:gd name="connsiteX24" fmla="*/ 1298625 w 1427871"/>
                  <a:gd name="connsiteY24" fmla="*/ 454359 h 6511671"/>
                  <a:gd name="connsiteX25" fmla="*/ 1298625 w 1427871"/>
                  <a:gd name="connsiteY25" fmla="*/ 45222 h 6511671"/>
                  <a:gd name="connsiteX26" fmla="*/ 1427871 w 1427871"/>
                  <a:gd name="connsiteY26" fmla="*/ 45222 h 6511671"/>
                  <a:gd name="connsiteX27" fmla="*/ 1427870 w 1427871"/>
                  <a:gd name="connsiteY27" fmla="*/ 5797736 h 6511671"/>
                  <a:gd name="connsiteX28" fmla="*/ 713935 w 1427871"/>
                  <a:gd name="connsiteY28" fmla="*/ 6511671 h 6511671"/>
                  <a:gd name="connsiteX29" fmla="*/ 0 w 1427871"/>
                  <a:gd name="connsiteY29" fmla="*/ 5797736 h 6511671"/>
                  <a:gd name="connsiteX0" fmla="*/ 0 w 1427871"/>
                  <a:gd name="connsiteY0" fmla="*/ 5797736 h 6511671"/>
                  <a:gd name="connsiteX1" fmla="*/ 0 w 1427871"/>
                  <a:gd name="connsiteY1" fmla="*/ 45222 h 6511671"/>
                  <a:gd name="connsiteX2" fmla="*/ 168820 w 1427871"/>
                  <a:gd name="connsiteY2" fmla="*/ 45222 h 6511671"/>
                  <a:gd name="connsiteX3" fmla="*/ 168820 w 1427871"/>
                  <a:gd name="connsiteY3" fmla="*/ 952589 h 6511671"/>
                  <a:gd name="connsiteX4" fmla="*/ 260259 w 1427871"/>
                  <a:gd name="connsiteY4" fmla="*/ 1044028 h 6511671"/>
                  <a:gd name="connsiteX5" fmla="*/ 260258 w 1427871"/>
                  <a:gd name="connsiteY5" fmla="*/ 1044029 h 6511671"/>
                  <a:gd name="connsiteX6" fmla="*/ 351697 w 1427871"/>
                  <a:gd name="connsiteY6" fmla="*/ 952590 h 6511671"/>
                  <a:gd name="connsiteX7" fmla="*/ 351697 w 1427871"/>
                  <a:gd name="connsiteY7" fmla="*/ 45222 h 6511671"/>
                  <a:gd name="connsiteX8" fmla="*/ 488856 w 1427871"/>
                  <a:gd name="connsiteY8" fmla="*/ 45222 h 6511671"/>
                  <a:gd name="connsiteX9" fmla="*/ 488856 w 1427871"/>
                  <a:gd name="connsiteY9" fmla="*/ 673580 h 6511671"/>
                  <a:gd name="connsiteX10" fmla="*/ 580295 w 1427871"/>
                  <a:gd name="connsiteY10" fmla="*/ 765019 h 6511671"/>
                  <a:gd name="connsiteX11" fmla="*/ 580294 w 1427871"/>
                  <a:gd name="connsiteY11" fmla="*/ 765020 h 6511671"/>
                  <a:gd name="connsiteX12" fmla="*/ 671733 w 1427871"/>
                  <a:gd name="connsiteY12" fmla="*/ 673581 h 6511671"/>
                  <a:gd name="connsiteX13" fmla="*/ 671733 w 1427871"/>
                  <a:gd name="connsiteY13" fmla="*/ 45222 h 6511671"/>
                  <a:gd name="connsiteX14" fmla="*/ 845824 w 1427871"/>
                  <a:gd name="connsiteY14" fmla="*/ 45222 h 6511671"/>
                  <a:gd name="connsiteX15" fmla="*/ 845824 w 1427871"/>
                  <a:gd name="connsiteY15" fmla="*/ 886939 h 6511671"/>
                  <a:gd name="connsiteX16" fmla="*/ 937263 w 1427871"/>
                  <a:gd name="connsiteY16" fmla="*/ 978378 h 6511671"/>
                  <a:gd name="connsiteX17" fmla="*/ 937262 w 1427871"/>
                  <a:gd name="connsiteY17" fmla="*/ 978379 h 6511671"/>
                  <a:gd name="connsiteX18" fmla="*/ 1028701 w 1427871"/>
                  <a:gd name="connsiteY18" fmla="*/ 886940 h 6511671"/>
                  <a:gd name="connsiteX19" fmla="*/ 1028701 w 1427871"/>
                  <a:gd name="connsiteY19" fmla="*/ 45222 h 6511671"/>
                  <a:gd name="connsiteX20" fmla="*/ 1115748 w 1427871"/>
                  <a:gd name="connsiteY20" fmla="*/ 45222 h 6511671"/>
                  <a:gd name="connsiteX21" fmla="*/ 1115748 w 1427871"/>
                  <a:gd name="connsiteY21" fmla="*/ 454358 h 6511671"/>
                  <a:gd name="connsiteX22" fmla="*/ 1207187 w 1427871"/>
                  <a:gd name="connsiteY22" fmla="*/ 545797 h 6511671"/>
                  <a:gd name="connsiteX23" fmla="*/ 1207186 w 1427871"/>
                  <a:gd name="connsiteY23" fmla="*/ 545798 h 6511671"/>
                  <a:gd name="connsiteX24" fmla="*/ 1298625 w 1427871"/>
                  <a:gd name="connsiteY24" fmla="*/ 454359 h 6511671"/>
                  <a:gd name="connsiteX25" fmla="*/ 1298625 w 1427871"/>
                  <a:gd name="connsiteY25" fmla="*/ 45222 h 6511671"/>
                  <a:gd name="connsiteX26" fmla="*/ 1427871 w 1427871"/>
                  <a:gd name="connsiteY26" fmla="*/ 45222 h 6511671"/>
                  <a:gd name="connsiteX27" fmla="*/ 1427870 w 1427871"/>
                  <a:gd name="connsiteY27" fmla="*/ 5797736 h 6511671"/>
                  <a:gd name="connsiteX28" fmla="*/ 713935 w 1427871"/>
                  <a:gd name="connsiteY28" fmla="*/ 6511671 h 6511671"/>
                  <a:gd name="connsiteX29" fmla="*/ 0 w 1427871"/>
                  <a:gd name="connsiteY29" fmla="*/ 5797736 h 6511671"/>
                  <a:gd name="connsiteX0" fmla="*/ 0 w 1427871"/>
                  <a:gd name="connsiteY0" fmla="*/ 5797736 h 6511671"/>
                  <a:gd name="connsiteX1" fmla="*/ 0 w 1427871"/>
                  <a:gd name="connsiteY1" fmla="*/ 45222 h 6511671"/>
                  <a:gd name="connsiteX2" fmla="*/ 168820 w 1427871"/>
                  <a:gd name="connsiteY2" fmla="*/ 45222 h 6511671"/>
                  <a:gd name="connsiteX3" fmla="*/ 168820 w 1427871"/>
                  <a:gd name="connsiteY3" fmla="*/ 952589 h 6511671"/>
                  <a:gd name="connsiteX4" fmla="*/ 260259 w 1427871"/>
                  <a:gd name="connsiteY4" fmla="*/ 1044028 h 6511671"/>
                  <a:gd name="connsiteX5" fmla="*/ 260258 w 1427871"/>
                  <a:gd name="connsiteY5" fmla="*/ 1044029 h 6511671"/>
                  <a:gd name="connsiteX6" fmla="*/ 351697 w 1427871"/>
                  <a:gd name="connsiteY6" fmla="*/ 952590 h 6511671"/>
                  <a:gd name="connsiteX7" fmla="*/ 351697 w 1427871"/>
                  <a:gd name="connsiteY7" fmla="*/ 45222 h 6511671"/>
                  <a:gd name="connsiteX8" fmla="*/ 488856 w 1427871"/>
                  <a:gd name="connsiteY8" fmla="*/ 45222 h 6511671"/>
                  <a:gd name="connsiteX9" fmla="*/ 488856 w 1427871"/>
                  <a:gd name="connsiteY9" fmla="*/ 673580 h 6511671"/>
                  <a:gd name="connsiteX10" fmla="*/ 580295 w 1427871"/>
                  <a:gd name="connsiteY10" fmla="*/ 765019 h 6511671"/>
                  <a:gd name="connsiteX11" fmla="*/ 580294 w 1427871"/>
                  <a:gd name="connsiteY11" fmla="*/ 765020 h 6511671"/>
                  <a:gd name="connsiteX12" fmla="*/ 671733 w 1427871"/>
                  <a:gd name="connsiteY12" fmla="*/ 673581 h 6511671"/>
                  <a:gd name="connsiteX13" fmla="*/ 671733 w 1427871"/>
                  <a:gd name="connsiteY13" fmla="*/ 45222 h 6511671"/>
                  <a:gd name="connsiteX14" fmla="*/ 845824 w 1427871"/>
                  <a:gd name="connsiteY14" fmla="*/ 45222 h 6511671"/>
                  <a:gd name="connsiteX15" fmla="*/ 845824 w 1427871"/>
                  <a:gd name="connsiteY15" fmla="*/ 886939 h 6511671"/>
                  <a:gd name="connsiteX16" fmla="*/ 937263 w 1427871"/>
                  <a:gd name="connsiteY16" fmla="*/ 978378 h 6511671"/>
                  <a:gd name="connsiteX17" fmla="*/ 937262 w 1427871"/>
                  <a:gd name="connsiteY17" fmla="*/ 978379 h 6511671"/>
                  <a:gd name="connsiteX18" fmla="*/ 1028701 w 1427871"/>
                  <a:gd name="connsiteY18" fmla="*/ 886940 h 6511671"/>
                  <a:gd name="connsiteX19" fmla="*/ 1028701 w 1427871"/>
                  <a:gd name="connsiteY19" fmla="*/ 45222 h 6511671"/>
                  <a:gd name="connsiteX20" fmla="*/ 1115748 w 1427871"/>
                  <a:gd name="connsiteY20" fmla="*/ 45222 h 6511671"/>
                  <a:gd name="connsiteX21" fmla="*/ 1115748 w 1427871"/>
                  <a:gd name="connsiteY21" fmla="*/ 454358 h 6511671"/>
                  <a:gd name="connsiteX22" fmla="*/ 1207187 w 1427871"/>
                  <a:gd name="connsiteY22" fmla="*/ 545797 h 6511671"/>
                  <a:gd name="connsiteX23" fmla="*/ 1207186 w 1427871"/>
                  <a:gd name="connsiteY23" fmla="*/ 545798 h 6511671"/>
                  <a:gd name="connsiteX24" fmla="*/ 1298625 w 1427871"/>
                  <a:gd name="connsiteY24" fmla="*/ 454359 h 6511671"/>
                  <a:gd name="connsiteX25" fmla="*/ 1298625 w 1427871"/>
                  <a:gd name="connsiteY25" fmla="*/ 45222 h 6511671"/>
                  <a:gd name="connsiteX26" fmla="*/ 1427871 w 1427871"/>
                  <a:gd name="connsiteY26" fmla="*/ 45222 h 6511671"/>
                  <a:gd name="connsiteX27" fmla="*/ 1427870 w 1427871"/>
                  <a:gd name="connsiteY27" fmla="*/ 5797736 h 6511671"/>
                  <a:gd name="connsiteX28" fmla="*/ 713935 w 1427871"/>
                  <a:gd name="connsiteY28" fmla="*/ 6511671 h 6511671"/>
                  <a:gd name="connsiteX29" fmla="*/ 0 w 1427871"/>
                  <a:gd name="connsiteY29" fmla="*/ 5797736 h 6511671"/>
                  <a:gd name="connsiteX0" fmla="*/ 0 w 1427871"/>
                  <a:gd name="connsiteY0" fmla="*/ 5797736 h 6511671"/>
                  <a:gd name="connsiteX1" fmla="*/ 0 w 1427871"/>
                  <a:gd name="connsiteY1" fmla="*/ 45222 h 6511671"/>
                  <a:gd name="connsiteX2" fmla="*/ 168820 w 1427871"/>
                  <a:gd name="connsiteY2" fmla="*/ 45222 h 6511671"/>
                  <a:gd name="connsiteX3" fmla="*/ 168820 w 1427871"/>
                  <a:gd name="connsiteY3" fmla="*/ 952589 h 6511671"/>
                  <a:gd name="connsiteX4" fmla="*/ 260259 w 1427871"/>
                  <a:gd name="connsiteY4" fmla="*/ 1044028 h 6511671"/>
                  <a:gd name="connsiteX5" fmla="*/ 260258 w 1427871"/>
                  <a:gd name="connsiteY5" fmla="*/ 1044029 h 6511671"/>
                  <a:gd name="connsiteX6" fmla="*/ 351697 w 1427871"/>
                  <a:gd name="connsiteY6" fmla="*/ 952590 h 6511671"/>
                  <a:gd name="connsiteX7" fmla="*/ 351697 w 1427871"/>
                  <a:gd name="connsiteY7" fmla="*/ 45222 h 6511671"/>
                  <a:gd name="connsiteX8" fmla="*/ 488856 w 1427871"/>
                  <a:gd name="connsiteY8" fmla="*/ 45222 h 6511671"/>
                  <a:gd name="connsiteX9" fmla="*/ 488856 w 1427871"/>
                  <a:gd name="connsiteY9" fmla="*/ 673580 h 6511671"/>
                  <a:gd name="connsiteX10" fmla="*/ 580295 w 1427871"/>
                  <a:gd name="connsiteY10" fmla="*/ 765019 h 6511671"/>
                  <a:gd name="connsiteX11" fmla="*/ 580294 w 1427871"/>
                  <a:gd name="connsiteY11" fmla="*/ 765020 h 6511671"/>
                  <a:gd name="connsiteX12" fmla="*/ 671733 w 1427871"/>
                  <a:gd name="connsiteY12" fmla="*/ 673581 h 6511671"/>
                  <a:gd name="connsiteX13" fmla="*/ 671733 w 1427871"/>
                  <a:gd name="connsiteY13" fmla="*/ 45222 h 6511671"/>
                  <a:gd name="connsiteX14" fmla="*/ 845824 w 1427871"/>
                  <a:gd name="connsiteY14" fmla="*/ 45222 h 6511671"/>
                  <a:gd name="connsiteX15" fmla="*/ 845824 w 1427871"/>
                  <a:gd name="connsiteY15" fmla="*/ 886939 h 6511671"/>
                  <a:gd name="connsiteX16" fmla="*/ 937263 w 1427871"/>
                  <a:gd name="connsiteY16" fmla="*/ 978378 h 6511671"/>
                  <a:gd name="connsiteX17" fmla="*/ 937262 w 1427871"/>
                  <a:gd name="connsiteY17" fmla="*/ 978379 h 6511671"/>
                  <a:gd name="connsiteX18" fmla="*/ 1028701 w 1427871"/>
                  <a:gd name="connsiteY18" fmla="*/ 886940 h 6511671"/>
                  <a:gd name="connsiteX19" fmla="*/ 1028701 w 1427871"/>
                  <a:gd name="connsiteY19" fmla="*/ 45222 h 6511671"/>
                  <a:gd name="connsiteX20" fmla="*/ 1115748 w 1427871"/>
                  <a:gd name="connsiteY20" fmla="*/ 45222 h 6511671"/>
                  <a:gd name="connsiteX21" fmla="*/ 1115748 w 1427871"/>
                  <a:gd name="connsiteY21" fmla="*/ 454358 h 6511671"/>
                  <a:gd name="connsiteX22" fmla="*/ 1207187 w 1427871"/>
                  <a:gd name="connsiteY22" fmla="*/ 545797 h 6511671"/>
                  <a:gd name="connsiteX23" fmla="*/ 1207186 w 1427871"/>
                  <a:gd name="connsiteY23" fmla="*/ 545798 h 6511671"/>
                  <a:gd name="connsiteX24" fmla="*/ 1298625 w 1427871"/>
                  <a:gd name="connsiteY24" fmla="*/ 454359 h 6511671"/>
                  <a:gd name="connsiteX25" fmla="*/ 1298625 w 1427871"/>
                  <a:gd name="connsiteY25" fmla="*/ 45222 h 6511671"/>
                  <a:gd name="connsiteX26" fmla="*/ 1427871 w 1427871"/>
                  <a:gd name="connsiteY26" fmla="*/ 45222 h 6511671"/>
                  <a:gd name="connsiteX27" fmla="*/ 1427870 w 1427871"/>
                  <a:gd name="connsiteY27" fmla="*/ 5797736 h 6511671"/>
                  <a:gd name="connsiteX28" fmla="*/ 713935 w 1427871"/>
                  <a:gd name="connsiteY28" fmla="*/ 6511671 h 6511671"/>
                  <a:gd name="connsiteX29" fmla="*/ 0 w 1427871"/>
                  <a:gd name="connsiteY29" fmla="*/ 5797736 h 65116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427871" h="6511671">
                    <a:moveTo>
                      <a:pt x="0" y="5797736"/>
                    </a:moveTo>
                    <a:lnTo>
                      <a:pt x="0" y="45222"/>
                    </a:lnTo>
                    <a:cubicBezTo>
                      <a:pt x="49449" y="-2549"/>
                      <a:pt x="95487" y="-26429"/>
                      <a:pt x="168820" y="45222"/>
                    </a:cubicBezTo>
                    <a:lnTo>
                      <a:pt x="168820" y="952589"/>
                    </a:lnTo>
                    <a:cubicBezTo>
                      <a:pt x="168820" y="1003089"/>
                      <a:pt x="209759" y="1044028"/>
                      <a:pt x="260259" y="1044028"/>
                    </a:cubicBezTo>
                    <a:lnTo>
                      <a:pt x="260258" y="1044029"/>
                    </a:lnTo>
                    <a:cubicBezTo>
                      <a:pt x="310758" y="1044029"/>
                      <a:pt x="351697" y="1003090"/>
                      <a:pt x="351697" y="952590"/>
                    </a:cubicBezTo>
                    <a:lnTo>
                      <a:pt x="351697" y="45222"/>
                    </a:lnTo>
                    <a:cubicBezTo>
                      <a:pt x="404241" y="-16193"/>
                      <a:pt x="449960" y="11103"/>
                      <a:pt x="488856" y="45222"/>
                    </a:cubicBezTo>
                    <a:lnTo>
                      <a:pt x="488856" y="673580"/>
                    </a:lnTo>
                    <a:cubicBezTo>
                      <a:pt x="488856" y="724080"/>
                      <a:pt x="529795" y="765019"/>
                      <a:pt x="580295" y="765019"/>
                    </a:cubicBezTo>
                    <a:lnTo>
                      <a:pt x="580294" y="765020"/>
                    </a:lnTo>
                    <a:cubicBezTo>
                      <a:pt x="630794" y="765020"/>
                      <a:pt x="671733" y="724081"/>
                      <a:pt x="671733" y="673581"/>
                    </a:cubicBezTo>
                    <a:lnTo>
                      <a:pt x="671733" y="45222"/>
                    </a:lnTo>
                    <a:cubicBezTo>
                      <a:pt x="705879" y="-2545"/>
                      <a:pt x="801441" y="7690"/>
                      <a:pt x="845824" y="45222"/>
                    </a:cubicBezTo>
                    <a:lnTo>
                      <a:pt x="845824" y="886939"/>
                    </a:lnTo>
                    <a:cubicBezTo>
                      <a:pt x="845824" y="937439"/>
                      <a:pt x="886763" y="978378"/>
                      <a:pt x="937263" y="978378"/>
                    </a:cubicBezTo>
                    <a:lnTo>
                      <a:pt x="937262" y="978379"/>
                    </a:lnTo>
                    <a:cubicBezTo>
                      <a:pt x="987762" y="978379"/>
                      <a:pt x="1028701" y="937440"/>
                      <a:pt x="1028701" y="886940"/>
                    </a:cubicBezTo>
                    <a:lnTo>
                      <a:pt x="1028701" y="45222"/>
                    </a:lnTo>
                    <a:cubicBezTo>
                      <a:pt x="1040657" y="11102"/>
                      <a:pt x="1096967" y="-5958"/>
                      <a:pt x="1115748" y="45222"/>
                    </a:cubicBezTo>
                    <a:lnTo>
                      <a:pt x="1115748" y="454358"/>
                    </a:lnTo>
                    <a:cubicBezTo>
                      <a:pt x="1115748" y="504858"/>
                      <a:pt x="1156687" y="545797"/>
                      <a:pt x="1207187" y="545797"/>
                    </a:cubicBezTo>
                    <a:lnTo>
                      <a:pt x="1207186" y="545798"/>
                    </a:lnTo>
                    <a:cubicBezTo>
                      <a:pt x="1257686" y="545798"/>
                      <a:pt x="1298625" y="504859"/>
                      <a:pt x="1298625" y="454359"/>
                    </a:cubicBezTo>
                    <a:lnTo>
                      <a:pt x="1298625" y="45222"/>
                    </a:lnTo>
                    <a:cubicBezTo>
                      <a:pt x="1355355" y="-12781"/>
                      <a:pt x="1395025" y="867"/>
                      <a:pt x="1427871" y="45222"/>
                    </a:cubicBezTo>
                    <a:cubicBezTo>
                      <a:pt x="1427871" y="1962727"/>
                      <a:pt x="1427870" y="3880231"/>
                      <a:pt x="1427870" y="5797736"/>
                    </a:cubicBezTo>
                    <a:cubicBezTo>
                      <a:pt x="1427870" y="6192031"/>
                      <a:pt x="1108230" y="6511671"/>
                      <a:pt x="713935" y="6511671"/>
                    </a:cubicBezTo>
                    <a:cubicBezTo>
                      <a:pt x="319640" y="6511671"/>
                      <a:pt x="0" y="6192031"/>
                      <a:pt x="0" y="5797736"/>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75" name="Rectangle: Rounded Corners 74">
                <a:extLst>
                  <a:ext uri="{FF2B5EF4-FFF2-40B4-BE49-F238E27FC236}">
                    <a16:creationId xmlns:a16="http://schemas.microsoft.com/office/drawing/2014/main" id="{DC99A499-57AB-4DC6-ADE6-AE606BA02128}"/>
                  </a:ext>
                </a:extLst>
              </p:cNvPr>
              <p:cNvSpPr/>
              <p:nvPr/>
            </p:nvSpPr>
            <p:spPr>
              <a:xfrm>
                <a:off x="7807569" y="1463040"/>
                <a:ext cx="858129" cy="18288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6" name="Rectangle: Rounded Corners 75">
                <a:extLst>
                  <a:ext uri="{FF2B5EF4-FFF2-40B4-BE49-F238E27FC236}">
                    <a16:creationId xmlns:a16="http://schemas.microsoft.com/office/drawing/2014/main" id="{F65766A1-F317-40C2-9132-3D5923955406}"/>
                  </a:ext>
                </a:extLst>
              </p:cNvPr>
              <p:cNvSpPr/>
              <p:nvPr/>
            </p:nvSpPr>
            <p:spPr>
              <a:xfrm>
                <a:off x="8222565" y="1825284"/>
                <a:ext cx="858129" cy="18288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7" name="Rectangle: Rounded Corners 76">
                <a:extLst>
                  <a:ext uri="{FF2B5EF4-FFF2-40B4-BE49-F238E27FC236}">
                    <a16:creationId xmlns:a16="http://schemas.microsoft.com/office/drawing/2014/main" id="{7F08439A-0833-4B92-90DE-FA65F02DE5A4}"/>
                  </a:ext>
                </a:extLst>
              </p:cNvPr>
              <p:cNvSpPr/>
              <p:nvPr/>
            </p:nvSpPr>
            <p:spPr>
              <a:xfrm>
                <a:off x="8029135" y="2187528"/>
                <a:ext cx="414996" cy="18288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8" name="Rectangle: Rounded Corners 77">
                <a:extLst>
                  <a:ext uri="{FF2B5EF4-FFF2-40B4-BE49-F238E27FC236}">
                    <a16:creationId xmlns:a16="http://schemas.microsoft.com/office/drawing/2014/main" id="{2E5DA332-780A-43EB-9CF0-4A8BBC93A131}"/>
                  </a:ext>
                </a:extLst>
              </p:cNvPr>
              <p:cNvSpPr/>
              <p:nvPr/>
            </p:nvSpPr>
            <p:spPr>
              <a:xfrm>
                <a:off x="7793500" y="2458332"/>
                <a:ext cx="858129" cy="182880"/>
              </a:xfrm>
              <a:prstGeom prst="roundRect">
                <a:avLst>
                  <a:gd name="adj" fmla="val 50000"/>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9" name="Oval 78">
                <a:extLst>
                  <a:ext uri="{FF2B5EF4-FFF2-40B4-BE49-F238E27FC236}">
                    <a16:creationId xmlns:a16="http://schemas.microsoft.com/office/drawing/2014/main" id="{CC097903-F880-40AA-9A14-BE7596550F6A}"/>
                  </a:ext>
                </a:extLst>
              </p:cNvPr>
              <p:cNvSpPr/>
              <p:nvPr/>
            </p:nvSpPr>
            <p:spPr>
              <a:xfrm>
                <a:off x="1297685" y="1397262"/>
                <a:ext cx="1285972" cy="1285972"/>
              </a:xfrm>
              <a:prstGeom prst="ellipse">
                <a:avLst/>
              </a:prstGeom>
              <a:gradFill flip="none" rotWithShape="1">
                <a:gsLst>
                  <a:gs pos="0">
                    <a:srgbClr val="FF99FF"/>
                  </a:gs>
                  <a:gs pos="80000">
                    <a:srgbClr val="660066"/>
                  </a:gs>
                </a:gsLst>
                <a:lin ang="2700000" scaled="1"/>
                <a:tileRect/>
              </a:gradFill>
              <a:ln>
                <a:noFill/>
              </a:ln>
              <a:effectLst>
                <a:innerShdw blurRad="266700">
                  <a:prstClr val="black">
                    <a:alpha val="3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0" name="TextBox 79">
                <a:extLst>
                  <a:ext uri="{FF2B5EF4-FFF2-40B4-BE49-F238E27FC236}">
                    <a16:creationId xmlns:a16="http://schemas.microsoft.com/office/drawing/2014/main" id="{95741B10-A577-47F5-A5FB-BE69CB7CC882}"/>
                  </a:ext>
                </a:extLst>
              </p:cNvPr>
              <p:cNvSpPr txBox="1"/>
              <p:nvPr/>
            </p:nvSpPr>
            <p:spPr>
              <a:xfrm>
                <a:off x="1493764" y="1674956"/>
                <a:ext cx="860498" cy="776388"/>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prstClr val="white"/>
                    </a:solidFill>
                    <a:effectLst/>
                    <a:uLnTx/>
                    <a:uFillTx/>
                    <a:latin typeface="Oswald" panose="02000503000000000000" pitchFamily="2" charset="0"/>
                    <a:ea typeface="+mn-ea"/>
                    <a:cs typeface="+mn-cs"/>
                  </a:rPr>
                  <a:t>06</a:t>
                </a:r>
              </a:p>
            </p:txBody>
          </p:sp>
        </p:grpSp>
        <p:sp>
          <p:nvSpPr>
            <p:cNvPr id="71" name="TextBox 70">
              <a:extLst>
                <a:ext uri="{FF2B5EF4-FFF2-40B4-BE49-F238E27FC236}">
                  <a16:creationId xmlns:a16="http://schemas.microsoft.com/office/drawing/2014/main" id="{ACDAA517-0D81-4BBE-A43C-3A89AC1DF66B}"/>
                </a:ext>
              </a:extLst>
            </p:cNvPr>
            <p:cNvSpPr txBox="1"/>
            <p:nvPr/>
          </p:nvSpPr>
          <p:spPr>
            <a:xfrm>
              <a:off x="1523620" y="1054325"/>
              <a:ext cx="1668759" cy="30777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dirty="0">
                  <a:solidFill>
                    <a:srgbClr val="761976"/>
                  </a:solidFill>
                  <a:latin typeface="Oswald" panose="02000503000000000000" pitchFamily="2" charset="0"/>
                </a:rPr>
                <a:t>Minimum Standard </a:t>
              </a:r>
              <a:endParaRPr kumimoji="0" lang="en-US" sz="1400" b="1" i="0" u="none" strike="noStrike" kern="1200" cap="none" spc="0" normalizeH="0" baseline="0" noProof="0" dirty="0">
                <a:ln>
                  <a:noFill/>
                </a:ln>
                <a:solidFill>
                  <a:srgbClr val="761976"/>
                </a:solidFill>
                <a:effectLst/>
                <a:uLnTx/>
                <a:uFillTx/>
                <a:latin typeface="Oswald" panose="02000503000000000000" pitchFamily="2" charset="0"/>
              </a:endParaRPr>
            </a:p>
          </p:txBody>
        </p:sp>
        <p:sp>
          <p:nvSpPr>
            <p:cNvPr id="72" name="TextBox 71">
              <a:extLst>
                <a:ext uri="{FF2B5EF4-FFF2-40B4-BE49-F238E27FC236}">
                  <a16:creationId xmlns:a16="http://schemas.microsoft.com/office/drawing/2014/main" id="{478C6009-BC8E-4E2A-9910-349E5939D86F}"/>
                </a:ext>
              </a:extLst>
            </p:cNvPr>
            <p:cNvSpPr txBox="1"/>
            <p:nvPr/>
          </p:nvSpPr>
          <p:spPr>
            <a:xfrm>
              <a:off x="1526645" y="1263749"/>
              <a:ext cx="2421144" cy="43088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0" i="0" u="none" strike="noStrike" kern="1200" cap="none" spc="0" normalizeH="0" baseline="0" noProof="0" dirty="0">
                  <a:ln>
                    <a:noFill/>
                  </a:ln>
                  <a:solidFill>
                    <a:prstClr val="white">
                      <a:lumMod val="75000"/>
                    </a:prstClr>
                  </a:solidFill>
                  <a:effectLst/>
                  <a:uLnTx/>
                  <a:uFillTx/>
                  <a:latin typeface="Calibri" panose="020F0502020204030204"/>
                  <a:ea typeface="+mn-ea"/>
                  <a:cs typeface="+mn-cs"/>
                </a:rPr>
                <a:t>Minimum standard should not meet in isolation, and linkage is required</a:t>
              </a:r>
            </a:p>
          </p:txBody>
        </p:sp>
      </p:grpSp>
    </p:spTree>
    <p:extLst>
      <p:ext uri="{BB962C8B-B14F-4D97-AF65-F5344CB8AC3E}">
        <p14:creationId xmlns:p14="http://schemas.microsoft.com/office/powerpoint/2010/main" val="31203214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1+#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16"/>
                                        </p:tgtEl>
                                        <p:attrNameLst>
                                          <p:attrName>style.visibility</p:attrName>
                                        </p:attrNameLst>
                                      </p:cBhvr>
                                      <p:to>
                                        <p:strVal val="visible"/>
                                      </p:to>
                                    </p:set>
                                    <p:anim calcmode="lin" valueType="num">
                                      <p:cBhvr additive="base">
                                        <p:cTn id="13" dur="500" fill="hold"/>
                                        <p:tgtEl>
                                          <p:spTgt spid="16"/>
                                        </p:tgtEl>
                                        <p:attrNameLst>
                                          <p:attrName>ppt_x</p:attrName>
                                        </p:attrNameLst>
                                      </p:cBhvr>
                                      <p:tavLst>
                                        <p:tav tm="0">
                                          <p:val>
                                            <p:strVal val="0-#ppt_w/2"/>
                                          </p:val>
                                        </p:tav>
                                        <p:tav tm="100000">
                                          <p:val>
                                            <p:strVal val="#ppt_x"/>
                                          </p:val>
                                        </p:tav>
                                      </p:tavLst>
                                    </p:anim>
                                    <p:anim calcmode="lin" valueType="num">
                                      <p:cBhvr additive="base">
                                        <p:cTn id="14"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500" fill="hold"/>
                                        <p:tgtEl>
                                          <p:spTgt spid="33"/>
                                        </p:tgtEl>
                                        <p:attrNameLst>
                                          <p:attrName>ppt_x</p:attrName>
                                        </p:attrNameLst>
                                      </p:cBhvr>
                                      <p:tavLst>
                                        <p:tav tm="0">
                                          <p:val>
                                            <p:strVal val="1+#ppt_w/2"/>
                                          </p:val>
                                        </p:tav>
                                        <p:tav tm="100000">
                                          <p:val>
                                            <p:strVal val="#ppt_x"/>
                                          </p:val>
                                        </p:tav>
                                      </p:tavLst>
                                    </p:anim>
                                    <p:anim calcmode="lin" valueType="num">
                                      <p:cBhvr additive="base">
                                        <p:cTn id="20" dur="500" fill="hold"/>
                                        <p:tgtEl>
                                          <p:spTgt spid="33"/>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45"/>
                                        </p:tgtEl>
                                        <p:attrNameLst>
                                          <p:attrName>style.visibility</p:attrName>
                                        </p:attrNameLst>
                                      </p:cBhvr>
                                      <p:to>
                                        <p:strVal val="visible"/>
                                      </p:to>
                                    </p:set>
                                    <p:anim calcmode="lin" valueType="num">
                                      <p:cBhvr additive="base">
                                        <p:cTn id="25" dur="500" fill="hold"/>
                                        <p:tgtEl>
                                          <p:spTgt spid="45"/>
                                        </p:tgtEl>
                                        <p:attrNameLst>
                                          <p:attrName>ppt_x</p:attrName>
                                        </p:attrNameLst>
                                      </p:cBhvr>
                                      <p:tavLst>
                                        <p:tav tm="0">
                                          <p:val>
                                            <p:strVal val="0-#ppt_w/2"/>
                                          </p:val>
                                        </p:tav>
                                        <p:tav tm="100000">
                                          <p:val>
                                            <p:strVal val="#ppt_x"/>
                                          </p:val>
                                        </p:tav>
                                      </p:tavLst>
                                    </p:anim>
                                    <p:anim calcmode="lin" valueType="num">
                                      <p:cBhvr additive="base">
                                        <p:cTn id="26" dur="500" fill="hold"/>
                                        <p:tgtEl>
                                          <p:spTgt spid="45"/>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2" fill="hold" nodeType="clickEffect">
                                  <p:stCondLst>
                                    <p:cond delay="0"/>
                                  </p:stCondLst>
                                  <p:childTnLst>
                                    <p:set>
                                      <p:cBhvr>
                                        <p:cTn id="30" dur="1" fill="hold">
                                          <p:stCondLst>
                                            <p:cond delay="0"/>
                                          </p:stCondLst>
                                        </p:cTn>
                                        <p:tgtEl>
                                          <p:spTgt spid="57"/>
                                        </p:tgtEl>
                                        <p:attrNameLst>
                                          <p:attrName>style.visibility</p:attrName>
                                        </p:attrNameLst>
                                      </p:cBhvr>
                                      <p:to>
                                        <p:strVal val="visible"/>
                                      </p:to>
                                    </p:set>
                                    <p:anim calcmode="lin" valueType="num">
                                      <p:cBhvr additive="base">
                                        <p:cTn id="31" dur="500" fill="hold"/>
                                        <p:tgtEl>
                                          <p:spTgt spid="57"/>
                                        </p:tgtEl>
                                        <p:attrNameLst>
                                          <p:attrName>ppt_x</p:attrName>
                                        </p:attrNameLst>
                                      </p:cBhvr>
                                      <p:tavLst>
                                        <p:tav tm="0">
                                          <p:val>
                                            <p:strVal val="1+#ppt_w/2"/>
                                          </p:val>
                                        </p:tav>
                                        <p:tav tm="100000">
                                          <p:val>
                                            <p:strVal val="#ppt_x"/>
                                          </p:val>
                                        </p:tav>
                                      </p:tavLst>
                                    </p:anim>
                                    <p:anim calcmode="lin" valueType="num">
                                      <p:cBhvr additive="base">
                                        <p:cTn id="32" dur="500" fill="hold"/>
                                        <p:tgtEl>
                                          <p:spTgt spid="57"/>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69"/>
                                        </p:tgtEl>
                                        <p:attrNameLst>
                                          <p:attrName>style.visibility</p:attrName>
                                        </p:attrNameLst>
                                      </p:cBhvr>
                                      <p:to>
                                        <p:strVal val="visible"/>
                                      </p:to>
                                    </p:set>
                                    <p:anim calcmode="lin" valueType="num">
                                      <p:cBhvr additive="base">
                                        <p:cTn id="37" dur="500" fill="hold"/>
                                        <p:tgtEl>
                                          <p:spTgt spid="69"/>
                                        </p:tgtEl>
                                        <p:attrNameLst>
                                          <p:attrName>ppt_x</p:attrName>
                                        </p:attrNameLst>
                                      </p:cBhvr>
                                      <p:tavLst>
                                        <p:tav tm="0">
                                          <p:val>
                                            <p:strVal val="0-#ppt_w/2"/>
                                          </p:val>
                                        </p:tav>
                                        <p:tav tm="100000">
                                          <p:val>
                                            <p:strVal val="#ppt_x"/>
                                          </p:val>
                                        </p:tav>
                                      </p:tavLst>
                                    </p:anim>
                                    <p:anim calcmode="lin" valueType="num">
                                      <p:cBhvr additive="base">
                                        <p:cTn id="38" dur="500" fill="hold"/>
                                        <p:tgtEl>
                                          <p:spTgt spid="6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7FCA3A74-13DE-45D0-A12B-DD00AC325234}"/>
              </a:ext>
            </a:extLst>
          </p:cNvPr>
          <p:cNvGrpSpPr/>
          <p:nvPr/>
        </p:nvGrpSpPr>
        <p:grpSpPr>
          <a:xfrm>
            <a:off x="-28394" y="0"/>
            <a:ext cx="5349875" cy="7559675"/>
            <a:chOff x="3409950" y="-750887"/>
            <a:chExt cx="5349875" cy="7559675"/>
          </a:xfrm>
        </p:grpSpPr>
        <p:sp>
          <p:nvSpPr>
            <p:cNvPr id="201" name="Shape 500819">
              <a:extLst>
                <a:ext uri="{FF2B5EF4-FFF2-40B4-BE49-F238E27FC236}">
                  <a16:creationId xmlns:a16="http://schemas.microsoft.com/office/drawing/2014/main" id="{C1117741-6157-4D29-9CD6-92AFA3114334}"/>
                </a:ext>
              </a:extLst>
            </p:cNvPr>
            <p:cNvSpPr/>
            <p:nvPr/>
          </p:nvSpPr>
          <p:spPr>
            <a:xfrm>
              <a:off x="3432175" y="-750887"/>
              <a:ext cx="5327650" cy="7559675"/>
            </a:xfrm>
            <a:custGeom>
              <a:avLst/>
              <a:gdLst/>
              <a:ahLst/>
              <a:cxnLst/>
              <a:rect l="0" t="0" r="0" b="0"/>
              <a:pathLst>
                <a:path w="5328006" h="7559993">
                  <a:moveTo>
                    <a:pt x="0" y="0"/>
                  </a:moveTo>
                  <a:lnTo>
                    <a:pt x="5328006" y="0"/>
                  </a:lnTo>
                  <a:lnTo>
                    <a:pt x="5328006" y="7559993"/>
                  </a:lnTo>
                  <a:lnTo>
                    <a:pt x="0" y="7559993"/>
                  </a:lnTo>
                  <a:lnTo>
                    <a:pt x="0" y="0"/>
                  </a:lnTo>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grpSp>
          <p:nvGrpSpPr>
            <p:cNvPr id="202" name="Group 201">
              <a:extLst>
                <a:ext uri="{FF2B5EF4-FFF2-40B4-BE49-F238E27FC236}">
                  <a16:creationId xmlns:a16="http://schemas.microsoft.com/office/drawing/2014/main" id="{3E270C51-D840-4F24-AB86-C40148828D63}"/>
                </a:ext>
              </a:extLst>
            </p:cNvPr>
            <p:cNvGrpSpPr/>
            <p:nvPr/>
          </p:nvGrpSpPr>
          <p:grpSpPr>
            <a:xfrm>
              <a:off x="3409950" y="2107566"/>
              <a:ext cx="4713789" cy="2004190"/>
              <a:chOff x="615798" y="1331412"/>
              <a:chExt cx="4584022" cy="1829050"/>
            </a:xfrm>
          </p:grpSpPr>
          <p:sp>
            <p:nvSpPr>
              <p:cNvPr id="203" name="Shape 6037">
                <a:extLst>
                  <a:ext uri="{FF2B5EF4-FFF2-40B4-BE49-F238E27FC236}">
                    <a16:creationId xmlns:a16="http://schemas.microsoft.com/office/drawing/2014/main" id="{798C200E-87F6-47C1-A166-DF1A22B392FA}"/>
                  </a:ext>
                </a:extLst>
              </p:cNvPr>
              <p:cNvSpPr/>
              <p:nvPr/>
            </p:nvSpPr>
            <p:spPr>
              <a:xfrm>
                <a:off x="1713747" y="2673438"/>
                <a:ext cx="138697" cy="130486"/>
              </a:xfrm>
              <a:custGeom>
                <a:avLst/>
                <a:gdLst/>
                <a:ahLst/>
                <a:cxnLst/>
                <a:rect l="0" t="0" r="0" b="0"/>
                <a:pathLst>
                  <a:path w="138697" h="130486">
                    <a:moveTo>
                      <a:pt x="69493" y="20"/>
                    </a:moveTo>
                    <a:cubicBezTo>
                      <a:pt x="93300" y="81"/>
                      <a:pt x="115881" y="14154"/>
                      <a:pt x="125654" y="37471"/>
                    </a:cubicBezTo>
                    <a:cubicBezTo>
                      <a:pt x="138697" y="68561"/>
                      <a:pt x="124079" y="104362"/>
                      <a:pt x="93002" y="117430"/>
                    </a:cubicBezTo>
                    <a:cubicBezTo>
                      <a:pt x="61874" y="130486"/>
                      <a:pt x="26073" y="115856"/>
                      <a:pt x="13043" y="84766"/>
                    </a:cubicBezTo>
                    <a:cubicBezTo>
                      <a:pt x="0" y="53638"/>
                      <a:pt x="14605" y="17850"/>
                      <a:pt x="45707" y="4807"/>
                    </a:cubicBezTo>
                    <a:cubicBezTo>
                      <a:pt x="53486" y="1537"/>
                      <a:pt x="61558" y="0"/>
                      <a:pt x="69493" y="20"/>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04" name="Shape 6038">
                <a:extLst>
                  <a:ext uri="{FF2B5EF4-FFF2-40B4-BE49-F238E27FC236}">
                    <a16:creationId xmlns:a16="http://schemas.microsoft.com/office/drawing/2014/main" id="{30456299-DD0E-4191-BC2A-720650D8B408}"/>
                  </a:ext>
                </a:extLst>
              </p:cNvPr>
              <p:cNvSpPr/>
              <p:nvPr/>
            </p:nvSpPr>
            <p:spPr>
              <a:xfrm>
                <a:off x="1428294" y="2709407"/>
                <a:ext cx="129680" cy="126860"/>
              </a:xfrm>
              <a:custGeom>
                <a:avLst/>
                <a:gdLst/>
                <a:ahLst/>
                <a:cxnLst/>
                <a:rect l="0" t="0" r="0" b="0"/>
                <a:pathLst>
                  <a:path w="129680" h="126860">
                    <a:moveTo>
                      <a:pt x="72555" y="4267"/>
                    </a:moveTo>
                    <a:cubicBezTo>
                      <a:pt x="106020" y="8573"/>
                      <a:pt x="129680" y="39129"/>
                      <a:pt x="125438" y="72606"/>
                    </a:cubicBezTo>
                    <a:cubicBezTo>
                      <a:pt x="122555" y="95009"/>
                      <a:pt x="107874" y="113068"/>
                      <a:pt x="88392" y="121247"/>
                    </a:cubicBezTo>
                    <a:cubicBezTo>
                      <a:pt x="78854" y="125235"/>
                      <a:pt x="68148" y="126860"/>
                      <a:pt x="57125" y="125438"/>
                    </a:cubicBezTo>
                    <a:cubicBezTo>
                      <a:pt x="23647" y="121183"/>
                      <a:pt x="0" y="90576"/>
                      <a:pt x="4267" y="57137"/>
                    </a:cubicBezTo>
                    <a:cubicBezTo>
                      <a:pt x="8522" y="23698"/>
                      <a:pt x="39116" y="0"/>
                      <a:pt x="72555" y="4267"/>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05" name="Shape 6039">
                <a:extLst>
                  <a:ext uri="{FF2B5EF4-FFF2-40B4-BE49-F238E27FC236}">
                    <a16:creationId xmlns:a16="http://schemas.microsoft.com/office/drawing/2014/main" id="{CC9F7ABA-7EE1-4D29-8387-2B1B2FD07966}"/>
                  </a:ext>
                </a:extLst>
              </p:cNvPr>
              <p:cNvSpPr/>
              <p:nvPr/>
            </p:nvSpPr>
            <p:spPr>
              <a:xfrm>
                <a:off x="1153093" y="2600998"/>
                <a:ext cx="138100" cy="127067"/>
              </a:xfrm>
              <a:custGeom>
                <a:avLst/>
                <a:gdLst/>
                <a:ahLst/>
                <a:cxnLst/>
                <a:rect l="0" t="0" r="0" b="0"/>
                <a:pathLst>
                  <a:path w="138100" h="127067">
                    <a:moveTo>
                      <a:pt x="60711" y="2135"/>
                    </a:moveTo>
                    <a:cubicBezTo>
                      <a:pt x="76194" y="0"/>
                      <a:pt x="92494" y="3763"/>
                      <a:pt x="105943" y="13935"/>
                    </a:cubicBezTo>
                    <a:cubicBezTo>
                      <a:pt x="132804" y="34319"/>
                      <a:pt x="138100" y="72622"/>
                      <a:pt x="117716" y="99533"/>
                    </a:cubicBezTo>
                    <a:cubicBezTo>
                      <a:pt x="111011" y="108398"/>
                      <a:pt x="102311" y="114913"/>
                      <a:pt x="92697" y="118939"/>
                    </a:cubicBezTo>
                    <a:cubicBezTo>
                      <a:pt x="73292" y="127067"/>
                      <a:pt x="50140" y="124946"/>
                      <a:pt x="32156" y="111306"/>
                    </a:cubicBezTo>
                    <a:cubicBezTo>
                      <a:pt x="5296" y="90948"/>
                      <a:pt x="0" y="52632"/>
                      <a:pt x="20384" y="25721"/>
                    </a:cubicBezTo>
                    <a:cubicBezTo>
                      <a:pt x="30563" y="12303"/>
                      <a:pt x="45228" y="4270"/>
                      <a:pt x="60711" y="2135"/>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06" name="Shape 6040">
                <a:extLst>
                  <a:ext uri="{FF2B5EF4-FFF2-40B4-BE49-F238E27FC236}">
                    <a16:creationId xmlns:a16="http://schemas.microsoft.com/office/drawing/2014/main" id="{61AC95FD-3260-4F1A-B9D6-61ABF8668641}"/>
                  </a:ext>
                </a:extLst>
              </p:cNvPr>
              <p:cNvSpPr/>
              <p:nvPr/>
            </p:nvSpPr>
            <p:spPr>
              <a:xfrm>
                <a:off x="973466" y="2371222"/>
                <a:ext cx="138748" cy="130458"/>
              </a:xfrm>
              <a:custGeom>
                <a:avLst/>
                <a:gdLst/>
                <a:ahLst/>
                <a:cxnLst/>
                <a:rect l="0" t="0" r="0" b="0"/>
                <a:pathLst>
                  <a:path w="138748" h="130458">
                    <a:moveTo>
                      <a:pt x="69458" y="18"/>
                    </a:moveTo>
                    <a:cubicBezTo>
                      <a:pt x="93257" y="71"/>
                      <a:pt x="115872" y="14120"/>
                      <a:pt x="125692" y="37456"/>
                    </a:cubicBezTo>
                    <a:cubicBezTo>
                      <a:pt x="138748" y="68533"/>
                      <a:pt x="124143" y="104322"/>
                      <a:pt x="93027" y="117403"/>
                    </a:cubicBezTo>
                    <a:lnTo>
                      <a:pt x="92989" y="117428"/>
                    </a:lnTo>
                    <a:cubicBezTo>
                      <a:pt x="61900" y="130458"/>
                      <a:pt x="26162" y="115853"/>
                      <a:pt x="13081" y="84789"/>
                    </a:cubicBezTo>
                    <a:cubicBezTo>
                      <a:pt x="0" y="53661"/>
                      <a:pt x="14580" y="17886"/>
                      <a:pt x="45695" y="4805"/>
                    </a:cubicBezTo>
                    <a:cubicBezTo>
                      <a:pt x="53461" y="1538"/>
                      <a:pt x="61525" y="0"/>
                      <a:pt x="69458" y="18"/>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07" name="Shape 6041">
                <a:extLst>
                  <a:ext uri="{FF2B5EF4-FFF2-40B4-BE49-F238E27FC236}">
                    <a16:creationId xmlns:a16="http://schemas.microsoft.com/office/drawing/2014/main" id="{EF0000B5-1A62-4296-88C3-37B215A8C057}"/>
                  </a:ext>
                </a:extLst>
              </p:cNvPr>
              <p:cNvSpPr/>
              <p:nvPr/>
            </p:nvSpPr>
            <p:spPr>
              <a:xfrm>
                <a:off x="938107" y="2077577"/>
                <a:ext cx="129654" cy="126822"/>
              </a:xfrm>
              <a:custGeom>
                <a:avLst/>
                <a:gdLst/>
                <a:ahLst/>
                <a:cxnLst/>
                <a:rect l="0" t="0" r="0" b="0"/>
                <a:pathLst>
                  <a:path w="129654" h="126822">
                    <a:moveTo>
                      <a:pt x="72542" y="4242"/>
                    </a:moveTo>
                    <a:cubicBezTo>
                      <a:pt x="105982" y="8509"/>
                      <a:pt x="129654" y="39065"/>
                      <a:pt x="125451" y="72530"/>
                    </a:cubicBezTo>
                    <a:lnTo>
                      <a:pt x="125438" y="72479"/>
                    </a:lnTo>
                    <a:cubicBezTo>
                      <a:pt x="122580" y="94958"/>
                      <a:pt x="107848" y="113005"/>
                      <a:pt x="88405" y="121171"/>
                    </a:cubicBezTo>
                    <a:cubicBezTo>
                      <a:pt x="78867" y="125171"/>
                      <a:pt x="68174" y="126822"/>
                      <a:pt x="57150" y="125400"/>
                    </a:cubicBezTo>
                    <a:cubicBezTo>
                      <a:pt x="23685" y="121145"/>
                      <a:pt x="0" y="90589"/>
                      <a:pt x="4254" y="57150"/>
                    </a:cubicBezTo>
                    <a:cubicBezTo>
                      <a:pt x="8509" y="23660"/>
                      <a:pt x="39078" y="0"/>
                      <a:pt x="72542" y="4242"/>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08" name="Shape 6042">
                <a:extLst>
                  <a:ext uri="{FF2B5EF4-FFF2-40B4-BE49-F238E27FC236}">
                    <a16:creationId xmlns:a16="http://schemas.microsoft.com/office/drawing/2014/main" id="{4601694D-616E-44D7-9AF9-FE789E5DAF57}"/>
                  </a:ext>
                </a:extLst>
              </p:cNvPr>
              <p:cNvSpPr/>
              <p:nvPr/>
            </p:nvSpPr>
            <p:spPr>
              <a:xfrm>
                <a:off x="1044388" y="1808713"/>
                <a:ext cx="138087" cy="127060"/>
              </a:xfrm>
              <a:custGeom>
                <a:avLst/>
                <a:gdLst/>
                <a:ahLst/>
                <a:cxnLst/>
                <a:rect l="0" t="0" r="0" b="0"/>
                <a:pathLst>
                  <a:path w="138087" h="127060">
                    <a:moveTo>
                      <a:pt x="60676" y="2140"/>
                    </a:moveTo>
                    <a:cubicBezTo>
                      <a:pt x="76155" y="0"/>
                      <a:pt x="92456" y="3763"/>
                      <a:pt x="105905" y="13929"/>
                    </a:cubicBezTo>
                    <a:cubicBezTo>
                      <a:pt x="132791" y="34261"/>
                      <a:pt x="138087" y="72603"/>
                      <a:pt x="117754" y="99501"/>
                    </a:cubicBezTo>
                    <a:lnTo>
                      <a:pt x="117742" y="99463"/>
                    </a:lnTo>
                    <a:cubicBezTo>
                      <a:pt x="111011" y="108379"/>
                      <a:pt x="102311" y="114894"/>
                      <a:pt x="92710" y="118932"/>
                    </a:cubicBezTo>
                    <a:cubicBezTo>
                      <a:pt x="73279" y="127060"/>
                      <a:pt x="50190" y="124952"/>
                      <a:pt x="32194" y="111300"/>
                    </a:cubicBezTo>
                    <a:cubicBezTo>
                      <a:pt x="5270" y="90980"/>
                      <a:pt x="0" y="52664"/>
                      <a:pt x="20371" y="25765"/>
                    </a:cubicBezTo>
                    <a:cubicBezTo>
                      <a:pt x="30537" y="12322"/>
                      <a:pt x="45196" y="4280"/>
                      <a:pt x="60676" y="2140"/>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09" name="Shape 6043">
                <a:extLst>
                  <a:ext uri="{FF2B5EF4-FFF2-40B4-BE49-F238E27FC236}">
                    <a16:creationId xmlns:a16="http://schemas.microsoft.com/office/drawing/2014/main" id="{B439E0AE-B53E-4E52-B4B4-E84989AD4D74}"/>
                  </a:ext>
                </a:extLst>
              </p:cNvPr>
              <p:cNvSpPr/>
              <p:nvPr/>
            </p:nvSpPr>
            <p:spPr>
              <a:xfrm>
                <a:off x="1275258" y="1630781"/>
                <a:ext cx="138722" cy="130458"/>
              </a:xfrm>
              <a:custGeom>
                <a:avLst/>
                <a:gdLst/>
                <a:ahLst/>
                <a:cxnLst/>
                <a:rect l="0" t="0" r="0" b="0"/>
                <a:pathLst>
                  <a:path w="138722" h="130458">
                    <a:moveTo>
                      <a:pt x="69430" y="13"/>
                    </a:moveTo>
                    <a:cubicBezTo>
                      <a:pt x="93224" y="50"/>
                      <a:pt x="115827" y="14088"/>
                      <a:pt x="125628" y="37405"/>
                    </a:cubicBezTo>
                    <a:cubicBezTo>
                      <a:pt x="138722" y="68520"/>
                      <a:pt x="124143" y="104283"/>
                      <a:pt x="93078" y="117402"/>
                    </a:cubicBezTo>
                    <a:cubicBezTo>
                      <a:pt x="93040" y="117415"/>
                      <a:pt x="93002" y="117440"/>
                      <a:pt x="92964" y="117440"/>
                    </a:cubicBezTo>
                    <a:cubicBezTo>
                      <a:pt x="61913" y="130458"/>
                      <a:pt x="26149" y="115891"/>
                      <a:pt x="13081" y="84852"/>
                    </a:cubicBezTo>
                    <a:cubicBezTo>
                      <a:pt x="0" y="53737"/>
                      <a:pt x="14554" y="17923"/>
                      <a:pt x="45669" y="4817"/>
                    </a:cubicBezTo>
                    <a:cubicBezTo>
                      <a:pt x="53435" y="1543"/>
                      <a:pt x="61499" y="0"/>
                      <a:pt x="69430" y="13"/>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0" name="Shape 6044">
                <a:extLst>
                  <a:ext uri="{FF2B5EF4-FFF2-40B4-BE49-F238E27FC236}">
                    <a16:creationId xmlns:a16="http://schemas.microsoft.com/office/drawing/2014/main" id="{C933A219-B9C5-4B5B-ABF7-4623504A1274}"/>
                  </a:ext>
                </a:extLst>
              </p:cNvPr>
              <p:cNvSpPr/>
              <p:nvPr/>
            </p:nvSpPr>
            <p:spPr>
              <a:xfrm>
                <a:off x="1718070" y="2904324"/>
                <a:ext cx="89929" cy="86267"/>
              </a:xfrm>
              <a:custGeom>
                <a:avLst/>
                <a:gdLst/>
                <a:ahLst/>
                <a:cxnLst/>
                <a:rect l="0" t="0" r="0" b="0"/>
                <a:pathLst>
                  <a:path w="89929" h="86267">
                    <a:moveTo>
                      <a:pt x="50617" y="710"/>
                    </a:moveTo>
                    <a:cubicBezTo>
                      <a:pt x="66344" y="2840"/>
                      <a:pt x="80039" y="14125"/>
                      <a:pt x="84468" y="30375"/>
                    </a:cubicBezTo>
                    <a:cubicBezTo>
                      <a:pt x="89929" y="50339"/>
                      <a:pt x="79540" y="70837"/>
                      <a:pt x="60985" y="78622"/>
                    </a:cubicBezTo>
                    <a:cubicBezTo>
                      <a:pt x="59385" y="79295"/>
                      <a:pt x="57671" y="79879"/>
                      <a:pt x="55893" y="80362"/>
                    </a:cubicBezTo>
                    <a:cubicBezTo>
                      <a:pt x="34214" y="86267"/>
                      <a:pt x="11811" y="73491"/>
                      <a:pt x="5893" y="51774"/>
                    </a:cubicBezTo>
                    <a:cubicBezTo>
                      <a:pt x="0" y="30108"/>
                      <a:pt x="12802" y="7705"/>
                      <a:pt x="34480" y="1787"/>
                    </a:cubicBezTo>
                    <a:cubicBezTo>
                      <a:pt x="39906" y="307"/>
                      <a:pt x="45375" y="0"/>
                      <a:pt x="50617" y="710"/>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1" name="Shape 6045">
                <a:extLst>
                  <a:ext uri="{FF2B5EF4-FFF2-40B4-BE49-F238E27FC236}">
                    <a16:creationId xmlns:a16="http://schemas.microsoft.com/office/drawing/2014/main" id="{0C0B1B96-C646-412A-B748-CA3B1468A54C}"/>
                  </a:ext>
                </a:extLst>
              </p:cNvPr>
              <p:cNvSpPr/>
              <p:nvPr/>
            </p:nvSpPr>
            <p:spPr>
              <a:xfrm>
                <a:off x="1526230" y="2931145"/>
                <a:ext cx="81559" cy="81547"/>
              </a:xfrm>
              <a:custGeom>
                <a:avLst/>
                <a:gdLst/>
                <a:ahLst/>
                <a:cxnLst/>
                <a:rect l="0" t="0" r="0" b="0"/>
                <a:pathLst>
                  <a:path w="81559" h="81547">
                    <a:moveTo>
                      <a:pt x="40691" y="76"/>
                    </a:moveTo>
                    <a:cubicBezTo>
                      <a:pt x="63183" y="0"/>
                      <a:pt x="81445" y="18186"/>
                      <a:pt x="81509" y="40665"/>
                    </a:cubicBezTo>
                    <a:cubicBezTo>
                      <a:pt x="81559" y="57645"/>
                      <a:pt x="71222" y="72174"/>
                      <a:pt x="56502" y="78334"/>
                    </a:cubicBezTo>
                    <a:cubicBezTo>
                      <a:pt x="51702" y="80353"/>
                      <a:pt x="46444" y="81496"/>
                      <a:pt x="40907" y="81470"/>
                    </a:cubicBezTo>
                    <a:cubicBezTo>
                      <a:pt x="18428" y="81547"/>
                      <a:pt x="127" y="63386"/>
                      <a:pt x="64" y="40907"/>
                    </a:cubicBezTo>
                    <a:cubicBezTo>
                      <a:pt x="0" y="18415"/>
                      <a:pt x="18212" y="127"/>
                      <a:pt x="40691" y="76"/>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2" name="Shape 6046">
                <a:extLst>
                  <a:ext uri="{FF2B5EF4-FFF2-40B4-BE49-F238E27FC236}">
                    <a16:creationId xmlns:a16="http://schemas.microsoft.com/office/drawing/2014/main" id="{58570AF0-7CF4-4ED8-944C-CA65DB94AC0B}"/>
                  </a:ext>
                </a:extLst>
              </p:cNvPr>
              <p:cNvSpPr/>
              <p:nvPr/>
            </p:nvSpPr>
            <p:spPr>
              <a:xfrm>
                <a:off x="1325485" y="2905628"/>
                <a:ext cx="90208" cy="82824"/>
              </a:xfrm>
              <a:custGeom>
                <a:avLst/>
                <a:gdLst/>
                <a:ahLst/>
                <a:cxnLst/>
                <a:rect l="0" t="0" r="0" b="0"/>
                <a:pathLst>
                  <a:path w="90208" h="82824">
                    <a:moveTo>
                      <a:pt x="39350" y="749"/>
                    </a:moveTo>
                    <a:cubicBezTo>
                      <a:pt x="44586" y="0"/>
                      <a:pt x="50054" y="264"/>
                      <a:pt x="55486" y="1696"/>
                    </a:cubicBezTo>
                    <a:cubicBezTo>
                      <a:pt x="77241" y="7449"/>
                      <a:pt x="90208" y="29738"/>
                      <a:pt x="84480" y="51468"/>
                    </a:cubicBezTo>
                    <a:cubicBezTo>
                      <a:pt x="81115" y="64193"/>
                      <a:pt x="72085" y="73934"/>
                      <a:pt x="60833" y="78658"/>
                    </a:cubicBezTo>
                    <a:cubicBezTo>
                      <a:pt x="52832" y="82011"/>
                      <a:pt x="43713" y="82824"/>
                      <a:pt x="34747" y="80449"/>
                    </a:cubicBezTo>
                    <a:cubicBezTo>
                      <a:pt x="12992" y="74696"/>
                      <a:pt x="0" y="52445"/>
                      <a:pt x="5753" y="30703"/>
                    </a:cubicBezTo>
                    <a:cubicBezTo>
                      <a:pt x="10030" y="14368"/>
                      <a:pt x="23644" y="2997"/>
                      <a:pt x="39350" y="749"/>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3" name="Shape 6047">
                <a:extLst>
                  <a:ext uri="{FF2B5EF4-FFF2-40B4-BE49-F238E27FC236}">
                    <a16:creationId xmlns:a16="http://schemas.microsoft.com/office/drawing/2014/main" id="{4665DF06-AB0E-43E9-92C7-0AD3E9D087BA}"/>
                  </a:ext>
                </a:extLst>
              </p:cNvPr>
              <p:cNvSpPr/>
              <p:nvPr/>
            </p:nvSpPr>
            <p:spPr>
              <a:xfrm>
                <a:off x="1140764" y="2829425"/>
                <a:ext cx="93002" cy="84565"/>
              </a:xfrm>
              <a:custGeom>
                <a:avLst/>
                <a:gdLst/>
                <a:ahLst/>
                <a:cxnLst/>
                <a:rect l="0" t="0" r="0" b="0"/>
                <a:pathLst>
                  <a:path w="93002" h="84565">
                    <a:moveTo>
                      <a:pt x="51354" y="1884"/>
                    </a:moveTo>
                    <a:cubicBezTo>
                      <a:pt x="56605" y="2512"/>
                      <a:pt x="61820" y="4180"/>
                      <a:pt x="66700" y="6968"/>
                    </a:cubicBezTo>
                    <a:cubicBezTo>
                      <a:pt x="86246" y="18105"/>
                      <a:pt x="93002" y="42959"/>
                      <a:pt x="81902" y="62492"/>
                    </a:cubicBezTo>
                    <a:cubicBezTo>
                      <a:pt x="77254" y="70595"/>
                      <a:pt x="70282" y="76500"/>
                      <a:pt x="62281" y="79853"/>
                    </a:cubicBezTo>
                    <a:cubicBezTo>
                      <a:pt x="51029" y="84565"/>
                      <a:pt x="37744" y="84171"/>
                      <a:pt x="26314" y="77669"/>
                    </a:cubicBezTo>
                    <a:lnTo>
                      <a:pt x="26352" y="77656"/>
                    </a:lnTo>
                    <a:cubicBezTo>
                      <a:pt x="6807" y="66518"/>
                      <a:pt x="0" y="41639"/>
                      <a:pt x="11163" y="22131"/>
                    </a:cubicBezTo>
                    <a:cubicBezTo>
                      <a:pt x="19517" y="7472"/>
                      <a:pt x="35600" y="0"/>
                      <a:pt x="51354" y="1884"/>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4" name="Shape 6048">
                <a:extLst>
                  <a:ext uri="{FF2B5EF4-FFF2-40B4-BE49-F238E27FC236}">
                    <a16:creationId xmlns:a16="http://schemas.microsoft.com/office/drawing/2014/main" id="{40FE2A57-C8FD-4E23-A4E4-DEC59FDD8AE3}"/>
                  </a:ext>
                </a:extLst>
              </p:cNvPr>
              <p:cNvSpPr/>
              <p:nvPr/>
            </p:nvSpPr>
            <p:spPr>
              <a:xfrm>
                <a:off x="984937" y="2711116"/>
                <a:ext cx="89471" cy="84484"/>
              </a:xfrm>
              <a:custGeom>
                <a:avLst/>
                <a:gdLst/>
                <a:ahLst/>
                <a:cxnLst/>
                <a:rect l="0" t="0" r="0" b="0"/>
                <a:pathLst>
                  <a:path w="89471" h="84484">
                    <a:moveTo>
                      <a:pt x="44610" y="37"/>
                    </a:moveTo>
                    <a:cubicBezTo>
                      <a:pt x="55032" y="0"/>
                      <a:pt x="65468" y="3934"/>
                      <a:pt x="73444" y="11840"/>
                    </a:cubicBezTo>
                    <a:cubicBezTo>
                      <a:pt x="89395" y="27689"/>
                      <a:pt x="89471" y="53470"/>
                      <a:pt x="73609" y="69434"/>
                    </a:cubicBezTo>
                    <a:cubicBezTo>
                      <a:pt x="69774" y="73346"/>
                      <a:pt x="65253" y="76292"/>
                      <a:pt x="60503" y="78286"/>
                    </a:cubicBezTo>
                    <a:cubicBezTo>
                      <a:pt x="45745" y="84484"/>
                      <a:pt x="28092" y="81588"/>
                      <a:pt x="16027" y="69637"/>
                    </a:cubicBezTo>
                    <a:cubicBezTo>
                      <a:pt x="102" y="53762"/>
                      <a:pt x="0" y="28032"/>
                      <a:pt x="15862" y="12055"/>
                    </a:cubicBezTo>
                    <a:cubicBezTo>
                      <a:pt x="23781" y="4080"/>
                      <a:pt x="34188" y="73"/>
                      <a:pt x="44610" y="37"/>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5" name="Shape 6049">
                <a:extLst>
                  <a:ext uri="{FF2B5EF4-FFF2-40B4-BE49-F238E27FC236}">
                    <a16:creationId xmlns:a16="http://schemas.microsoft.com/office/drawing/2014/main" id="{A55290F7-2417-49CB-AA9E-823B864DF52E}"/>
                  </a:ext>
                </a:extLst>
              </p:cNvPr>
              <p:cNvSpPr/>
              <p:nvPr/>
            </p:nvSpPr>
            <p:spPr>
              <a:xfrm>
                <a:off x="862154" y="2552713"/>
                <a:ext cx="93002" cy="87774"/>
              </a:xfrm>
              <a:custGeom>
                <a:avLst/>
                <a:gdLst/>
                <a:ahLst/>
                <a:cxnLst/>
                <a:rect l="0" t="0" r="0" b="0"/>
                <a:pathLst>
                  <a:path w="93002" h="87774">
                    <a:moveTo>
                      <a:pt x="41310" y="2020"/>
                    </a:moveTo>
                    <a:cubicBezTo>
                      <a:pt x="57054" y="0"/>
                      <a:pt x="73196" y="7349"/>
                      <a:pt x="81674" y="21912"/>
                    </a:cubicBezTo>
                    <a:cubicBezTo>
                      <a:pt x="93002" y="41356"/>
                      <a:pt x="86411" y="66261"/>
                      <a:pt x="67005" y="77589"/>
                    </a:cubicBezTo>
                    <a:cubicBezTo>
                      <a:pt x="65405" y="78516"/>
                      <a:pt x="63843" y="79303"/>
                      <a:pt x="62192" y="80002"/>
                    </a:cubicBezTo>
                    <a:cubicBezTo>
                      <a:pt x="43637" y="87774"/>
                      <a:pt x="21717" y="80764"/>
                      <a:pt x="11316" y="62908"/>
                    </a:cubicBezTo>
                    <a:cubicBezTo>
                      <a:pt x="0" y="43477"/>
                      <a:pt x="6579" y="18547"/>
                      <a:pt x="25997" y="7244"/>
                    </a:cubicBezTo>
                    <a:cubicBezTo>
                      <a:pt x="30858" y="4408"/>
                      <a:pt x="36062" y="2694"/>
                      <a:pt x="41310" y="2020"/>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6" name="Shape 6050">
                <a:extLst>
                  <a:ext uri="{FF2B5EF4-FFF2-40B4-BE49-F238E27FC236}">
                    <a16:creationId xmlns:a16="http://schemas.microsoft.com/office/drawing/2014/main" id="{E32D5CFE-522A-4A56-9686-15AF4F75DA91}"/>
                  </a:ext>
                </a:extLst>
              </p:cNvPr>
              <p:cNvSpPr/>
              <p:nvPr/>
            </p:nvSpPr>
            <p:spPr>
              <a:xfrm>
                <a:off x="786718" y="2371489"/>
                <a:ext cx="89954" cy="86246"/>
              </a:xfrm>
              <a:custGeom>
                <a:avLst/>
                <a:gdLst/>
                <a:ahLst/>
                <a:cxnLst/>
                <a:rect l="0" t="0" r="0" b="0"/>
                <a:pathLst>
                  <a:path w="89954" h="86246">
                    <a:moveTo>
                      <a:pt x="50621" y="704"/>
                    </a:moveTo>
                    <a:cubicBezTo>
                      <a:pt x="66355" y="2816"/>
                      <a:pt x="80064" y="14065"/>
                      <a:pt x="84493" y="30315"/>
                    </a:cubicBezTo>
                    <a:cubicBezTo>
                      <a:pt x="89954" y="50292"/>
                      <a:pt x="79578" y="70828"/>
                      <a:pt x="61011" y="78575"/>
                    </a:cubicBezTo>
                    <a:cubicBezTo>
                      <a:pt x="59360" y="79261"/>
                      <a:pt x="57683" y="79883"/>
                      <a:pt x="55931" y="80353"/>
                    </a:cubicBezTo>
                    <a:cubicBezTo>
                      <a:pt x="34252" y="86246"/>
                      <a:pt x="11862" y="73470"/>
                      <a:pt x="5931" y="51753"/>
                    </a:cubicBezTo>
                    <a:cubicBezTo>
                      <a:pt x="0" y="30099"/>
                      <a:pt x="12802" y="7709"/>
                      <a:pt x="34480" y="1791"/>
                    </a:cubicBezTo>
                    <a:cubicBezTo>
                      <a:pt x="39907" y="311"/>
                      <a:pt x="45376" y="0"/>
                      <a:pt x="50621" y="704"/>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7" name="Shape 6051">
                <a:extLst>
                  <a:ext uri="{FF2B5EF4-FFF2-40B4-BE49-F238E27FC236}">
                    <a16:creationId xmlns:a16="http://schemas.microsoft.com/office/drawing/2014/main" id="{3E191E7E-F1BE-4B03-8E09-42B3B259DC11}"/>
                  </a:ext>
                </a:extLst>
              </p:cNvPr>
              <p:cNvSpPr/>
              <p:nvPr/>
            </p:nvSpPr>
            <p:spPr>
              <a:xfrm>
                <a:off x="764529" y="2175514"/>
                <a:ext cx="81585" cy="81572"/>
              </a:xfrm>
              <a:custGeom>
                <a:avLst/>
                <a:gdLst/>
                <a:ahLst/>
                <a:cxnLst/>
                <a:rect l="0" t="0" r="0" b="0"/>
                <a:pathLst>
                  <a:path w="81585" h="81572">
                    <a:moveTo>
                      <a:pt x="40640" y="89"/>
                    </a:moveTo>
                    <a:cubicBezTo>
                      <a:pt x="63157" y="0"/>
                      <a:pt x="81420" y="18174"/>
                      <a:pt x="81483" y="40653"/>
                    </a:cubicBezTo>
                    <a:lnTo>
                      <a:pt x="81521" y="40640"/>
                    </a:lnTo>
                    <a:cubicBezTo>
                      <a:pt x="81585" y="57620"/>
                      <a:pt x="71222" y="72200"/>
                      <a:pt x="56502" y="78372"/>
                    </a:cubicBezTo>
                    <a:cubicBezTo>
                      <a:pt x="51740" y="80366"/>
                      <a:pt x="46457" y="81483"/>
                      <a:pt x="40907" y="81509"/>
                    </a:cubicBezTo>
                    <a:cubicBezTo>
                      <a:pt x="18428" y="81572"/>
                      <a:pt x="165" y="63398"/>
                      <a:pt x="64" y="40945"/>
                    </a:cubicBezTo>
                    <a:cubicBezTo>
                      <a:pt x="0" y="18453"/>
                      <a:pt x="18186" y="140"/>
                      <a:pt x="40640" y="89"/>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8" name="Shape 6052">
                <a:extLst>
                  <a:ext uri="{FF2B5EF4-FFF2-40B4-BE49-F238E27FC236}">
                    <a16:creationId xmlns:a16="http://schemas.microsoft.com/office/drawing/2014/main" id="{5E92DF59-0722-4A01-BF65-A91C2BFCD790}"/>
                  </a:ext>
                </a:extLst>
              </p:cNvPr>
              <p:cNvSpPr/>
              <p:nvPr/>
            </p:nvSpPr>
            <p:spPr>
              <a:xfrm>
                <a:off x="785360" y="1978791"/>
                <a:ext cx="90183" cy="82817"/>
              </a:xfrm>
              <a:custGeom>
                <a:avLst/>
                <a:gdLst/>
                <a:ahLst/>
                <a:cxnLst/>
                <a:rect l="0" t="0" r="0" b="0"/>
                <a:pathLst>
                  <a:path w="90183" h="82817">
                    <a:moveTo>
                      <a:pt x="39316" y="753"/>
                    </a:moveTo>
                    <a:cubicBezTo>
                      <a:pt x="44547" y="0"/>
                      <a:pt x="50013" y="260"/>
                      <a:pt x="55448" y="1689"/>
                    </a:cubicBezTo>
                    <a:cubicBezTo>
                      <a:pt x="77229" y="7404"/>
                      <a:pt x="90183" y="29693"/>
                      <a:pt x="84468" y="51422"/>
                    </a:cubicBezTo>
                    <a:cubicBezTo>
                      <a:pt x="81115" y="64186"/>
                      <a:pt x="72085" y="73927"/>
                      <a:pt x="60833" y="78638"/>
                    </a:cubicBezTo>
                    <a:cubicBezTo>
                      <a:pt x="52870" y="81991"/>
                      <a:pt x="43713" y="82817"/>
                      <a:pt x="34735" y="80442"/>
                    </a:cubicBezTo>
                    <a:cubicBezTo>
                      <a:pt x="13005" y="74714"/>
                      <a:pt x="0" y="52451"/>
                      <a:pt x="5728" y="30709"/>
                    </a:cubicBezTo>
                    <a:cubicBezTo>
                      <a:pt x="10043" y="14392"/>
                      <a:pt x="23623" y="3012"/>
                      <a:pt x="39316" y="753"/>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9" name="Shape 6053">
                <a:extLst>
                  <a:ext uri="{FF2B5EF4-FFF2-40B4-BE49-F238E27FC236}">
                    <a16:creationId xmlns:a16="http://schemas.microsoft.com/office/drawing/2014/main" id="{1D8AFD76-4D69-4E6D-A7FF-A2E452A5E18C}"/>
                  </a:ext>
                </a:extLst>
              </p:cNvPr>
              <p:cNvSpPr/>
              <p:nvPr/>
            </p:nvSpPr>
            <p:spPr>
              <a:xfrm>
                <a:off x="858836" y="1794226"/>
                <a:ext cx="93015" cy="84557"/>
              </a:xfrm>
              <a:custGeom>
                <a:avLst/>
                <a:gdLst/>
                <a:ahLst/>
                <a:cxnLst/>
                <a:rect l="0" t="0" r="0" b="0"/>
                <a:pathLst>
                  <a:path w="93015" h="84557">
                    <a:moveTo>
                      <a:pt x="51339" y="1866"/>
                    </a:moveTo>
                    <a:cubicBezTo>
                      <a:pt x="56594" y="2488"/>
                      <a:pt x="61814" y="4147"/>
                      <a:pt x="66700" y="6922"/>
                    </a:cubicBezTo>
                    <a:cubicBezTo>
                      <a:pt x="86208" y="18060"/>
                      <a:pt x="93015" y="42939"/>
                      <a:pt x="81864" y="62459"/>
                    </a:cubicBezTo>
                    <a:lnTo>
                      <a:pt x="81877" y="62485"/>
                    </a:lnTo>
                    <a:cubicBezTo>
                      <a:pt x="77267" y="70562"/>
                      <a:pt x="70256" y="76506"/>
                      <a:pt x="62306" y="79833"/>
                    </a:cubicBezTo>
                    <a:cubicBezTo>
                      <a:pt x="51029" y="84557"/>
                      <a:pt x="37757" y="84164"/>
                      <a:pt x="26327" y="77649"/>
                    </a:cubicBezTo>
                    <a:cubicBezTo>
                      <a:pt x="6820" y="66485"/>
                      <a:pt x="0" y="41670"/>
                      <a:pt x="11138" y="22124"/>
                    </a:cubicBezTo>
                    <a:cubicBezTo>
                      <a:pt x="19491" y="7465"/>
                      <a:pt x="35574" y="0"/>
                      <a:pt x="51339" y="1866"/>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0" name="Shape 6054">
                <a:extLst>
                  <a:ext uri="{FF2B5EF4-FFF2-40B4-BE49-F238E27FC236}">
                    <a16:creationId xmlns:a16="http://schemas.microsoft.com/office/drawing/2014/main" id="{A8AADC1B-62B8-41F0-9152-01C5135E68D0}"/>
                  </a:ext>
                </a:extLst>
              </p:cNvPr>
              <p:cNvSpPr/>
              <p:nvPr/>
            </p:nvSpPr>
            <p:spPr>
              <a:xfrm>
                <a:off x="980413" y="1638092"/>
                <a:ext cx="89510" cy="84487"/>
              </a:xfrm>
              <a:custGeom>
                <a:avLst/>
                <a:gdLst/>
                <a:ahLst/>
                <a:cxnLst/>
                <a:rect l="0" t="0" r="0" b="0"/>
                <a:pathLst>
                  <a:path w="89510" h="84487">
                    <a:moveTo>
                      <a:pt x="44596" y="41"/>
                    </a:moveTo>
                    <a:cubicBezTo>
                      <a:pt x="55016" y="0"/>
                      <a:pt x="65456" y="3937"/>
                      <a:pt x="73444" y="11881"/>
                    </a:cubicBezTo>
                    <a:cubicBezTo>
                      <a:pt x="89395" y="27705"/>
                      <a:pt x="89510" y="53473"/>
                      <a:pt x="73647" y="69437"/>
                    </a:cubicBezTo>
                    <a:cubicBezTo>
                      <a:pt x="69761" y="73362"/>
                      <a:pt x="65291" y="76295"/>
                      <a:pt x="60490" y="78302"/>
                    </a:cubicBezTo>
                    <a:cubicBezTo>
                      <a:pt x="45771" y="84487"/>
                      <a:pt x="28105" y="81604"/>
                      <a:pt x="16065" y="69653"/>
                    </a:cubicBezTo>
                    <a:cubicBezTo>
                      <a:pt x="114" y="53816"/>
                      <a:pt x="0" y="28048"/>
                      <a:pt x="15862" y="12071"/>
                    </a:cubicBezTo>
                    <a:cubicBezTo>
                      <a:pt x="23774" y="4102"/>
                      <a:pt x="34176" y="83"/>
                      <a:pt x="44596" y="41"/>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1" name="Shape 6055">
                <a:extLst>
                  <a:ext uri="{FF2B5EF4-FFF2-40B4-BE49-F238E27FC236}">
                    <a16:creationId xmlns:a16="http://schemas.microsoft.com/office/drawing/2014/main" id="{87EE1271-C66B-4955-9B19-94E44C21904F}"/>
                  </a:ext>
                </a:extLst>
              </p:cNvPr>
              <p:cNvSpPr/>
              <p:nvPr/>
            </p:nvSpPr>
            <p:spPr>
              <a:xfrm>
                <a:off x="1135343" y="1515331"/>
                <a:ext cx="92989" cy="87782"/>
              </a:xfrm>
              <a:custGeom>
                <a:avLst/>
                <a:gdLst/>
                <a:ahLst/>
                <a:cxnLst/>
                <a:rect l="0" t="0" r="0" b="0"/>
                <a:pathLst>
                  <a:path w="92989" h="87782">
                    <a:moveTo>
                      <a:pt x="41277" y="2028"/>
                    </a:moveTo>
                    <a:cubicBezTo>
                      <a:pt x="57010" y="0"/>
                      <a:pt x="73165" y="7327"/>
                      <a:pt x="81661" y="21919"/>
                    </a:cubicBezTo>
                    <a:cubicBezTo>
                      <a:pt x="92989" y="41363"/>
                      <a:pt x="86436" y="66255"/>
                      <a:pt x="66993" y="77596"/>
                    </a:cubicBezTo>
                    <a:cubicBezTo>
                      <a:pt x="65430" y="78523"/>
                      <a:pt x="63830" y="79323"/>
                      <a:pt x="62179" y="80009"/>
                    </a:cubicBezTo>
                    <a:cubicBezTo>
                      <a:pt x="43637" y="87782"/>
                      <a:pt x="21730" y="80759"/>
                      <a:pt x="11303" y="62928"/>
                    </a:cubicBezTo>
                    <a:cubicBezTo>
                      <a:pt x="0" y="43522"/>
                      <a:pt x="6528" y="18567"/>
                      <a:pt x="25984" y="7251"/>
                    </a:cubicBezTo>
                    <a:cubicBezTo>
                      <a:pt x="30836" y="4419"/>
                      <a:pt x="36033" y="2704"/>
                      <a:pt x="41277" y="2028"/>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2" name="Shape 6056">
                <a:extLst>
                  <a:ext uri="{FF2B5EF4-FFF2-40B4-BE49-F238E27FC236}">
                    <a16:creationId xmlns:a16="http://schemas.microsoft.com/office/drawing/2014/main" id="{F6A045A6-6387-4FDE-BA1C-21F6E1B32E64}"/>
                  </a:ext>
                </a:extLst>
              </p:cNvPr>
              <p:cNvSpPr/>
              <p:nvPr/>
            </p:nvSpPr>
            <p:spPr>
              <a:xfrm>
                <a:off x="1902553" y="3053285"/>
                <a:ext cx="46215" cy="44075"/>
              </a:xfrm>
              <a:custGeom>
                <a:avLst/>
                <a:gdLst/>
                <a:ahLst/>
                <a:cxnLst/>
                <a:rect l="0" t="0" r="0" b="0"/>
                <a:pathLst>
                  <a:path w="46215" h="44075">
                    <a:moveTo>
                      <a:pt x="30813" y="2094"/>
                    </a:moveTo>
                    <a:cubicBezTo>
                      <a:pt x="35633" y="4061"/>
                      <a:pt x="39700" y="7868"/>
                      <a:pt x="41872" y="13049"/>
                    </a:cubicBezTo>
                    <a:cubicBezTo>
                      <a:pt x="46215" y="23413"/>
                      <a:pt x="41389" y="35376"/>
                      <a:pt x="31026" y="39707"/>
                    </a:cubicBezTo>
                    <a:cubicBezTo>
                      <a:pt x="20612" y="44075"/>
                      <a:pt x="8712" y="39173"/>
                      <a:pt x="4382" y="28810"/>
                    </a:cubicBezTo>
                    <a:cubicBezTo>
                      <a:pt x="0" y="18460"/>
                      <a:pt x="4877" y="6522"/>
                      <a:pt x="15240" y="2178"/>
                    </a:cubicBezTo>
                    <a:cubicBezTo>
                      <a:pt x="20421" y="0"/>
                      <a:pt x="25994" y="127"/>
                      <a:pt x="30813" y="2094"/>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3" name="Shape 6057">
                <a:extLst>
                  <a:ext uri="{FF2B5EF4-FFF2-40B4-BE49-F238E27FC236}">
                    <a16:creationId xmlns:a16="http://schemas.microsoft.com/office/drawing/2014/main" id="{80EF09D2-3A0E-4A5D-A6AE-B11B49D6C335}"/>
                  </a:ext>
                </a:extLst>
              </p:cNvPr>
              <p:cNvSpPr/>
              <p:nvPr/>
            </p:nvSpPr>
            <p:spPr>
              <a:xfrm>
                <a:off x="1668925" y="3116982"/>
                <a:ext cx="43167" cy="43409"/>
              </a:xfrm>
              <a:custGeom>
                <a:avLst/>
                <a:gdLst/>
                <a:ahLst/>
                <a:cxnLst/>
                <a:rect l="0" t="0" r="0" b="0"/>
                <a:pathLst>
                  <a:path w="43167" h="43409">
                    <a:moveTo>
                      <a:pt x="18923" y="1499"/>
                    </a:moveTo>
                    <a:cubicBezTo>
                      <a:pt x="30086" y="0"/>
                      <a:pt x="40310" y="7772"/>
                      <a:pt x="41872" y="18948"/>
                    </a:cubicBezTo>
                    <a:cubicBezTo>
                      <a:pt x="43167" y="28245"/>
                      <a:pt x="37910" y="36982"/>
                      <a:pt x="29616" y="40462"/>
                    </a:cubicBezTo>
                    <a:cubicBezTo>
                      <a:pt x="27991" y="41148"/>
                      <a:pt x="26289" y="41592"/>
                      <a:pt x="24460" y="41872"/>
                    </a:cubicBezTo>
                    <a:cubicBezTo>
                      <a:pt x="13348" y="43409"/>
                      <a:pt x="3073" y="35598"/>
                      <a:pt x="1524" y="24460"/>
                    </a:cubicBezTo>
                    <a:cubicBezTo>
                      <a:pt x="0" y="13309"/>
                      <a:pt x="7785" y="3035"/>
                      <a:pt x="18923" y="1499"/>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4" name="Shape 6058">
                <a:extLst>
                  <a:ext uri="{FF2B5EF4-FFF2-40B4-BE49-F238E27FC236}">
                    <a16:creationId xmlns:a16="http://schemas.microsoft.com/office/drawing/2014/main" id="{9848F9E6-14BA-4616-B013-67F55D68F193}"/>
                  </a:ext>
                </a:extLst>
              </p:cNvPr>
              <p:cNvSpPr/>
              <p:nvPr/>
            </p:nvSpPr>
            <p:spPr>
              <a:xfrm>
                <a:off x="1425194" y="3118171"/>
                <a:ext cx="43243" cy="42291"/>
              </a:xfrm>
              <a:custGeom>
                <a:avLst/>
                <a:gdLst/>
                <a:ahLst/>
                <a:cxnLst/>
                <a:rect l="0" t="0" r="0" b="0"/>
                <a:pathLst>
                  <a:path w="43243" h="42291">
                    <a:moveTo>
                      <a:pt x="24193" y="1422"/>
                    </a:moveTo>
                    <a:cubicBezTo>
                      <a:pt x="35382" y="2819"/>
                      <a:pt x="43243" y="13043"/>
                      <a:pt x="41821" y="24193"/>
                    </a:cubicBezTo>
                    <a:cubicBezTo>
                      <a:pt x="40894" y="31686"/>
                      <a:pt x="35966" y="37681"/>
                      <a:pt x="29489" y="40399"/>
                    </a:cubicBezTo>
                    <a:cubicBezTo>
                      <a:pt x="26314" y="41732"/>
                      <a:pt x="22746" y="42291"/>
                      <a:pt x="19050" y="41808"/>
                    </a:cubicBezTo>
                    <a:cubicBezTo>
                      <a:pt x="7912" y="40386"/>
                      <a:pt x="0" y="30201"/>
                      <a:pt x="1435" y="19037"/>
                    </a:cubicBezTo>
                    <a:cubicBezTo>
                      <a:pt x="2857" y="7887"/>
                      <a:pt x="13043" y="0"/>
                      <a:pt x="24193" y="1422"/>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5" name="Shape 6059">
                <a:extLst>
                  <a:ext uri="{FF2B5EF4-FFF2-40B4-BE49-F238E27FC236}">
                    <a16:creationId xmlns:a16="http://schemas.microsoft.com/office/drawing/2014/main" id="{1C164340-0E21-43BE-A6F4-A932E89E17D2}"/>
                  </a:ext>
                </a:extLst>
              </p:cNvPr>
              <p:cNvSpPr/>
              <p:nvPr/>
            </p:nvSpPr>
            <p:spPr>
              <a:xfrm>
                <a:off x="1187997" y="3054640"/>
                <a:ext cx="46203" cy="44044"/>
              </a:xfrm>
              <a:custGeom>
                <a:avLst/>
                <a:gdLst/>
                <a:ahLst/>
                <a:cxnLst/>
                <a:rect l="0" t="0" r="0" b="0"/>
                <a:pathLst>
                  <a:path w="46203" h="44044">
                    <a:moveTo>
                      <a:pt x="30785" y="4242"/>
                    </a:moveTo>
                    <a:cubicBezTo>
                      <a:pt x="41186" y="8484"/>
                      <a:pt x="46203" y="20383"/>
                      <a:pt x="41961" y="30772"/>
                    </a:cubicBezTo>
                    <a:cubicBezTo>
                      <a:pt x="39827" y="35992"/>
                      <a:pt x="35776" y="39853"/>
                      <a:pt x="30975" y="41859"/>
                    </a:cubicBezTo>
                    <a:cubicBezTo>
                      <a:pt x="26175" y="43879"/>
                      <a:pt x="20587" y="44044"/>
                      <a:pt x="15367" y="41910"/>
                    </a:cubicBezTo>
                    <a:cubicBezTo>
                      <a:pt x="4978" y="37668"/>
                      <a:pt x="0" y="25794"/>
                      <a:pt x="4255" y="15405"/>
                    </a:cubicBezTo>
                    <a:cubicBezTo>
                      <a:pt x="8496" y="4978"/>
                      <a:pt x="20396" y="0"/>
                      <a:pt x="30785" y="4242"/>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6" name="Shape 6060">
                <a:extLst>
                  <a:ext uri="{FF2B5EF4-FFF2-40B4-BE49-F238E27FC236}">
                    <a16:creationId xmlns:a16="http://schemas.microsoft.com/office/drawing/2014/main" id="{7BCBBAEC-DA1B-4AE5-BB00-839355BF6096}"/>
                  </a:ext>
                </a:extLst>
              </p:cNvPr>
              <p:cNvSpPr/>
              <p:nvPr/>
            </p:nvSpPr>
            <p:spPr>
              <a:xfrm>
                <a:off x="976296" y="2936186"/>
                <a:ext cx="46025" cy="42370"/>
              </a:xfrm>
              <a:custGeom>
                <a:avLst/>
                <a:gdLst/>
                <a:ahLst/>
                <a:cxnLst/>
                <a:rect l="0" t="0" r="0" b="0"/>
                <a:pathLst>
                  <a:path w="46025" h="42370">
                    <a:moveTo>
                      <a:pt x="20214" y="708"/>
                    </a:moveTo>
                    <a:cubicBezTo>
                      <a:pt x="25381" y="0"/>
                      <a:pt x="30823" y="1260"/>
                      <a:pt x="35319" y="4651"/>
                    </a:cubicBezTo>
                    <a:cubicBezTo>
                      <a:pt x="44298" y="11433"/>
                      <a:pt x="46025" y="24222"/>
                      <a:pt x="39230" y="33175"/>
                    </a:cubicBezTo>
                    <a:cubicBezTo>
                      <a:pt x="36995" y="36122"/>
                      <a:pt x="34112" y="38306"/>
                      <a:pt x="30912" y="39640"/>
                    </a:cubicBezTo>
                    <a:cubicBezTo>
                      <a:pt x="24422" y="42370"/>
                      <a:pt x="16726" y="41634"/>
                      <a:pt x="10719" y="37074"/>
                    </a:cubicBezTo>
                    <a:cubicBezTo>
                      <a:pt x="1740" y="30280"/>
                      <a:pt x="0" y="17504"/>
                      <a:pt x="6756" y="8576"/>
                    </a:cubicBezTo>
                    <a:cubicBezTo>
                      <a:pt x="10154" y="4092"/>
                      <a:pt x="15046" y="1416"/>
                      <a:pt x="20214" y="708"/>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7" name="Shape 6061">
                <a:extLst>
                  <a:ext uri="{FF2B5EF4-FFF2-40B4-BE49-F238E27FC236}">
                    <a16:creationId xmlns:a16="http://schemas.microsoft.com/office/drawing/2014/main" id="{B7568AFE-4449-43EB-BC2E-E6AFF1CA9E55}"/>
                  </a:ext>
                </a:extLst>
              </p:cNvPr>
              <p:cNvSpPr/>
              <p:nvPr/>
            </p:nvSpPr>
            <p:spPr>
              <a:xfrm>
                <a:off x="803036" y="2764783"/>
                <a:ext cx="45949" cy="43101"/>
              </a:xfrm>
              <a:custGeom>
                <a:avLst/>
                <a:gdLst/>
                <a:ahLst/>
                <a:cxnLst/>
                <a:rect l="0" t="0" r="0" b="0"/>
                <a:pathLst>
                  <a:path w="45949" h="43101">
                    <a:moveTo>
                      <a:pt x="25544" y="659"/>
                    </a:moveTo>
                    <a:cubicBezTo>
                      <a:pt x="30715" y="1318"/>
                      <a:pt x="35636" y="3947"/>
                      <a:pt x="39091" y="8392"/>
                    </a:cubicBezTo>
                    <a:cubicBezTo>
                      <a:pt x="45949" y="17256"/>
                      <a:pt x="44336" y="30070"/>
                      <a:pt x="35433" y="36941"/>
                    </a:cubicBezTo>
                    <a:cubicBezTo>
                      <a:pt x="34011" y="38071"/>
                      <a:pt x="32436" y="38948"/>
                      <a:pt x="30823" y="39633"/>
                    </a:cubicBezTo>
                    <a:cubicBezTo>
                      <a:pt x="22555" y="43101"/>
                      <a:pt x="12662" y="40751"/>
                      <a:pt x="6896" y="33322"/>
                    </a:cubicBezTo>
                    <a:cubicBezTo>
                      <a:pt x="0" y="24432"/>
                      <a:pt x="1613" y="11668"/>
                      <a:pt x="10503" y="4747"/>
                    </a:cubicBezTo>
                    <a:cubicBezTo>
                      <a:pt x="14954" y="1311"/>
                      <a:pt x="20374" y="0"/>
                      <a:pt x="25544" y="659"/>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8" name="Shape 6062">
                <a:extLst>
                  <a:ext uri="{FF2B5EF4-FFF2-40B4-BE49-F238E27FC236}">
                    <a16:creationId xmlns:a16="http://schemas.microsoft.com/office/drawing/2014/main" id="{EF528AD8-7B2F-4B2C-A3F0-0245E0BD087E}"/>
                  </a:ext>
                </a:extLst>
              </p:cNvPr>
              <p:cNvSpPr/>
              <p:nvPr/>
            </p:nvSpPr>
            <p:spPr>
              <a:xfrm>
                <a:off x="680145" y="2554141"/>
                <a:ext cx="46215" cy="44069"/>
              </a:xfrm>
              <a:custGeom>
                <a:avLst/>
                <a:gdLst/>
                <a:ahLst/>
                <a:cxnLst/>
                <a:rect l="0" t="0" r="0" b="0"/>
                <a:pathLst>
                  <a:path w="46215" h="44069">
                    <a:moveTo>
                      <a:pt x="30769" y="2095"/>
                    </a:moveTo>
                    <a:cubicBezTo>
                      <a:pt x="35595" y="4064"/>
                      <a:pt x="39675" y="7874"/>
                      <a:pt x="41872" y="13068"/>
                    </a:cubicBezTo>
                    <a:cubicBezTo>
                      <a:pt x="46215" y="23431"/>
                      <a:pt x="41338" y="35369"/>
                      <a:pt x="30963" y="39713"/>
                    </a:cubicBezTo>
                    <a:cubicBezTo>
                      <a:pt x="20599" y="44069"/>
                      <a:pt x="8687" y="39205"/>
                      <a:pt x="4331" y="28854"/>
                    </a:cubicBezTo>
                    <a:cubicBezTo>
                      <a:pt x="0" y="18478"/>
                      <a:pt x="4826" y="6528"/>
                      <a:pt x="15189" y="2172"/>
                    </a:cubicBezTo>
                    <a:cubicBezTo>
                      <a:pt x="20371" y="0"/>
                      <a:pt x="25943" y="127"/>
                      <a:pt x="30769" y="2095"/>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9" name="Shape 6063">
                <a:extLst>
                  <a:ext uri="{FF2B5EF4-FFF2-40B4-BE49-F238E27FC236}">
                    <a16:creationId xmlns:a16="http://schemas.microsoft.com/office/drawing/2014/main" id="{48C84441-4012-4919-AB64-19FE941FF76D}"/>
                  </a:ext>
                </a:extLst>
              </p:cNvPr>
              <p:cNvSpPr/>
              <p:nvPr/>
            </p:nvSpPr>
            <p:spPr>
              <a:xfrm>
                <a:off x="616933" y="2318350"/>
                <a:ext cx="43167" cy="43447"/>
              </a:xfrm>
              <a:custGeom>
                <a:avLst/>
                <a:gdLst/>
                <a:ahLst/>
                <a:cxnLst/>
                <a:rect l="0" t="0" r="0" b="0"/>
                <a:pathLst>
                  <a:path w="43167" h="43447">
                    <a:moveTo>
                      <a:pt x="18936" y="1537"/>
                    </a:moveTo>
                    <a:cubicBezTo>
                      <a:pt x="30074" y="0"/>
                      <a:pt x="40361" y="7798"/>
                      <a:pt x="41897" y="18936"/>
                    </a:cubicBezTo>
                    <a:cubicBezTo>
                      <a:pt x="43167" y="28283"/>
                      <a:pt x="37922" y="37021"/>
                      <a:pt x="29616" y="40500"/>
                    </a:cubicBezTo>
                    <a:cubicBezTo>
                      <a:pt x="28042" y="41173"/>
                      <a:pt x="26302" y="41643"/>
                      <a:pt x="24511" y="41897"/>
                    </a:cubicBezTo>
                    <a:cubicBezTo>
                      <a:pt x="13360" y="43447"/>
                      <a:pt x="3124" y="35636"/>
                      <a:pt x="1575" y="24486"/>
                    </a:cubicBezTo>
                    <a:cubicBezTo>
                      <a:pt x="0" y="13360"/>
                      <a:pt x="7785" y="3086"/>
                      <a:pt x="18936" y="1537"/>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30" name="Shape 6064">
                <a:extLst>
                  <a:ext uri="{FF2B5EF4-FFF2-40B4-BE49-F238E27FC236}">
                    <a16:creationId xmlns:a16="http://schemas.microsoft.com/office/drawing/2014/main" id="{9E261C40-7C0F-4CDF-854B-3B20CD9440DE}"/>
                  </a:ext>
                </a:extLst>
              </p:cNvPr>
              <p:cNvSpPr/>
              <p:nvPr/>
            </p:nvSpPr>
            <p:spPr>
              <a:xfrm>
                <a:off x="615798" y="2074650"/>
                <a:ext cx="43205" cy="42304"/>
              </a:xfrm>
              <a:custGeom>
                <a:avLst/>
                <a:gdLst/>
                <a:ahLst/>
                <a:cxnLst/>
                <a:rect l="0" t="0" r="0" b="0"/>
                <a:pathLst>
                  <a:path w="43205" h="42304">
                    <a:moveTo>
                      <a:pt x="24168" y="1423"/>
                    </a:moveTo>
                    <a:cubicBezTo>
                      <a:pt x="35319" y="2845"/>
                      <a:pt x="43205" y="13056"/>
                      <a:pt x="41796" y="24194"/>
                    </a:cubicBezTo>
                    <a:cubicBezTo>
                      <a:pt x="40869" y="31674"/>
                      <a:pt x="35928" y="37681"/>
                      <a:pt x="29464" y="40386"/>
                    </a:cubicBezTo>
                    <a:cubicBezTo>
                      <a:pt x="26276" y="41720"/>
                      <a:pt x="22708" y="42304"/>
                      <a:pt x="19025" y="41808"/>
                    </a:cubicBezTo>
                    <a:cubicBezTo>
                      <a:pt x="7887" y="40386"/>
                      <a:pt x="0" y="30239"/>
                      <a:pt x="1410" y="19037"/>
                    </a:cubicBezTo>
                    <a:cubicBezTo>
                      <a:pt x="2832" y="7900"/>
                      <a:pt x="13030" y="0"/>
                      <a:pt x="24168" y="1423"/>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31" name="Shape 6065">
                <a:extLst>
                  <a:ext uri="{FF2B5EF4-FFF2-40B4-BE49-F238E27FC236}">
                    <a16:creationId xmlns:a16="http://schemas.microsoft.com/office/drawing/2014/main" id="{F12ECF6F-5A38-411B-9463-80A30706732B}"/>
                  </a:ext>
                </a:extLst>
              </p:cNvPr>
              <p:cNvSpPr/>
              <p:nvPr/>
            </p:nvSpPr>
            <p:spPr>
              <a:xfrm>
                <a:off x="676251" y="1837374"/>
                <a:ext cx="46190" cy="44082"/>
              </a:xfrm>
              <a:custGeom>
                <a:avLst/>
                <a:gdLst/>
                <a:ahLst/>
                <a:cxnLst/>
                <a:rect l="0" t="0" r="0" b="0"/>
                <a:pathLst>
                  <a:path w="46190" h="44082">
                    <a:moveTo>
                      <a:pt x="30785" y="4280"/>
                    </a:moveTo>
                    <a:cubicBezTo>
                      <a:pt x="41211" y="8509"/>
                      <a:pt x="46190" y="20383"/>
                      <a:pt x="41948" y="30810"/>
                    </a:cubicBezTo>
                    <a:cubicBezTo>
                      <a:pt x="39815" y="36043"/>
                      <a:pt x="35776" y="39903"/>
                      <a:pt x="30975" y="41910"/>
                    </a:cubicBezTo>
                    <a:cubicBezTo>
                      <a:pt x="26162" y="43929"/>
                      <a:pt x="20625" y="44082"/>
                      <a:pt x="15418" y="41973"/>
                    </a:cubicBezTo>
                    <a:cubicBezTo>
                      <a:pt x="4978" y="37706"/>
                      <a:pt x="0" y="25832"/>
                      <a:pt x="4254" y="15443"/>
                    </a:cubicBezTo>
                    <a:cubicBezTo>
                      <a:pt x="8484" y="5016"/>
                      <a:pt x="20371" y="0"/>
                      <a:pt x="30785" y="4280"/>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32" name="Shape 6066">
                <a:extLst>
                  <a:ext uri="{FF2B5EF4-FFF2-40B4-BE49-F238E27FC236}">
                    <a16:creationId xmlns:a16="http://schemas.microsoft.com/office/drawing/2014/main" id="{3F7ED09D-301D-4EBD-AD9E-9F52F1115387}"/>
                  </a:ext>
                </a:extLst>
              </p:cNvPr>
              <p:cNvSpPr/>
              <p:nvPr/>
            </p:nvSpPr>
            <p:spPr>
              <a:xfrm>
                <a:off x="796896" y="1627777"/>
                <a:ext cx="46025" cy="42373"/>
              </a:xfrm>
              <a:custGeom>
                <a:avLst/>
                <a:gdLst/>
                <a:ahLst/>
                <a:cxnLst/>
                <a:rect l="0" t="0" r="0" b="0"/>
                <a:pathLst>
                  <a:path w="46025" h="42373">
                    <a:moveTo>
                      <a:pt x="20223" y="718"/>
                    </a:moveTo>
                    <a:cubicBezTo>
                      <a:pt x="25381" y="0"/>
                      <a:pt x="30817" y="1251"/>
                      <a:pt x="35306" y="4642"/>
                    </a:cubicBezTo>
                    <a:cubicBezTo>
                      <a:pt x="44247" y="11449"/>
                      <a:pt x="46025" y="24200"/>
                      <a:pt x="39230" y="33153"/>
                    </a:cubicBezTo>
                    <a:cubicBezTo>
                      <a:pt x="36982" y="36125"/>
                      <a:pt x="34100" y="38309"/>
                      <a:pt x="30912" y="39630"/>
                    </a:cubicBezTo>
                    <a:cubicBezTo>
                      <a:pt x="24422" y="42373"/>
                      <a:pt x="16726" y="41662"/>
                      <a:pt x="10732" y="37103"/>
                    </a:cubicBezTo>
                    <a:cubicBezTo>
                      <a:pt x="1740" y="30321"/>
                      <a:pt x="0" y="17532"/>
                      <a:pt x="6807" y="8604"/>
                    </a:cubicBezTo>
                    <a:cubicBezTo>
                      <a:pt x="10185" y="4121"/>
                      <a:pt x="15065" y="1435"/>
                      <a:pt x="20223" y="718"/>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33" name="Shape 6067">
                <a:extLst>
                  <a:ext uri="{FF2B5EF4-FFF2-40B4-BE49-F238E27FC236}">
                    <a16:creationId xmlns:a16="http://schemas.microsoft.com/office/drawing/2014/main" id="{A1B0C4BE-1CCD-42D9-9EDC-77C05E741FDC}"/>
                  </a:ext>
                </a:extLst>
              </p:cNvPr>
              <p:cNvSpPr/>
              <p:nvPr/>
            </p:nvSpPr>
            <p:spPr>
              <a:xfrm>
                <a:off x="968243" y="1454423"/>
                <a:ext cx="45961" cy="43094"/>
              </a:xfrm>
              <a:custGeom>
                <a:avLst/>
                <a:gdLst/>
                <a:ahLst/>
                <a:cxnLst/>
                <a:rect l="0" t="0" r="0" b="0"/>
                <a:pathLst>
                  <a:path w="45961" h="43094">
                    <a:moveTo>
                      <a:pt x="25529" y="652"/>
                    </a:moveTo>
                    <a:cubicBezTo>
                      <a:pt x="30696" y="1305"/>
                      <a:pt x="35611" y="3921"/>
                      <a:pt x="39053" y="8347"/>
                    </a:cubicBezTo>
                    <a:cubicBezTo>
                      <a:pt x="45961" y="17250"/>
                      <a:pt x="44348" y="30013"/>
                      <a:pt x="35446" y="36935"/>
                    </a:cubicBezTo>
                    <a:cubicBezTo>
                      <a:pt x="34023" y="38052"/>
                      <a:pt x="32449" y="38929"/>
                      <a:pt x="30836" y="39614"/>
                    </a:cubicBezTo>
                    <a:cubicBezTo>
                      <a:pt x="22543" y="43094"/>
                      <a:pt x="12637" y="40757"/>
                      <a:pt x="6883" y="33328"/>
                    </a:cubicBezTo>
                    <a:cubicBezTo>
                      <a:pt x="0" y="24413"/>
                      <a:pt x="1626" y="11636"/>
                      <a:pt x="10490" y="4740"/>
                    </a:cubicBezTo>
                    <a:cubicBezTo>
                      <a:pt x="14942" y="1311"/>
                      <a:pt x="20361" y="0"/>
                      <a:pt x="25529" y="652"/>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34" name="Shape 6068">
                <a:extLst>
                  <a:ext uri="{FF2B5EF4-FFF2-40B4-BE49-F238E27FC236}">
                    <a16:creationId xmlns:a16="http://schemas.microsoft.com/office/drawing/2014/main" id="{17D46EC0-2318-43BF-996B-31738CC24C65}"/>
                  </a:ext>
                </a:extLst>
              </p:cNvPr>
              <p:cNvSpPr/>
              <p:nvPr/>
            </p:nvSpPr>
            <p:spPr>
              <a:xfrm>
                <a:off x="1178610" y="1331412"/>
                <a:ext cx="46215" cy="44069"/>
              </a:xfrm>
              <a:custGeom>
                <a:avLst/>
                <a:gdLst/>
                <a:ahLst/>
                <a:cxnLst/>
                <a:rect l="0" t="0" r="0" b="0"/>
                <a:pathLst>
                  <a:path w="46215" h="44069">
                    <a:moveTo>
                      <a:pt x="30777" y="2086"/>
                    </a:moveTo>
                    <a:cubicBezTo>
                      <a:pt x="35608" y="4051"/>
                      <a:pt x="39688" y="7861"/>
                      <a:pt x="41859" y="13043"/>
                    </a:cubicBezTo>
                    <a:cubicBezTo>
                      <a:pt x="46215" y="23406"/>
                      <a:pt x="41364" y="35331"/>
                      <a:pt x="31001" y="39726"/>
                    </a:cubicBezTo>
                    <a:cubicBezTo>
                      <a:pt x="20638" y="44069"/>
                      <a:pt x="8687" y="39230"/>
                      <a:pt x="4343" y="28854"/>
                    </a:cubicBezTo>
                    <a:cubicBezTo>
                      <a:pt x="0" y="18491"/>
                      <a:pt x="4826" y="6541"/>
                      <a:pt x="15189" y="2197"/>
                    </a:cubicBezTo>
                    <a:cubicBezTo>
                      <a:pt x="20364" y="0"/>
                      <a:pt x="25946" y="121"/>
                      <a:pt x="30777" y="2086"/>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37" name="Rectangle 236">
                <a:extLst>
                  <a:ext uri="{FF2B5EF4-FFF2-40B4-BE49-F238E27FC236}">
                    <a16:creationId xmlns:a16="http://schemas.microsoft.com/office/drawing/2014/main" id="{EF7746D9-F107-45FD-9E9E-5C3883DF1435}"/>
                  </a:ext>
                </a:extLst>
              </p:cNvPr>
              <p:cNvSpPr/>
              <p:nvPr/>
            </p:nvSpPr>
            <p:spPr>
              <a:xfrm>
                <a:off x="2331562" y="1466263"/>
                <a:ext cx="2868258" cy="866844"/>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4800" dirty="0">
                    <a:solidFill>
                      <a:srgbClr val="FEFEFE"/>
                    </a:solidFill>
                    <a:latin typeface="Calibri" panose="020F0502020204030204" pitchFamily="34" charset="0"/>
                    <a:ea typeface="Calibri" panose="020F0502020204030204" pitchFamily="34" charset="0"/>
                  </a:rPr>
                  <a:t>Hygiene Promotion</a:t>
                </a:r>
                <a:endParaRPr lang="en-US" sz="1200" dirty="0">
                  <a:solidFill>
                    <a:srgbClr val="1C1C1A"/>
                  </a:solidFill>
                  <a:effectLst/>
                  <a:latin typeface="Calibri" panose="020F0502020204030204" pitchFamily="34" charset="0"/>
                  <a:ea typeface="Calibri" panose="020F0502020204030204" pitchFamily="34" charset="0"/>
                </a:endParaRPr>
              </a:p>
            </p:txBody>
          </p:sp>
          <p:sp>
            <p:nvSpPr>
              <p:cNvPr id="239" name="Shape 6073">
                <a:extLst>
                  <a:ext uri="{FF2B5EF4-FFF2-40B4-BE49-F238E27FC236}">
                    <a16:creationId xmlns:a16="http://schemas.microsoft.com/office/drawing/2014/main" id="{54EA453E-EF7A-4BC5-9B25-16FD0A703A14}"/>
                  </a:ext>
                </a:extLst>
              </p:cNvPr>
              <p:cNvSpPr/>
              <p:nvPr/>
            </p:nvSpPr>
            <p:spPr>
              <a:xfrm>
                <a:off x="1495011" y="1948466"/>
                <a:ext cx="84328" cy="168656"/>
              </a:xfrm>
              <a:custGeom>
                <a:avLst/>
                <a:gdLst/>
                <a:ahLst/>
                <a:cxnLst/>
                <a:rect l="0" t="0" r="0" b="0"/>
                <a:pathLst>
                  <a:path w="84328" h="168656">
                    <a:moveTo>
                      <a:pt x="84328" y="0"/>
                    </a:moveTo>
                    <a:lnTo>
                      <a:pt x="84328" y="0"/>
                    </a:lnTo>
                    <a:lnTo>
                      <a:pt x="84328" y="11773"/>
                    </a:lnTo>
                    <a:lnTo>
                      <a:pt x="84328" y="11773"/>
                    </a:lnTo>
                    <a:cubicBezTo>
                      <a:pt x="64275" y="11773"/>
                      <a:pt x="46165" y="19888"/>
                      <a:pt x="33020" y="33020"/>
                    </a:cubicBezTo>
                    <a:cubicBezTo>
                      <a:pt x="19876" y="46164"/>
                      <a:pt x="11773" y="64275"/>
                      <a:pt x="11773" y="84328"/>
                    </a:cubicBezTo>
                    <a:cubicBezTo>
                      <a:pt x="11773" y="104381"/>
                      <a:pt x="19876" y="122479"/>
                      <a:pt x="33020" y="135636"/>
                    </a:cubicBezTo>
                    <a:cubicBezTo>
                      <a:pt x="46165" y="148768"/>
                      <a:pt x="64275" y="156883"/>
                      <a:pt x="84328" y="156883"/>
                    </a:cubicBezTo>
                    <a:lnTo>
                      <a:pt x="84328" y="156883"/>
                    </a:lnTo>
                    <a:lnTo>
                      <a:pt x="84328" y="168656"/>
                    </a:lnTo>
                    <a:lnTo>
                      <a:pt x="84328" y="168656"/>
                    </a:lnTo>
                    <a:cubicBezTo>
                      <a:pt x="37744" y="168643"/>
                      <a:pt x="0" y="130899"/>
                      <a:pt x="0" y="84328"/>
                    </a:cubicBezTo>
                    <a:cubicBezTo>
                      <a:pt x="0" y="37757"/>
                      <a:pt x="37744" y="13"/>
                      <a:pt x="84328" y="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0" name="Shape 6074">
                <a:extLst>
                  <a:ext uri="{FF2B5EF4-FFF2-40B4-BE49-F238E27FC236}">
                    <a16:creationId xmlns:a16="http://schemas.microsoft.com/office/drawing/2014/main" id="{ACF70EC0-024F-4A4B-9B2B-8EB8911CB997}"/>
                  </a:ext>
                </a:extLst>
              </p:cNvPr>
              <p:cNvSpPr/>
              <p:nvPr/>
            </p:nvSpPr>
            <p:spPr>
              <a:xfrm>
                <a:off x="1579339" y="1948466"/>
                <a:ext cx="84315" cy="168656"/>
              </a:xfrm>
              <a:custGeom>
                <a:avLst/>
                <a:gdLst/>
                <a:ahLst/>
                <a:cxnLst/>
                <a:rect l="0" t="0" r="0" b="0"/>
                <a:pathLst>
                  <a:path w="84315" h="168656">
                    <a:moveTo>
                      <a:pt x="0" y="0"/>
                    </a:moveTo>
                    <a:lnTo>
                      <a:pt x="32821" y="6633"/>
                    </a:lnTo>
                    <a:cubicBezTo>
                      <a:pt x="63084" y="19436"/>
                      <a:pt x="84315" y="49400"/>
                      <a:pt x="84315" y="84328"/>
                    </a:cubicBezTo>
                    <a:cubicBezTo>
                      <a:pt x="84315" y="119256"/>
                      <a:pt x="63084" y="149220"/>
                      <a:pt x="32821" y="162023"/>
                    </a:cubicBezTo>
                    <a:lnTo>
                      <a:pt x="0" y="168656"/>
                    </a:lnTo>
                    <a:lnTo>
                      <a:pt x="0" y="156883"/>
                    </a:lnTo>
                    <a:lnTo>
                      <a:pt x="28240" y="151184"/>
                    </a:lnTo>
                    <a:cubicBezTo>
                      <a:pt x="36916" y="147514"/>
                      <a:pt x="44729" y="142202"/>
                      <a:pt x="51308" y="135636"/>
                    </a:cubicBezTo>
                    <a:cubicBezTo>
                      <a:pt x="64440" y="122479"/>
                      <a:pt x="72542" y="104381"/>
                      <a:pt x="72555" y="84328"/>
                    </a:cubicBezTo>
                    <a:cubicBezTo>
                      <a:pt x="72542" y="64275"/>
                      <a:pt x="64440" y="46177"/>
                      <a:pt x="51308" y="33020"/>
                    </a:cubicBezTo>
                    <a:cubicBezTo>
                      <a:pt x="44729" y="26454"/>
                      <a:pt x="36916" y="21142"/>
                      <a:pt x="28240" y="17472"/>
                    </a:cubicBezTo>
                    <a:lnTo>
                      <a:pt x="0" y="11773"/>
                    </a:lnTo>
                    <a:lnTo>
                      <a:pt x="0"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1" name="Shape 6075">
                <a:extLst>
                  <a:ext uri="{FF2B5EF4-FFF2-40B4-BE49-F238E27FC236}">
                    <a16:creationId xmlns:a16="http://schemas.microsoft.com/office/drawing/2014/main" id="{1C889CF9-608D-4A1B-9A51-3D1A5EFF2338}"/>
                  </a:ext>
                </a:extLst>
              </p:cNvPr>
              <p:cNvSpPr/>
              <p:nvPr/>
            </p:nvSpPr>
            <p:spPr>
              <a:xfrm>
                <a:off x="1613465" y="1991287"/>
                <a:ext cx="84322" cy="168653"/>
              </a:xfrm>
              <a:custGeom>
                <a:avLst/>
                <a:gdLst/>
                <a:ahLst/>
                <a:cxnLst/>
                <a:rect l="0" t="0" r="0" b="0"/>
                <a:pathLst>
                  <a:path w="84322" h="168653">
                    <a:moveTo>
                      <a:pt x="84322" y="0"/>
                    </a:moveTo>
                    <a:lnTo>
                      <a:pt x="84322" y="11773"/>
                    </a:lnTo>
                    <a:lnTo>
                      <a:pt x="56083" y="17471"/>
                    </a:lnTo>
                    <a:cubicBezTo>
                      <a:pt x="47406" y="21141"/>
                      <a:pt x="39592" y="26453"/>
                      <a:pt x="33020" y="33019"/>
                    </a:cubicBezTo>
                    <a:cubicBezTo>
                      <a:pt x="19875" y="46176"/>
                      <a:pt x="11773" y="64273"/>
                      <a:pt x="11760" y="84327"/>
                    </a:cubicBezTo>
                    <a:cubicBezTo>
                      <a:pt x="11773" y="104380"/>
                      <a:pt x="19875" y="122477"/>
                      <a:pt x="33020" y="135635"/>
                    </a:cubicBezTo>
                    <a:cubicBezTo>
                      <a:pt x="39592" y="142201"/>
                      <a:pt x="47406" y="147512"/>
                      <a:pt x="56083" y="151183"/>
                    </a:cubicBezTo>
                    <a:lnTo>
                      <a:pt x="84322" y="156880"/>
                    </a:lnTo>
                    <a:lnTo>
                      <a:pt x="84322" y="168653"/>
                    </a:lnTo>
                    <a:lnTo>
                      <a:pt x="51499" y="162022"/>
                    </a:lnTo>
                    <a:cubicBezTo>
                      <a:pt x="21231" y="149218"/>
                      <a:pt x="0" y="119255"/>
                      <a:pt x="0" y="84327"/>
                    </a:cubicBezTo>
                    <a:cubicBezTo>
                      <a:pt x="0" y="49398"/>
                      <a:pt x="21231" y="19435"/>
                      <a:pt x="51499" y="6631"/>
                    </a:cubicBezTo>
                    <a:lnTo>
                      <a:pt x="84322"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2" name="Shape 6076">
                <a:extLst>
                  <a:ext uri="{FF2B5EF4-FFF2-40B4-BE49-F238E27FC236}">
                    <a16:creationId xmlns:a16="http://schemas.microsoft.com/office/drawing/2014/main" id="{D7323EB7-0F7D-45E5-A0C6-7D693998167D}"/>
                  </a:ext>
                </a:extLst>
              </p:cNvPr>
              <p:cNvSpPr/>
              <p:nvPr/>
            </p:nvSpPr>
            <p:spPr>
              <a:xfrm>
                <a:off x="1697787" y="1991285"/>
                <a:ext cx="84322" cy="168656"/>
              </a:xfrm>
              <a:custGeom>
                <a:avLst/>
                <a:gdLst/>
                <a:ahLst/>
                <a:cxnLst/>
                <a:rect l="0" t="0" r="0" b="0"/>
                <a:pathLst>
                  <a:path w="84322" h="168656">
                    <a:moveTo>
                      <a:pt x="6" y="0"/>
                    </a:moveTo>
                    <a:cubicBezTo>
                      <a:pt x="46565" y="13"/>
                      <a:pt x="84322" y="37757"/>
                      <a:pt x="84322" y="84328"/>
                    </a:cubicBezTo>
                    <a:cubicBezTo>
                      <a:pt x="84322" y="130899"/>
                      <a:pt x="46565" y="168643"/>
                      <a:pt x="6" y="168656"/>
                    </a:cubicBezTo>
                    <a:lnTo>
                      <a:pt x="0" y="168655"/>
                    </a:lnTo>
                    <a:lnTo>
                      <a:pt x="0" y="156882"/>
                    </a:lnTo>
                    <a:lnTo>
                      <a:pt x="6" y="156883"/>
                    </a:lnTo>
                    <a:cubicBezTo>
                      <a:pt x="20060" y="156883"/>
                      <a:pt x="38157" y="148768"/>
                      <a:pt x="51302" y="135636"/>
                    </a:cubicBezTo>
                    <a:cubicBezTo>
                      <a:pt x="64446" y="122479"/>
                      <a:pt x="72549" y="104381"/>
                      <a:pt x="72561" y="84328"/>
                    </a:cubicBezTo>
                    <a:cubicBezTo>
                      <a:pt x="72549" y="64275"/>
                      <a:pt x="64446" y="46177"/>
                      <a:pt x="51302" y="33020"/>
                    </a:cubicBezTo>
                    <a:cubicBezTo>
                      <a:pt x="38157" y="19888"/>
                      <a:pt x="20060" y="11773"/>
                      <a:pt x="6" y="11773"/>
                    </a:cubicBezTo>
                    <a:lnTo>
                      <a:pt x="0" y="11774"/>
                    </a:lnTo>
                    <a:lnTo>
                      <a:pt x="0" y="1"/>
                    </a:lnTo>
                    <a:lnTo>
                      <a:pt x="6"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3" name="Shape 6077">
                <a:extLst>
                  <a:ext uri="{FF2B5EF4-FFF2-40B4-BE49-F238E27FC236}">
                    <a16:creationId xmlns:a16="http://schemas.microsoft.com/office/drawing/2014/main" id="{F2457094-A452-420C-8E48-9E326D69AB60}"/>
                  </a:ext>
                </a:extLst>
              </p:cNvPr>
              <p:cNvSpPr/>
              <p:nvPr/>
            </p:nvSpPr>
            <p:spPr>
              <a:xfrm>
                <a:off x="1675958" y="2100109"/>
                <a:ext cx="84328" cy="168656"/>
              </a:xfrm>
              <a:custGeom>
                <a:avLst/>
                <a:gdLst/>
                <a:ahLst/>
                <a:cxnLst/>
                <a:rect l="0" t="0" r="0" b="0"/>
                <a:pathLst>
                  <a:path w="84328" h="168656">
                    <a:moveTo>
                      <a:pt x="84328" y="0"/>
                    </a:moveTo>
                    <a:lnTo>
                      <a:pt x="84328" y="11773"/>
                    </a:lnTo>
                    <a:cubicBezTo>
                      <a:pt x="64275" y="11773"/>
                      <a:pt x="46164" y="19888"/>
                      <a:pt x="33020" y="33020"/>
                    </a:cubicBezTo>
                    <a:cubicBezTo>
                      <a:pt x="19875" y="46164"/>
                      <a:pt x="11773" y="64275"/>
                      <a:pt x="11773" y="84328"/>
                    </a:cubicBezTo>
                    <a:cubicBezTo>
                      <a:pt x="11773" y="104381"/>
                      <a:pt x="19875" y="122479"/>
                      <a:pt x="33020" y="135636"/>
                    </a:cubicBezTo>
                    <a:cubicBezTo>
                      <a:pt x="46164" y="148768"/>
                      <a:pt x="64275" y="156883"/>
                      <a:pt x="84328" y="156883"/>
                    </a:cubicBezTo>
                    <a:lnTo>
                      <a:pt x="84328" y="168656"/>
                    </a:lnTo>
                    <a:cubicBezTo>
                      <a:pt x="37744" y="168643"/>
                      <a:pt x="0" y="130899"/>
                      <a:pt x="0" y="84328"/>
                    </a:cubicBezTo>
                    <a:cubicBezTo>
                      <a:pt x="0" y="37757"/>
                      <a:pt x="37744" y="13"/>
                      <a:pt x="84328" y="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4" name="Shape 6078">
                <a:extLst>
                  <a:ext uri="{FF2B5EF4-FFF2-40B4-BE49-F238E27FC236}">
                    <a16:creationId xmlns:a16="http://schemas.microsoft.com/office/drawing/2014/main" id="{330758E0-F30D-41DF-913F-4F6F89850F6C}"/>
                  </a:ext>
                </a:extLst>
              </p:cNvPr>
              <p:cNvSpPr/>
              <p:nvPr/>
            </p:nvSpPr>
            <p:spPr>
              <a:xfrm>
                <a:off x="1760286" y="2100109"/>
                <a:ext cx="84315" cy="168656"/>
              </a:xfrm>
              <a:custGeom>
                <a:avLst/>
                <a:gdLst/>
                <a:ahLst/>
                <a:cxnLst/>
                <a:rect l="0" t="0" r="0" b="0"/>
                <a:pathLst>
                  <a:path w="84315" h="168656">
                    <a:moveTo>
                      <a:pt x="0" y="0"/>
                    </a:moveTo>
                    <a:cubicBezTo>
                      <a:pt x="46571" y="13"/>
                      <a:pt x="84315" y="37757"/>
                      <a:pt x="84315" y="84328"/>
                    </a:cubicBezTo>
                    <a:cubicBezTo>
                      <a:pt x="84315" y="130899"/>
                      <a:pt x="46571" y="168643"/>
                      <a:pt x="0" y="168656"/>
                    </a:cubicBezTo>
                    <a:lnTo>
                      <a:pt x="0" y="156883"/>
                    </a:lnTo>
                    <a:cubicBezTo>
                      <a:pt x="20053" y="156883"/>
                      <a:pt x="38151" y="148768"/>
                      <a:pt x="51295" y="135636"/>
                    </a:cubicBezTo>
                    <a:cubicBezTo>
                      <a:pt x="64440" y="122479"/>
                      <a:pt x="72542" y="104381"/>
                      <a:pt x="72555" y="84328"/>
                    </a:cubicBezTo>
                    <a:cubicBezTo>
                      <a:pt x="72542" y="64275"/>
                      <a:pt x="64440" y="46164"/>
                      <a:pt x="51308" y="33020"/>
                    </a:cubicBezTo>
                    <a:cubicBezTo>
                      <a:pt x="38151" y="19888"/>
                      <a:pt x="20053" y="11773"/>
                      <a:pt x="0" y="11773"/>
                    </a:cubicBezTo>
                    <a:lnTo>
                      <a:pt x="0"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5" name="Shape 6079">
                <a:extLst>
                  <a:ext uri="{FF2B5EF4-FFF2-40B4-BE49-F238E27FC236}">
                    <a16:creationId xmlns:a16="http://schemas.microsoft.com/office/drawing/2014/main" id="{574B2591-D5BE-4D59-871A-3F97759442BD}"/>
                  </a:ext>
                </a:extLst>
              </p:cNvPr>
              <p:cNvSpPr/>
              <p:nvPr/>
            </p:nvSpPr>
            <p:spPr>
              <a:xfrm>
                <a:off x="1653945" y="2222676"/>
                <a:ext cx="84322" cy="168653"/>
              </a:xfrm>
              <a:custGeom>
                <a:avLst/>
                <a:gdLst/>
                <a:ahLst/>
                <a:cxnLst/>
                <a:rect l="0" t="0" r="0" b="0"/>
                <a:pathLst>
                  <a:path w="84322" h="168653">
                    <a:moveTo>
                      <a:pt x="84322" y="0"/>
                    </a:moveTo>
                    <a:lnTo>
                      <a:pt x="84322" y="11773"/>
                    </a:lnTo>
                    <a:lnTo>
                      <a:pt x="56083" y="17471"/>
                    </a:lnTo>
                    <a:cubicBezTo>
                      <a:pt x="47406" y="21141"/>
                      <a:pt x="39592" y="26453"/>
                      <a:pt x="33020" y="33019"/>
                    </a:cubicBezTo>
                    <a:cubicBezTo>
                      <a:pt x="19875" y="46163"/>
                      <a:pt x="11773" y="64273"/>
                      <a:pt x="11760" y="84327"/>
                    </a:cubicBezTo>
                    <a:cubicBezTo>
                      <a:pt x="11773" y="104380"/>
                      <a:pt x="19875" y="122477"/>
                      <a:pt x="33020" y="135635"/>
                    </a:cubicBezTo>
                    <a:cubicBezTo>
                      <a:pt x="39592" y="142201"/>
                      <a:pt x="47406" y="147512"/>
                      <a:pt x="56083" y="151183"/>
                    </a:cubicBezTo>
                    <a:lnTo>
                      <a:pt x="84322" y="156880"/>
                    </a:lnTo>
                    <a:lnTo>
                      <a:pt x="84322" y="168653"/>
                    </a:lnTo>
                    <a:lnTo>
                      <a:pt x="51499" y="162022"/>
                    </a:lnTo>
                    <a:cubicBezTo>
                      <a:pt x="21231" y="149218"/>
                      <a:pt x="0" y="119255"/>
                      <a:pt x="0" y="84327"/>
                    </a:cubicBezTo>
                    <a:cubicBezTo>
                      <a:pt x="0" y="49398"/>
                      <a:pt x="21231" y="19435"/>
                      <a:pt x="51499" y="6631"/>
                    </a:cubicBezTo>
                    <a:lnTo>
                      <a:pt x="84322"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6" name="Shape 6080">
                <a:extLst>
                  <a:ext uri="{FF2B5EF4-FFF2-40B4-BE49-F238E27FC236}">
                    <a16:creationId xmlns:a16="http://schemas.microsoft.com/office/drawing/2014/main" id="{A0227E1B-87BB-4326-8689-5F57118CEAE2}"/>
                  </a:ext>
                </a:extLst>
              </p:cNvPr>
              <p:cNvSpPr/>
              <p:nvPr/>
            </p:nvSpPr>
            <p:spPr>
              <a:xfrm>
                <a:off x="1738267" y="2222674"/>
                <a:ext cx="84322" cy="168656"/>
              </a:xfrm>
              <a:custGeom>
                <a:avLst/>
                <a:gdLst/>
                <a:ahLst/>
                <a:cxnLst/>
                <a:rect l="0" t="0" r="0" b="0"/>
                <a:pathLst>
                  <a:path w="84322" h="168656">
                    <a:moveTo>
                      <a:pt x="6" y="0"/>
                    </a:moveTo>
                    <a:cubicBezTo>
                      <a:pt x="46577" y="13"/>
                      <a:pt x="84322" y="37757"/>
                      <a:pt x="84322" y="84328"/>
                    </a:cubicBezTo>
                    <a:cubicBezTo>
                      <a:pt x="84322" y="130899"/>
                      <a:pt x="46577" y="168643"/>
                      <a:pt x="6" y="168656"/>
                    </a:cubicBezTo>
                    <a:lnTo>
                      <a:pt x="0" y="168655"/>
                    </a:lnTo>
                    <a:lnTo>
                      <a:pt x="0" y="156882"/>
                    </a:lnTo>
                    <a:lnTo>
                      <a:pt x="6" y="156883"/>
                    </a:lnTo>
                    <a:cubicBezTo>
                      <a:pt x="20060" y="156883"/>
                      <a:pt x="38157" y="148768"/>
                      <a:pt x="51302" y="135636"/>
                    </a:cubicBezTo>
                    <a:cubicBezTo>
                      <a:pt x="64446" y="122479"/>
                      <a:pt x="72549" y="104381"/>
                      <a:pt x="72561" y="84328"/>
                    </a:cubicBezTo>
                    <a:cubicBezTo>
                      <a:pt x="72549" y="64275"/>
                      <a:pt x="64446" y="46164"/>
                      <a:pt x="51302" y="33020"/>
                    </a:cubicBezTo>
                    <a:cubicBezTo>
                      <a:pt x="38157" y="19888"/>
                      <a:pt x="20060" y="11773"/>
                      <a:pt x="6" y="11773"/>
                    </a:cubicBezTo>
                    <a:lnTo>
                      <a:pt x="0" y="11774"/>
                    </a:lnTo>
                    <a:lnTo>
                      <a:pt x="0" y="1"/>
                    </a:lnTo>
                    <a:lnTo>
                      <a:pt x="6"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7" name="Shape 6081">
                <a:extLst>
                  <a:ext uri="{FF2B5EF4-FFF2-40B4-BE49-F238E27FC236}">
                    <a16:creationId xmlns:a16="http://schemas.microsoft.com/office/drawing/2014/main" id="{8CA928E9-2007-41E8-9999-1AFE6D561838}"/>
                  </a:ext>
                </a:extLst>
              </p:cNvPr>
              <p:cNvSpPr/>
              <p:nvPr/>
            </p:nvSpPr>
            <p:spPr>
              <a:xfrm>
                <a:off x="1557511" y="2303904"/>
                <a:ext cx="84322" cy="168653"/>
              </a:xfrm>
              <a:custGeom>
                <a:avLst/>
                <a:gdLst/>
                <a:ahLst/>
                <a:cxnLst/>
                <a:rect l="0" t="0" r="0" b="0"/>
                <a:pathLst>
                  <a:path w="84322" h="168653">
                    <a:moveTo>
                      <a:pt x="84322" y="0"/>
                    </a:moveTo>
                    <a:lnTo>
                      <a:pt x="84322" y="11773"/>
                    </a:lnTo>
                    <a:lnTo>
                      <a:pt x="56083" y="17471"/>
                    </a:lnTo>
                    <a:cubicBezTo>
                      <a:pt x="47406" y="21141"/>
                      <a:pt x="39592" y="26453"/>
                      <a:pt x="33020" y="33019"/>
                    </a:cubicBezTo>
                    <a:cubicBezTo>
                      <a:pt x="19876" y="46163"/>
                      <a:pt x="11773" y="64273"/>
                      <a:pt x="11760" y="84327"/>
                    </a:cubicBezTo>
                    <a:cubicBezTo>
                      <a:pt x="11773" y="104380"/>
                      <a:pt x="19876" y="122477"/>
                      <a:pt x="33020" y="135635"/>
                    </a:cubicBezTo>
                    <a:cubicBezTo>
                      <a:pt x="39592" y="142201"/>
                      <a:pt x="47406" y="147512"/>
                      <a:pt x="56083" y="151183"/>
                    </a:cubicBezTo>
                    <a:lnTo>
                      <a:pt x="84322" y="156880"/>
                    </a:lnTo>
                    <a:lnTo>
                      <a:pt x="84322" y="168653"/>
                    </a:lnTo>
                    <a:lnTo>
                      <a:pt x="51499" y="162022"/>
                    </a:lnTo>
                    <a:cubicBezTo>
                      <a:pt x="21231" y="149218"/>
                      <a:pt x="0" y="119255"/>
                      <a:pt x="0" y="84327"/>
                    </a:cubicBezTo>
                    <a:cubicBezTo>
                      <a:pt x="0" y="49398"/>
                      <a:pt x="21231" y="19435"/>
                      <a:pt x="51499" y="6631"/>
                    </a:cubicBezTo>
                    <a:lnTo>
                      <a:pt x="84322"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8" name="Shape 6082">
                <a:extLst>
                  <a:ext uri="{FF2B5EF4-FFF2-40B4-BE49-F238E27FC236}">
                    <a16:creationId xmlns:a16="http://schemas.microsoft.com/office/drawing/2014/main" id="{82F43010-F085-41AC-9299-7CC90004B8AD}"/>
                  </a:ext>
                </a:extLst>
              </p:cNvPr>
              <p:cNvSpPr/>
              <p:nvPr/>
            </p:nvSpPr>
            <p:spPr>
              <a:xfrm>
                <a:off x="1641833" y="2303902"/>
                <a:ext cx="84322" cy="168656"/>
              </a:xfrm>
              <a:custGeom>
                <a:avLst/>
                <a:gdLst/>
                <a:ahLst/>
                <a:cxnLst/>
                <a:rect l="0" t="0" r="0" b="0"/>
                <a:pathLst>
                  <a:path w="84322" h="168656">
                    <a:moveTo>
                      <a:pt x="6" y="0"/>
                    </a:moveTo>
                    <a:cubicBezTo>
                      <a:pt x="46565" y="13"/>
                      <a:pt x="84322" y="37757"/>
                      <a:pt x="84322" y="84328"/>
                    </a:cubicBezTo>
                    <a:cubicBezTo>
                      <a:pt x="84322" y="130899"/>
                      <a:pt x="46565" y="168643"/>
                      <a:pt x="6" y="168656"/>
                    </a:cubicBezTo>
                    <a:lnTo>
                      <a:pt x="0" y="168655"/>
                    </a:lnTo>
                    <a:lnTo>
                      <a:pt x="0" y="156882"/>
                    </a:lnTo>
                    <a:lnTo>
                      <a:pt x="6" y="156883"/>
                    </a:lnTo>
                    <a:cubicBezTo>
                      <a:pt x="20060" y="156883"/>
                      <a:pt x="38157" y="148768"/>
                      <a:pt x="51302" y="135636"/>
                    </a:cubicBezTo>
                    <a:cubicBezTo>
                      <a:pt x="64446" y="122479"/>
                      <a:pt x="72549" y="104381"/>
                      <a:pt x="72561" y="84328"/>
                    </a:cubicBezTo>
                    <a:cubicBezTo>
                      <a:pt x="72549" y="64275"/>
                      <a:pt x="64446" y="46177"/>
                      <a:pt x="51302" y="33020"/>
                    </a:cubicBezTo>
                    <a:cubicBezTo>
                      <a:pt x="38157" y="19888"/>
                      <a:pt x="20060" y="11773"/>
                      <a:pt x="6" y="11773"/>
                    </a:cubicBezTo>
                    <a:lnTo>
                      <a:pt x="0" y="11774"/>
                    </a:lnTo>
                    <a:lnTo>
                      <a:pt x="0" y="1"/>
                    </a:lnTo>
                    <a:lnTo>
                      <a:pt x="6"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9" name="Shape 6083">
                <a:extLst>
                  <a:ext uri="{FF2B5EF4-FFF2-40B4-BE49-F238E27FC236}">
                    <a16:creationId xmlns:a16="http://schemas.microsoft.com/office/drawing/2014/main" id="{9B241569-2FF3-4E39-99B5-E1D92ABE3615}"/>
                  </a:ext>
                </a:extLst>
              </p:cNvPr>
              <p:cNvSpPr/>
              <p:nvPr/>
            </p:nvSpPr>
            <p:spPr>
              <a:xfrm>
                <a:off x="1432513" y="2303902"/>
                <a:ext cx="84328" cy="168656"/>
              </a:xfrm>
              <a:custGeom>
                <a:avLst/>
                <a:gdLst/>
                <a:ahLst/>
                <a:cxnLst/>
                <a:rect l="0" t="0" r="0" b="0"/>
                <a:pathLst>
                  <a:path w="84328" h="168656">
                    <a:moveTo>
                      <a:pt x="84328" y="0"/>
                    </a:moveTo>
                    <a:lnTo>
                      <a:pt x="84328" y="11773"/>
                    </a:lnTo>
                    <a:cubicBezTo>
                      <a:pt x="64275" y="11773"/>
                      <a:pt x="46165" y="19888"/>
                      <a:pt x="33020" y="33020"/>
                    </a:cubicBezTo>
                    <a:cubicBezTo>
                      <a:pt x="19876" y="46177"/>
                      <a:pt x="11773" y="64275"/>
                      <a:pt x="11773" y="84328"/>
                    </a:cubicBezTo>
                    <a:cubicBezTo>
                      <a:pt x="11773" y="104381"/>
                      <a:pt x="19876" y="122479"/>
                      <a:pt x="33020" y="135636"/>
                    </a:cubicBezTo>
                    <a:cubicBezTo>
                      <a:pt x="46165" y="148768"/>
                      <a:pt x="64275" y="156883"/>
                      <a:pt x="84328" y="156883"/>
                    </a:cubicBezTo>
                    <a:lnTo>
                      <a:pt x="84328" y="168656"/>
                    </a:lnTo>
                    <a:cubicBezTo>
                      <a:pt x="37757" y="168643"/>
                      <a:pt x="0" y="130899"/>
                      <a:pt x="0" y="84328"/>
                    </a:cubicBezTo>
                    <a:cubicBezTo>
                      <a:pt x="0" y="37757"/>
                      <a:pt x="37757" y="13"/>
                      <a:pt x="84328" y="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0" name="Shape 6084">
                <a:extLst>
                  <a:ext uri="{FF2B5EF4-FFF2-40B4-BE49-F238E27FC236}">
                    <a16:creationId xmlns:a16="http://schemas.microsoft.com/office/drawing/2014/main" id="{8D125934-4561-49D1-A8F8-0097D95956DD}"/>
                  </a:ext>
                </a:extLst>
              </p:cNvPr>
              <p:cNvSpPr/>
              <p:nvPr/>
            </p:nvSpPr>
            <p:spPr>
              <a:xfrm>
                <a:off x="1516841" y="2303902"/>
                <a:ext cx="84315" cy="168656"/>
              </a:xfrm>
              <a:custGeom>
                <a:avLst/>
                <a:gdLst/>
                <a:ahLst/>
                <a:cxnLst/>
                <a:rect l="0" t="0" r="0" b="0"/>
                <a:pathLst>
                  <a:path w="84315" h="168656">
                    <a:moveTo>
                      <a:pt x="0" y="0"/>
                    </a:moveTo>
                    <a:cubicBezTo>
                      <a:pt x="46571" y="13"/>
                      <a:pt x="84315" y="37757"/>
                      <a:pt x="84315" y="84328"/>
                    </a:cubicBezTo>
                    <a:cubicBezTo>
                      <a:pt x="84315" y="130899"/>
                      <a:pt x="46571" y="168643"/>
                      <a:pt x="0" y="168656"/>
                    </a:cubicBezTo>
                    <a:lnTo>
                      <a:pt x="0" y="156883"/>
                    </a:lnTo>
                    <a:cubicBezTo>
                      <a:pt x="20053" y="156883"/>
                      <a:pt x="38151" y="148768"/>
                      <a:pt x="51295" y="135636"/>
                    </a:cubicBezTo>
                    <a:cubicBezTo>
                      <a:pt x="64440" y="122479"/>
                      <a:pt x="72542" y="104381"/>
                      <a:pt x="72555" y="84328"/>
                    </a:cubicBezTo>
                    <a:cubicBezTo>
                      <a:pt x="72542" y="64275"/>
                      <a:pt x="64440" y="46164"/>
                      <a:pt x="51308" y="33020"/>
                    </a:cubicBezTo>
                    <a:cubicBezTo>
                      <a:pt x="38151" y="19888"/>
                      <a:pt x="20053" y="11773"/>
                      <a:pt x="0" y="11773"/>
                    </a:cubicBezTo>
                    <a:lnTo>
                      <a:pt x="0"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1" name="Shape 6085">
                <a:extLst>
                  <a:ext uri="{FF2B5EF4-FFF2-40B4-BE49-F238E27FC236}">
                    <a16:creationId xmlns:a16="http://schemas.microsoft.com/office/drawing/2014/main" id="{74887021-AC93-4992-B2F6-D39A9DEE825D}"/>
                  </a:ext>
                </a:extLst>
              </p:cNvPr>
              <p:cNvSpPr/>
              <p:nvPr/>
            </p:nvSpPr>
            <p:spPr>
              <a:xfrm>
                <a:off x="1336156" y="2222674"/>
                <a:ext cx="84328" cy="168656"/>
              </a:xfrm>
              <a:custGeom>
                <a:avLst/>
                <a:gdLst/>
                <a:ahLst/>
                <a:cxnLst/>
                <a:rect l="0" t="0" r="0" b="0"/>
                <a:pathLst>
                  <a:path w="84328" h="168656">
                    <a:moveTo>
                      <a:pt x="84328" y="0"/>
                    </a:moveTo>
                    <a:lnTo>
                      <a:pt x="84328" y="0"/>
                    </a:lnTo>
                    <a:lnTo>
                      <a:pt x="84328" y="11773"/>
                    </a:lnTo>
                    <a:lnTo>
                      <a:pt x="84328" y="11773"/>
                    </a:lnTo>
                    <a:cubicBezTo>
                      <a:pt x="64275" y="11773"/>
                      <a:pt x="46165" y="19888"/>
                      <a:pt x="33020" y="33020"/>
                    </a:cubicBezTo>
                    <a:cubicBezTo>
                      <a:pt x="19876" y="46164"/>
                      <a:pt x="11773" y="64275"/>
                      <a:pt x="11773" y="84328"/>
                    </a:cubicBezTo>
                    <a:cubicBezTo>
                      <a:pt x="11773" y="104381"/>
                      <a:pt x="19876" y="122479"/>
                      <a:pt x="33020" y="135636"/>
                    </a:cubicBezTo>
                    <a:cubicBezTo>
                      <a:pt x="46165" y="148768"/>
                      <a:pt x="64275" y="156883"/>
                      <a:pt x="84328" y="156883"/>
                    </a:cubicBezTo>
                    <a:lnTo>
                      <a:pt x="84328" y="156883"/>
                    </a:lnTo>
                    <a:lnTo>
                      <a:pt x="84328" y="168656"/>
                    </a:lnTo>
                    <a:lnTo>
                      <a:pt x="84328" y="168656"/>
                    </a:lnTo>
                    <a:cubicBezTo>
                      <a:pt x="37744" y="168643"/>
                      <a:pt x="0" y="130899"/>
                      <a:pt x="0" y="84328"/>
                    </a:cubicBezTo>
                    <a:cubicBezTo>
                      <a:pt x="0" y="37757"/>
                      <a:pt x="37744" y="13"/>
                      <a:pt x="84328" y="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2" name="Shape 6086">
                <a:extLst>
                  <a:ext uri="{FF2B5EF4-FFF2-40B4-BE49-F238E27FC236}">
                    <a16:creationId xmlns:a16="http://schemas.microsoft.com/office/drawing/2014/main" id="{16411860-7FF6-4714-90CF-16CE85BE0E62}"/>
                  </a:ext>
                </a:extLst>
              </p:cNvPr>
              <p:cNvSpPr/>
              <p:nvPr/>
            </p:nvSpPr>
            <p:spPr>
              <a:xfrm>
                <a:off x="1420484" y="2222674"/>
                <a:ext cx="84315" cy="168656"/>
              </a:xfrm>
              <a:custGeom>
                <a:avLst/>
                <a:gdLst/>
                <a:ahLst/>
                <a:cxnLst/>
                <a:rect l="0" t="0" r="0" b="0"/>
                <a:pathLst>
                  <a:path w="84315" h="168656">
                    <a:moveTo>
                      <a:pt x="0" y="0"/>
                    </a:moveTo>
                    <a:lnTo>
                      <a:pt x="32821" y="6633"/>
                    </a:lnTo>
                    <a:cubicBezTo>
                      <a:pt x="63084" y="19436"/>
                      <a:pt x="84315" y="49400"/>
                      <a:pt x="84315" y="84328"/>
                    </a:cubicBezTo>
                    <a:cubicBezTo>
                      <a:pt x="84315" y="119256"/>
                      <a:pt x="63084" y="149220"/>
                      <a:pt x="32821" y="162023"/>
                    </a:cubicBezTo>
                    <a:lnTo>
                      <a:pt x="0" y="168656"/>
                    </a:lnTo>
                    <a:lnTo>
                      <a:pt x="0" y="156883"/>
                    </a:lnTo>
                    <a:lnTo>
                      <a:pt x="28240" y="151184"/>
                    </a:lnTo>
                    <a:cubicBezTo>
                      <a:pt x="36916" y="147514"/>
                      <a:pt x="44729" y="142202"/>
                      <a:pt x="51308" y="135636"/>
                    </a:cubicBezTo>
                    <a:cubicBezTo>
                      <a:pt x="64440" y="122479"/>
                      <a:pt x="72555" y="104381"/>
                      <a:pt x="72555" y="84328"/>
                    </a:cubicBezTo>
                    <a:cubicBezTo>
                      <a:pt x="72555" y="64275"/>
                      <a:pt x="64440" y="46164"/>
                      <a:pt x="51308" y="33020"/>
                    </a:cubicBezTo>
                    <a:cubicBezTo>
                      <a:pt x="44729" y="26454"/>
                      <a:pt x="36916" y="21142"/>
                      <a:pt x="28240" y="17472"/>
                    </a:cubicBezTo>
                    <a:lnTo>
                      <a:pt x="0" y="11773"/>
                    </a:lnTo>
                    <a:lnTo>
                      <a:pt x="0"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3" name="Shape 6087">
                <a:extLst>
                  <a:ext uri="{FF2B5EF4-FFF2-40B4-BE49-F238E27FC236}">
                    <a16:creationId xmlns:a16="http://schemas.microsoft.com/office/drawing/2014/main" id="{55CC64AB-68AD-4F0E-B529-1C8045EF82F4}"/>
                  </a:ext>
                </a:extLst>
              </p:cNvPr>
              <p:cNvSpPr/>
              <p:nvPr/>
            </p:nvSpPr>
            <p:spPr>
              <a:xfrm>
                <a:off x="1314629" y="2100111"/>
                <a:ext cx="84322" cy="168653"/>
              </a:xfrm>
              <a:custGeom>
                <a:avLst/>
                <a:gdLst/>
                <a:ahLst/>
                <a:cxnLst/>
                <a:rect l="0" t="0" r="0" b="0"/>
                <a:pathLst>
                  <a:path w="84322" h="168653">
                    <a:moveTo>
                      <a:pt x="84322" y="0"/>
                    </a:moveTo>
                    <a:lnTo>
                      <a:pt x="84322" y="11773"/>
                    </a:lnTo>
                    <a:lnTo>
                      <a:pt x="56083" y="17471"/>
                    </a:lnTo>
                    <a:cubicBezTo>
                      <a:pt x="47406" y="21141"/>
                      <a:pt x="39592" y="26453"/>
                      <a:pt x="33020" y="33019"/>
                    </a:cubicBezTo>
                    <a:cubicBezTo>
                      <a:pt x="19876" y="46163"/>
                      <a:pt x="11773" y="64273"/>
                      <a:pt x="11760" y="84327"/>
                    </a:cubicBezTo>
                    <a:cubicBezTo>
                      <a:pt x="11773" y="104380"/>
                      <a:pt x="19876" y="122477"/>
                      <a:pt x="33020" y="135635"/>
                    </a:cubicBezTo>
                    <a:cubicBezTo>
                      <a:pt x="39592" y="142201"/>
                      <a:pt x="47406" y="147512"/>
                      <a:pt x="56083" y="151183"/>
                    </a:cubicBezTo>
                    <a:lnTo>
                      <a:pt x="84322" y="156880"/>
                    </a:lnTo>
                    <a:lnTo>
                      <a:pt x="84322" y="168653"/>
                    </a:lnTo>
                    <a:lnTo>
                      <a:pt x="51505" y="162022"/>
                    </a:lnTo>
                    <a:cubicBezTo>
                      <a:pt x="21238" y="149218"/>
                      <a:pt x="0" y="119255"/>
                      <a:pt x="0" y="84327"/>
                    </a:cubicBezTo>
                    <a:cubicBezTo>
                      <a:pt x="0" y="49398"/>
                      <a:pt x="21238" y="19435"/>
                      <a:pt x="51505" y="6631"/>
                    </a:cubicBezTo>
                    <a:lnTo>
                      <a:pt x="84322"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4" name="Shape 6088">
                <a:extLst>
                  <a:ext uri="{FF2B5EF4-FFF2-40B4-BE49-F238E27FC236}">
                    <a16:creationId xmlns:a16="http://schemas.microsoft.com/office/drawing/2014/main" id="{33EBF0C7-86E7-45A7-A978-AEDB67CE6578}"/>
                  </a:ext>
                </a:extLst>
              </p:cNvPr>
              <p:cNvSpPr/>
              <p:nvPr/>
            </p:nvSpPr>
            <p:spPr>
              <a:xfrm>
                <a:off x="1398951" y="2100109"/>
                <a:ext cx="84322" cy="168656"/>
              </a:xfrm>
              <a:custGeom>
                <a:avLst/>
                <a:gdLst/>
                <a:ahLst/>
                <a:cxnLst/>
                <a:rect l="0" t="0" r="0" b="0"/>
                <a:pathLst>
                  <a:path w="84322" h="168656">
                    <a:moveTo>
                      <a:pt x="6" y="0"/>
                    </a:moveTo>
                    <a:cubicBezTo>
                      <a:pt x="46577" y="13"/>
                      <a:pt x="84322" y="37757"/>
                      <a:pt x="84322" y="84328"/>
                    </a:cubicBezTo>
                    <a:cubicBezTo>
                      <a:pt x="84322" y="130899"/>
                      <a:pt x="46577" y="168643"/>
                      <a:pt x="6" y="168656"/>
                    </a:cubicBezTo>
                    <a:lnTo>
                      <a:pt x="0" y="168655"/>
                    </a:lnTo>
                    <a:lnTo>
                      <a:pt x="0" y="156882"/>
                    </a:lnTo>
                    <a:lnTo>
                      <a:pt x="6" y="156883"/>
                    </a:lnTo>
                    <a:cubicBezTo>
                      <a:pt x="20060" y="156883"/>
                      <a:pt x="38157" y="148768"/>
                      <a:pt x="51302" y="135636"/>
                    </a:cubicBezTo>
                    <a:cubicBezTo>
                      <a:pt x="64446" y="122479"/>
                      <a:pt x="72549" y="104381"/>
                      <a:pt x="72561" y="84328"/>
                    </a:cubicBezTo>
                    <a:cubicBezTo>
                      <a:pt x="72549" y="64275"/>
                      <a:pt x="64446" y="46164"/>
                      <a:pt x="51302" y="33020"/>
                    </a:cubicBezTo>
                    <a:cubicBezTo>
                      <a:pt x="38157" y="19888"/>
                      <a:pt x="20060" y="11773"/>
                      <a:pt x="6" y="11773"/>
                    </a:cubicBezTo>
                    <a:lnTo>
                      <a:pt x="0" y="11774"/>
                    </a:lnTo>
                    <a:lnTo>
                      <a:pt x="0" y="1"/>
                    </a:lnTo>
                    <a:lnTo>
                      <a:pt x="6"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5" name="Shape 6089">
                <a:extLst>
                  <a:ext uri="{FF2B5EF4-FFF2-40B4-BE49-F238E27FC236}">
                    <a16:creationId xmlns:a16="http://schemas.microsoft.com/office/drawing/2014/main" id="{77F535AC-51BA-4449-9D93-01EF34EA32BF}"/>
                  </a:ext>
                </a:extLst>
              </p:cNvPr>
              <p:cNvSpPr/>
              <p:nvPr/>
            </p:nvSpPr>
            <p:spPr>
              <a:xfrm>
                <a:off x="1377127" y="1991287"/>
                <a:ext cx="84322" cy="168653"/>
              </a:xfrm>
              <a:custGeom>
                <a:avLst/>
                <a:gdLst/>
                <a:ahLst/>
                <a:cxnLst/>
                <a:rect l="0" t="0" r="0" b="0"/>
                <a:pathLst>
                  <a:path w="84322" h="168653">
                    <a:moveTo>
                      <a:pt x="84322" y="0"/>
                    </a:moveTo>
                    <a:lnTo>
                      <a:pt x="84322" y="11773"/>
                    </a:lnTo>
                    <a:lnTo>
                      <a:pt x="56083" y="17471"/>
                    </a:lnTo>
                    <a:cubicBezTo>
                      <a:pt x="47406" y="21141"/>
                      <a:pt x="39592" y="26453"/>
                      <a:pt x="33020" y="33019"/>
                    </a:cubicBezTo>
                    <a:cubicBezTo>
                      <a:pt x="19876" y="46176"/>
                      <a:pt x="11773" y="64273"/>
                      <a:pt x="11760" y="84327"/>
                    </a:cubicBezTo>
                    <a:cubicBezTo>
                      <a:pt x="11773" y="104380"/>
                      <a:pt x="19876" y="122477"/>
                      <a:pt x="33020" y="135635"/>
                    </a:cubicBezTo>
                    <a:cubicBezTo>
                      <a:pt x="39592" y="142201"/>
                      <a:pt x="47406" y="147512"/>
                      <a:pt x="56083" y="151183"/>
                    </a:cubicBezTo>
                    <a:lnTo>
                      <a:pt x="84322" y="156880"/>
                    </a:lnTo>
                    <a:lnTo>
                      <a:pt x="84322" y="168653"/>
                    </a:lnTo>
                    <a:lnTo>
                      <a:pt x="51499" y="162022"/>
                    </a:lnTo>
                    <a:cubicBezTo>
                      <a:pt x="21231" y="149218"/>
                      <a:pt x="0" y="119255"/>
                      <a:pt x="0" y="84327"/>
                    </a:cubicBezTo>
                    <a:cubicBezTo>
                      <a:pt x="0" y="49398"/>
                      <a:pt x="21231" y="19435"/>
                      <a:pt x="51499" y="6631"/>
                    </a:cubicBezTo>
                    <a:lnTo>
                      <a:pt x="84322"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6" name="Shape 6090">
                <a:extLst>
                  <a:ext uri="{FF2B5EF4-FFF2-40B4-BE49-F238E27FC236}">
                    <a16:creationId xmlns:a16="http://schemas.microsoft.com/office/drawing/2014/main" id="{4B91BB10-E7BE-468B-AF0A-BFD168B33E3C}"/>
                  </a:ext>
                </a:extLst>
              </p:cNvPr>
              <p:cNvSpPr/>
              <p:nvPr/>
            </p:nvSpPr>
            <p:spPr>
              <a:xfrm>
                <a:off x="1461449" y="1991285"/>
                <a:ext cx="84322" cy="168656"/>
              </a:xfrm>
              <a:custGeom>
                <a:avLst/>
                <a:gdLst/>
                <a:ahLst/>
                <a:cxnLst/>
                <a:rect l="0" t="0" r="0" b="0"/>
                <a:pathLst>
                  <a:path w="84322" h="168656">
                    <a:moveTo>
                      <a:pt x="6" y="0"/>
                    </a:moveTo>
                    <a:cubicBezTo>
                      <a:pt x="46577" y="13"/>
                      <a:pt x="84322" y="37757"/>
                      <a:pt x="84322" y="84328"/>
                    </a:cubicBezTo>
                    <a:cubicBezTo>
                      <a:pt x="84322" y="130899"/>
                      <a:pt x="46577" y="168643"/>
                      <a:pt x="6" y="168656"/>
                    </a:cubicBezTo>
                    <a:lnTo>
                      <a:pt x="0" y="168655"/>
                    </a:lnTo>
                    <a:lnTo>
                      <a:pt x="0" y="156882"/>
                    </a:lnTo>
                    <a:lnTo>
                      <a:pt x="6" y="156883"/>
                    </a:lnTo>
                    <a:cubicBezTo>
                      <a:pt x="20060" y="156883"/>
                      <a:pt x="38157" y="148768"/>
                      <a:pt x="51302" y="135636"/>
                    </a:cubicBezTo>
                    <a:cubicBezTo>
                      <a:pt x="64446" y="122479"/>
                      <a:pt x="72549" y="104381"/>
                      <a:pt x="72561" y="84328"/>
                    </a:cubicBezTo>
                    <a:cubicBezTo>
                      <a:pt x="72549" y="64275"/>
                      <a:pt x="64446" y="46177"/>
                      <a:pt x="51302" y="33020"/>
                    </a:cubicBezTo>
                    <a:cubicBezTo>
                      <a:pt x="38157" y="19888"/>
                      <a:pt x="20060" y="11773"/>
                      <a:pt x="6" y="11773"/>
                    </a:cubicBezTo>
                    <a:lnTo>
                      <a:pt x="0" y="11774"/>
                    </a:lnTo>
                    <a:lnTo>
                      <a:pt x="0" y="1"/>
                    </a:lnTo>
                    <a:lnTo>
                      <a:pt x="6"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7" name="Shape 6091">
                <a:extLst>
                  <a:ext uri="{FF2B5EF4-FFF2-40B4-BE49-F238E27FC236}">
                    <a16:creationId xmlns:a16="http://schemas.microsoft.com/office/drawing/2014/main" id="{80C08F3F-2463-4DFA-A052-68620F4A2496}"/>
                  </a:ext>
                </a:extLst>
              </p:cNvPr>
              <p:cNvSpPr/>
              <p:nvPr/>
            </p:nvSpPr>
            <p:spPr>
              <a:xfrm>
                <a:off x="1434471" y="2071982"/>
                <a:ext cx="145148" cy="290297"/>
              </a:xfrm>
              <a:custGeom>
                <a:avLst/>
                <a:gdLst/>
                <a:ahLst/>
                <a:cxnLst/>
                <a:rect l="0" t="0" r="0" b="0"/>
                <a:pathLst>
                  <a:path w="145148" h="290297">
                    <a:moveTo>
                      <a:pt x="145148" y="0"/>
                    </a:moveTo>
                    <a:lnTo>
                      <a:pt x="145148" y="11760"/>
                    </a:lnTo>
                    <a:cubicBezTo>
                      <a:pt x="108293" y="11760"/>
                      <a:pt x="74994" y="26683"/>
                      <a:pt x="50825" y="50825"/>
                    </a:cubicBezTo>
                    <a:cubicBezTo>
                      <a:pt x="26683" y="74981"/>
                      <a:pt x="11760" y="108293"/>
                      <a:pt x="11760" y="145148"/>
                    </a:cubicBezTo>
                    <a:cubicBezTo>
                      <a:pt x="11760" y="182004"/>
                      <a:pt x="26683" y="215303"/>
                      <a:pt x="50825" y="239471"/>
                    </a:cubicBezTo>
                    <a:cubicBezTo>
                      <a:pt x="74994" y="263614"/>
                      <a:pt x="108293" y="278537"/>
                      <a:pt x="145148" y="278537"/>
                    </a:cubicBezTo>
                    <a:lnTo>
                      <a:pt x="145148" y="290297"/>
                    </a:lnTo>
                    <a:cubicBezTo>
                      <a:pt x="64986" y="290297"/>
                      <a:pt x="0" y="225311"/>
                      <a:pt x="0" y="145148"/>
                    </a:cubicBezTo>
                    <a:cubicBezTo>
                      <a:pt x="0" y="64986"/>
                      <a:pt x="64986" y="0"/>
                      <a:pt x="145148" y="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8" name="Shape 6092">
                <a:extLst>
                  <a:ext uri="{FF2B5EF4-FFF2-40B4-BE49-F238E27FC236}">
                    <a16:creationId xmlns:a16="http://schemas.microsoft.com/office/drawing/2014/main" id="{F42E691F-5C69-4982-A89B-088D81FFD2E9}"/>
                  </a:ext>
                </a:extLst>
              </p:cNvPr>
              <p:cNvSpPr/>
              <p:nvPr/>
            </p:nvSpPr>
            <p:spPr>
              <a:xfrm>
                <a:off x="1579620" y="2071982"/>
                <a:ext cx="145148" cy="290297"/>
              </a:xfrm>
              <a:custGeom>
                <a:avLst/>
                <a:gdLst/>
                <a:ahLst/>
                <a:cxnLst/>
                <a:rect l="0" t="0" r="0" b="0"/>
                <a:pathLst>
                  <a:path w="145148" h="290297">
                    <a:moveTo>
                      <a:pt x="0" y="0"/>
                    </a:moveTo>
                    <a:cubicBezTo>
                      <a:pt x="80162" y="0"/>
                      <a:pt x="145148" y="64986"/>
                      <a:pt x="145148" y="145148"/>
                    </a:cubicBezTo>
                    <a:cubicBezTo>
                      <a:pt x="145148" y="225311"/>
                      <a:pt x="80162" y="290297"/>
                      <a:pt x="0" y="290297"/>
                    </a:cubicBezTo>
                    <a:lnTo>
                      <a:pt x="0" y="278537"/>
                    </a:lnTo>
                    <a:cubicBezTo>
                      <a:pt x="36855" y="278537"/>
                      <a:pt x="70155" y="263614"/>
                      <a:pt x="94323" y="239471"/>
                    </a:cubicBezTo>
                    <a:cubicBezTo>
                      <a:pt x="118466" y="215303"/>
                      <a:pt x="133375" y="182004"/>
                      <a:pt x="133388" y="145148"/>
                    </a:cubicBezTo>
                    <a:cubicBezTo>
                      <a:pt x="133375" y="108293"/>
                      <a:pt x="118466" y="74981"/>
                      <a:pt x="94323" y="50825"/>
                    </a:cubicBezTo>
                    <a:cubicBezTo>
                      <a:pt x="70155" y="26683"/>
                      <a:pt x="36855" y="11760"/>
                      <a:pt x="0" y="11760"/>
                    </a:cubicBezTo>
                    <a:lnTo>
                      <a:pt x="0"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grpSp>
      </p:grpSp>
      <p:pic>
        <p:nvPicPr>
          <p:cNvPr id="4" name="Picture 3">
            <a:extLst>
              <a:ext uri="{FF2B5EF4-FFF2-40B4-BE49-F238E27FC236}">
                <a16:creationId xmlns:a16="http://schemas.microsoft.com/office/drawing/2014/main" id="{D117A118-E10A-418D-9CC0-7973571F88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757" y="3232760"/>
            <a:ext cx="1133475" cy="1190625"/>
          </a:xfrm>
          <a:prstGeom prst="ellipse">
            <a:avLst/>
          </a:prstGeom>
        </p:spPr>
      </p:pic>
      <p:pic>
        <p:nvPicPr>
          <p:cNvPr id="10" name="Picture 9">
            <a:extLst>
              <a:ext uri="{FF2B5EF4-FFF2-40B4-BE49-F238E27FC236}">
                <a16:creationId xmlns:a16="http://schemas.microsoft.com/office/drawing/2014/main" id="{B22EA247-4263-41CD-AFE8-25E049FE372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94597" y="273906"/>
            <a:ext cx="7518791" cy="2114660"/>
          </a:xfrm>
          <a:prstGeom prst="rect">
            <a:avLst/>
          </a:prstGeom>
        </p:spPr>
      </p:pic>
      <p:pic>
        <p:nvPicPr>
          <p:cNvPr id="12" name="Picture 11">
            <a:extLst>
              <a:ext uri="{FF2B5EF4-FFF2-40B4-BE49-F238E27FC236}">
                <a16:creationId xmlns:a16="http://schemas.microsoft.com/office/drawing/2014/main" id="{64D56D29-33C8-4D56-B63A-9795DD612015}"/>
              </a:ext>
            </a:extLst>
          </p:cNvPr>
          <p:cNvPicPr>
            <a:picLocks noChangeAspect="1"/>
          </p:cNvPicPr>
          <p:nvPr/>
        </p:nvPicPr>
        <p:blipFill rotWithShape="1">
          <a:blip r:embed="rId5">
            <a:extLst>
              <a:ext uri="{28A0092B-C50C-407E-A947-70E740481C1C}">
                <a14:useLocalDpi xmlns:a14="http://schemas.microsoft.com/office/drawing/2010/main" val="0"/>
              </a:ext>
            </a:extLst>
          </a:blip>
          <a:srcRect r="5109"/>
          <a:stretch/>
        </p:blipFill>
        <p:spPr>
          <a:xfrm>
            <a:off x="4512342" y="2575834"/>
            <a:ext cx="7328463" cy="2114657"/>
          </a:xfrm>
          <a:prstGeom prst="rect">
            <a:avLst/>
          </a:prstGeom>
        </p:spPr>
      </p:pic>
      <p:pic>
        <p:nvPicPr>
          <p:cNvPr id="14" name="Picture 13">
            <a:extLst>
              <a:ext uri="{FF2B5EF4-FFF2-40B4-BE49-F238E27FC236}">
                <a16:creationId xmlns:a16="http://schemas.microsoft.com/office/drawing/2014/main" id="{BC531D9B-C125-43A9-BF35-D77911C66E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41598" y="4793363"/>
            <a:ext cx="7471789" cy="2042136"/>
          </a:xfrm>
          <a:prstGeom prst="rect">
            <a:avLst/>
          </a:prstGeom>
        </p:spPr>
      </p:pic>
    </p:spTree>
    <p:extLst>
      <p:ext uri="{BB962C8B-B14F-4D97-AF65-F5344CB8AC3E}">
        <p14:creationId xmlns:p14="http://schemas.microsoft.com/office/powerpoint/2010/main" val="13914742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ectangle 110">
            <a:extLst>
              <a:ext uri="{FF2B5EF4-FFF2-40B4-BE49-F238E27FC236}">
                <a16:creationId xmlns:a16="http://schemas.microsoft.com/office/drawing/2014/main" id="{42077450-0C7E-443A-A73A-9B4A55794CB8}"/>
              </a:ext>
            </a:extLst>
          </p:cNvPr>
          <p:cNvSpPr/>
          <p:nvPr/>
        </p:nvSpPr>
        <p:spPr>
          <a:xfrm rot="233751">
            <a:off x="7650621" y="2739228"/>
            <a:ext cx="3713868" cy="692443"/>
          </a:xfrm>
          <a:prstGeom prst="rect">
            <a:avLst/>
          </a:prstGeom>
          <a:solidFill>
            <a:schemeClr val="tx1">
              <a:alpha val="32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 name="Rectangle 111">
            <a:extLst>
              <a:ext uri="{FF2B5EF4-FFF2-40B4-BE49-F238E27FC236}">
                <a16:creationId xmlns:a16="http://schemas.microsoft.com/office/drawing/2014/main" id="{0AADF048-DBC4-4142-A999-3298510D4395}"/>
              </a:ext>
            </a:extLst>
          </p:cNvPr>
          <p:cNvSpPr/>
          <p:nvPr/>
        </p:nvSpPr>
        <p:spPr>
          <a:xfrm rot="233751">
            <a:off x="7683882" y="4304741"/>
            <a:ext cx="3713868" cy="692443"/>
          </a:xfrm>
          <a:prstGeom prst="rect">
            <a:avLst/>
          </a:prstGeom>
          <a:solidFill>
            <a:schemeClr val="tx1">
              <a:alpha val="32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 name="Rectangle 112">
            <a:extLst>
              <a:ext uri="{FF2B5EF4-FFF2-40B4-BE49-F238E27FC236}">
                <a16:creationId xmlns:a16="http://schemas.microsoft.com/office/drawing/2014/main" id="{8E4D5372-461A-4CED-8BAB-8419E2141F40}"/>
              </a:ext>
            </a:extLst>
          </p:cNvPr>
          <p:cNvSpPr/>
          <p:nvPr/>
        </p:nvSpPr>
        <p:spPr>
          <a:xfrm rot="233751">
            <a:off x="7639926" y="5744792"/>
            <a:ext cx="3713868" cy="692443"/>
          </a:xfrm>
          <a:prstGeom prst="rect">
            <a:avLst/>
          </a:prstGeom>
          <a:solidFill>
            <a:schemeClr val="tx1">
              <a:alpha val="32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Rectangle 99">
            <a:extLst>
              <a:ext uri="{FF2B5EF4-FFF2-40B4-BE49-F238E27FC236}">
                <a16:creationId xmlns:a16="http://schemas.microsoft.com/office/drawing/2014/main" id="{87ECF946-7AA2-4272-83F7-10AEFE7576CC}"/>
              </a:ext>
            </a:extLst>
          </p:cNvPr>
          <p:cNvSpPr/>
          <p:nvPr/>
        </p:nvSpPr>
        <p:spPr>
          <a:xfrm rot="21353261">
            <a:off x="1786887" y="2747246"/>
            <a:ext cx="3713868" cy="692443"/>
          </a:xfrm>
          <a:prstGeom prst="rect">
            <a:avLst/>
          </a:prstGeom>
          <a:solidFill>
            <a:schemeClr val="tx1">
              <a:alpha val="32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Rectangle 108">
            <a:extLst>
              <a:ext uri="{FF2B5EF4-FFF2-40B4-BE49-F238E27FC236}">
                <a16:creationId xmlns:a16="http://schemas.microsoft.com/office/drawing/2014/main" id="{3BBA0831-8FCF-4446-A962-6D72015C5443}"/>
              </a:ext>
            </a:extLst>
          </p:cNvPr>
          <p:cNvSpPr/>
          <p:nvPr/>
        </p:nvSpPr>
        <p:spPr>
          <a:xfrm rot="21353261">
            <a:off x="1739960" y="4249367"/>
            <a:ext cx="3713868" cy="692443"/>
          </a:xfrm>
          <a:prstGeom prst="rect">
            <a:avLst/>
          </a:prstGeom>
          <a:solidFill>
            <a:schemeClr val="tx1">
              <a:alpha val="32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 name="Rectangle 109">
            <a:extLst>
              <a:ext uri="{FF2B5EF4-FFF2-40B4-BE49-F238E27FC236}">
                <a16:creationId xmlns:a16="http://schemas.microsoft.com/office/drawing/2014/main" id="{C1C1FC39-2CB5-4DC3-A101-D777725AF3A8}"/>
              </a:ext>
            </a:extLst>
          </p:cNvPr>
          <p:cNvSpPr/>
          <p:nvPr/>
        </p:nvSpPr>
        <p:spPr>
          <a:xfrm rot="21353261">
            <a:off x="1693033" y="5735990"/>
            <a:ext cx="3713868" cy="692443"/>
          </a:xfrm>
          <a:prstGeom prst="rect">
            <a:avLst/>
          </a:prstGeom>
          <a:solidFill>
            <a:schemeClr val="tx1">
              <a:alpha val="32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Rectangle 98">
            <a:extLst>
              <a:ext uri="{FF2B5EF4-FFF2-40B4-BE49-F238E27FC236}">
                <a16:creationId xmlns:a16="http://schemas.microsoft.com/office/drawing/2014/main" id="{E9A0F7B5-C465-475C-9AD6-C5A696D099F4}"/>
              </a:ext>
            </a:extLst>
          </p:cNvPr>
          <p:cNvSpPr/>
          <p:nvPr/>
        </p:nvSpPr>
        <p:spPr>
          <a:xfrm rot="233751">
            <a:off x="7720092" y="1238071"/>
            <a:ext cx="3713868" cy="692443"/>
          </a:xfrm>
          <a:prstGeom prst="rect">
            <a:avLst/>
          </a:prstGeom>
          <a:solidFill>
            <a:schemeClr val="tx1">
              <a:alpha val="32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30DBA4B-D393-480A-B9D1-601A85357B1C}"/>
              </a:ext>
            </a:extLst>
          </p:cNvPr>
          <p:cNvSpPr/>
          <p:nvPr/>
        </p:nvSpPr>
        <p:spPr>
          <a:xfrm rot="21353261">
            <a:off x="1827989" y="1213713"/>
            <a:ext cx="3713868" cy="692443"/>
          </a:xfrm>
          <a:prstGeom prst="rect">
            <a:avLst/>
          </a:prstGeom>
          <a:solidFill>
            <a:schemeClr val="tx1">
              <a:alpha val="32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69796038-62E7-4081-82DC-7B1141DBC49D}"/>
              </a:ext>
            </a:extLst>
          </p:cNvPr>
          <p:cNvSpPr/>
          <p:nvPr/>
        </p:nvSpPr>
        <p:spPr>
          <a:xfrm>
            <a:off x="6983187" y="611949"/>
            <a:ext cx="4760686" cy="1045029"/>
          </a:xfrm>
          <a:prstGeom prst="roundRect">
            <a:avLst/>
          </a:prstGeom>
          <a:gradFill flip="none" rotWithShape="1">
            <a:gsLst>
              <a:gs pos="0">
                <a:srgbClr val="009999"/>
              </a:gs>
              <a:gs pos="100000">
                <a:srgbClr val="00666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01B07D27-5F3C-4187-8A39-3873271FD750}"/>
              </a:ext>
            </a:extLst>
          </p:cNvPr>
          <p:cNvSpPr/>
          <p:nvPr/>
        </p:nvSpPr>
        <p:spPr>
          <a:xfrm>
            <a:off x="1438729" y="2096700"/>
            <a:ext cx="4760686" cy="1045029"/>
          </a:xfrm>
          <a:prstGeom prst="roundRect">
            <a:avLst/>
          </a:prstGeom>
          <a:gradFill flip="none" rotWithShape="1">
            <a:gsLst>
              <a:gs pos="0">
                <a:srgbClr val="CC66FF"/>
              </a:gs>
              <a:gs pos="100000">
                <a:srgbClr val="CC00C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Rounded Corners 27">
            <a:extLst>
              <a:ext uri="{FF2B5EF4-FFF2-40B4-BE49-F238E27FC236}">
                <a16:creationId xmlns:a16="http://schemas.microsoft.com/office/drawing/2014/main" id="{C405D8CC-F819-4AF7-A6BA-98DE6B2A4C40}"/>
              </a:ext>
            </a:extLst>
          </p:cNvPr>
          <p:cNvSpPr/>
          <p:nvPr/>
        </p:nvSpPr>
        <p:spPr>
          <a:xfrm>
            <a:off x="6983187" y="2113560"/>
            <a:ext cx="4760686" cy="1045029"/>
          </a:xfrm>
          <a:prstGeom prst="roundRect">
            <a:avLst/>
          </a:prstGeom>
          <a:gradFill flip="none" rotWithShape="1">
            <a:gsLst>
              <a:gs pos="0">
                <a:srgbClr val="FF66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Rounded Corners 42">
            <a:extLst>
              <a:ext uri="{FF2B5EF4-FFF2-40B4-BE49-F238E27FC236}">
                <a16:creationId xmlns:a16="http://schemas.microsoft.com/office/drawing/2014/main" id="{DE830059-A02E-42F3-A5C5-DF9FD969E140}"/>
              </a:ext>
            </a:extLst>
          </p:cNvPr>
          <p:cNvSpPr/>
          <p:nvPr/>
        </p:nvSpPr>
        <p:spPr>
          <a:xfrm>
            <a:off x="1438729" y="3627342"/>
            <a:ext cx="4760686" cy="1045029"/>
          </a:xfrm>
          <a:prstGeom prst="roundRect">
            <a:avLst/>
          </a:prstGeom>
          <a:gradFill flip="none" rotWithShape="1">
            <a:gsLst>
              <a:gs pos="0">
                <a:srgbClr val="9966FF"/>
              </a:gs>
              <a:gs pos="100000">
                <a:srgbClr val="6666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Rounded Corners 45">
            <a:extLst>
              <a:ext uri="{FF2B5EF4-FFF2-40B4-BE49-F238E27FC236}">
                <a16:creationId xmlns:a16="http://schemas.microsoft.com/office/drawing/2014/main" id="{3321099F-E474-4D69-B7DB-085ECE1B606C}"/>
              </a:ext>
            </a:extLst>
          </p:cNvPr>
          <p:cNvSpPr/>
          <p:nvPr/>
        </p:nvSpPr>
        <p:spPr>
          <a:xfrm>
            <a:off x="6983187" y="3644202"/>
            <a:ext cx="4760686" cy="1045029"/>
          </a:xfrm>
          <a:prstGeom prst="roundRect">
            <a:avLst/>
          </a:prstGeom>
          <a:gradFill flip="none" rotWithShape="1">
            <a:gsLst>
              <a:gs pos="0">
                <a:srgbClr val="77EE00"/>
              </a:gs>
              <a:gs pos="100000">
                <a:srgbClr val="00CC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Rectangle: Rounded Corners 63">
            <a:extLst>
              <a:ext uri="{FF2B5EF4-FFF2-40B4-BE49-F238E27FC236}">
                <a16:creationId xmlns:a16="http://schemas.microsoft.com/office/drawing/2014/main" id="{C1971680-57A4-4420-B90B-26B9F2B2C5B6}"/>
              </a:ext>
            </a:extLst>
          </p:cNvPr>
          <p:cNvSpPr/>
          <p:nvPr/>
        </p:nvSpPr>
        <p:spPr>
          <a:xfrm>
            <a:off x="6983187" y="5102273"/>
            <a:ext cx="4760686" cy="1045029"/>
          </a:xfrm>
          <a:prstGeom prst="roundRect">
            <a:avLst/>
          </a:prstGeom>
          <a:gradFill flip="none" rotWithShape="1">
            <a:gsLst>
              <a:gs pos="0">
                <a:srgbClr val="CC9900"/>
              </a:gs>
              <a:gs pos="100000">
                <a:srgbClr val="996633"/>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Rounded Corners 60">
            <a:extLst>
              <a:ext uri="{FF2B5EF4-FFF2-40B4-BE49-F238E27FC236}">
                <a16:creationId xmlns:a16="http://schemas.microsoft.com/office/drawing/2014/main" id="{2D5D2ABB-C3C4-4B26-94F2-1A8CC53B7C50}"/>
              </a:ext>
            </a:extLst>
          </p:cNvPr>
          <p:cNvSpPr/>
          <p:nvPr/>
        </p:nvSpPr>
        <p:spPr>
          <a:xfrm>
            <a:off x="1438729" y="5085413"/>
            <a:ext cx="4760686" cy="1045029"/>
          </a:xfrm>
          <a:prstGeom prst="roundRect">
            <a:avLst/>
          </a:prstGeom>
          <a:gradFill flip="none" rotWithShape="1">
            <a:gsLst>
              <a:gs pos="0">
                <a:srgbClr val="00CCFF"/>
              </a:gs>
              <a:gs pos="100000">
                <a:srgbClr val="0000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93024A06-1686-4D65-88B5-664C60939CCA}"/>
              </a:ext>
            </a:extLst>
          </p:cNvPr>
          <p:cNvSpPr/>
          <p:nvPr/>
        </p:nvSpPr>
        <p:spPr>
          <a:xfrm>
            <a:off x="1438729" y="595089"/>
            <a:ext cx="4760686" cy="1045029"/>
          </a:xfrm>
          <a:prstGeom prst="roundRect">
            <a:avLst/>
          </a:prstGeom>
          <a:gradFill flip="none" rotWithShape="1">
            <a:gsLst>
              <a:gs pos="0">
                <a:srgbClr val="FFBA00"/>
              </a:gs>
              <a:gs pos="100000">
                <a:srgbClr val="CC33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1" name="Group 100">
            <a:extLst>
              <a:ext uri="{FF2B5EF4-FFF2-40B4-BE49-F238E27FC236}">
                <a16:creationId xmlns:a16="http://schemas.microsoft.com/office/drawing/2014/main" id="{2906E2AE-DE58-47C7-8FF9-F88A1C2578F7}"/>
              </a:ext>
            </a:extLst>
          </p:cNvPr>
          <p:cNvGrpSpPr/>
          <p:nvPr/>
        </p:nvGrpSpPr>
        <p:grpSpPr>
          <a:xfrm>
            <a:off x="1553542" y="694343"/>
            <a:ext cx="4357819" cy="852185"/>
            <a:chOff x="1058242" y="694343"/>
            <a:chExt cx="4357819" cy="852185"/>
          </a:xfrm>
        </p:grpSpPr>
        <p:sp>
          <p:nvSpPr>
            <p:cNvPr id="5" name="Rectangle: Rounded Corners 4">
              <a:extLst>
                <a:ext uri="{FF2B5EF4-FFF2-40B4-BE49-F238E27FC236}">
                  <a16:creationId xmlns:a16="http://schemas.microsoft.com/office/drawing/2014/main" id="{9C98BF77-8359-40EC-BC8F-E7AD0136D7A6}"/>
                </a:ext>
              </a:extLst>
            </p:cNvPr>
            <p:cNvSpPr/>
            <p:nvPr/>
          </p:nvSpPr>
          <p:spPr>
            <a:xfrm>
              <a:off x="1202173" y="694343"/>
              <a:ext cx="4213888" cy="846520"/>
            </a:xfrm>
            <a:prstGeom prst="roundRect">
              <a:avLst/>
            </a:prstGeom>
            <a:gradFill>
              <a:gsLst>
                <a:gs pos="56000">
                  <a:schemeClr val="bg1"/>
                </a:gs>
                <a:gs pos="100000">
                  <a:schemeClr val="bg1">
                    <a:lumMod val="95000"/>
                  </a:schemeClr>
                </a:gs>
              </a:gsLst>
              <a:lin ang="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2" name="Group 91">
              <a:extLst>
                <a:ext uri="{FF2B5EF4-FFF2-40B4-BE49-F238E27FC236}">
                  <a16:creationId xmlns:a16="http://schemas.microsoft.com/office/drawing/2014/main" id="{3AF2877F-7970-4B4F-ADAE-6970978F000E}"/>
                </a:ext>
              </a:extLst>
            </p:cNvPr>
            <p:cNvGrpSpPr/>
            <p:nvPr/>
          </p:nvGrpSpPr>
          <p:grpSpPr>
            <a:xfrm>
              <a:off x="1058242" y="715531"/>
              <a:ext cx="4323189" cy="830997"/>
              <a:chOff x="1058242" y="715531"/>
              <a:chExt cx="4323189" cy="830997"/>
            </a:xfrm>
          </p:grpSpPr>
          <p:cxnSp>
            <p:nvCxnSpPr>
              <p:cNvPr id="11" name="Straight Connector 10">
                <a:extLst>
                  <a:ext uri="{FF2B5EF4-FFF2-40B4-BE49-F238E27FC236}">
                    <a16:creationId xmlns:a16="http://schemas.microsoft.com/office/drawing/2014/main" id="{CAECB319-E3B1-468F-B8E1-1D8F4A53E6EE}"/>
                  </a:ext>
                </a:extLst>
              </p:cNvPr>
              <p:cNvCxnSpPr/>
              <p:nvPr/>
            </p:nvCxnSpPr>
            <p:spPr>
              <a:xfrm>
                <a:off x="2075544" y="762003"/>
                <a:ext cx="0" cy="711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8291478-7431-4A5A-B7B5-28FCF17BD363}"/>
                  </a:ext>
                </a:extLst>
              </p:cNvPr>
              <p:cNvSpPr txBox="1"/>
              <p:nvPr/>
            </p:nvSpPr>
            <p:spPr>
              <a:xfrm>
                <a:off x="1161144" y="1117603"/>
                <a:ext cx="870858" cy="369332"/>
              </a:xfrm>
              <a:prstGeom prst="rect">
                <a:avLst/>
              </a:prstGeom>
              <a:noFill/>
            </p:spPr>
            <p:txBody>
              <a:bodyPr wrap="square" rtlCol="0">
                <a:spAutoFit/>
              </a:bodyPr>
              <a:lstStyle>
                <a:defPPr>
                  <a:defRPr lang="en-US"/>
                </a:defPPr>
                <a:lvl1pPr algn="ctr">
                  <a:defRPr b="1">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4" name="TextBox 13">
                <a:extLst>
                  <a:ext uri="{FF2B5EF4-FFF2-40B4-BE49-F238E27FC236}">
                    <a16:creationId xmlns:a16="http://schemas.microsoft.com/office/drawing/2014/main" id="{673F2668-8A41-4A21-BE07-E7704BD2A973}"/>
                  </a:ext>
                </a:extLst>
              </p:cNvPr>
              <p:cNvSpPr txBox="1"/>
              <p:nvPr/>
            </p:nvSpPr>
            <p:spPr>
              <a:xfrm>
                <a:off x="1058242" y="715531"/>
                <a:ext cx="4323189" cy="830997"/>
              </a:xfrm>
              <a:prstGeom prst="rect">
                <a:avLst/>
              </a:prstGeom>
              <a:noFill/>
            </p:spPr>
            <p:txBody>
              <a:bodyPr wrap="square" rtlCol="0">
                <a:spAutoFit/>
              </a:bodyPr>
              <a:lstStyle/>
              <a:p>
                <a:pPr algn="ctr">
                  <a:defRPr/>
                </a:pPr>
                <a:r>
                  <a:rPr lang="en-US" sz="1600" dirty="0">
                    <a:solidFill>
                      <a:srgbClr val="CC3300"/>
                    </a:solidFill>
                    <a:latin typeface="Century Gothic" panose="020B0502020202020204" pitchFamily="34" charset="0"/>
                  </a:rPr>
                  <a:t>two water containers per household (10–20 </a:t>
                </a:r>
                <a:r>
                  <a:rPr lang="en-US" sz="1600" dirty="0" err="1">
                    <a:solidFill>
                      <a:srgbClr val="CC3300"/>
                    </a:solidFill>
                    <a:latin typeface="Century Gothic" panose="020B0502020202020204" pitchFamily="34" charset="0"/>
                  </a:rPr>
                  <a:t>litres</a:t>
                </a:r>
                <a:r>
                  <a:rPr lang="en-US" sz="1600" dirty="0">
                    <a:solidFill>
                      <a:srgbClr val="CC3300"/>
                    </a:solidFill>
                    <a:latin typeface="Century Gothic" panose="020B0502020202020204" pitchFamily="34" charset="0"/>
                  </a:rPr>
                  <a:t>; one for collection, one</a:t>
                </a:r>
              </a:p>
              <a:p>
                <a:pPr algn="ctr">
                  <a:defRPr/>
                </a:pPr>
                <a:r>
                  <a:rPr lang="en-US" sz="1600" dirty="0">
                    <a:solidFill>
                      <a:srgbClr val="CC3300"/>
                    </a:solidFill>
                    <a:latin typeface="Century Gothic" panose="020B0502020202020204" pitchFamily="34" charset="0"/>
                  </a:rPr>
                  <a:t>for storage)</a:t>
                </a:r>
                <a:r>
                  <a:rPr kumimoji="0" lang="en-US" sz="1600" i="0" u="none" strike="noStrike" kern="1200" cap="none" spc="0" normalizeH="0" baseline="0" noProof="0" dirty="0">
                    <a:ln>
                      <a:noFill/>
                    </a:ln>
                    <a:solidFill>
                      <a:srgbClr val="CC3300"/>
                    </a:solidFill>
                    <a:effectLst/>
                    <a:uLnTx/>
                    <a:uFillTx/>
                    <a:latin typeface="Century Gothic" panose="020B0502020202020204" pitchFamily="34" charset="0"/>
                    <a:ea typeface="+mn-ea"/>
                    <a:cs typeface="+mn-cs"/>
                  </a:rPr>
                  <a:t> </a:t>
                </a:r>
              </a:p>
            </p:txBody>
          </p:sp>
        </p:grpSp>
      </p:grpSp>
      <p:sp>
        <p:nvSpPr>
          <p:cNvPr id="2" name="Rectangle: Rounded Corners 1">
            <a:extLst>
              <a:ext uri="{FF2B5EF4-FFF2-40B4-BE49-F238E27FC236}">
                <a16:creationId xmlns:a16="http://schemas.microsoft.com/office/drawing/2014/main" id="{A1182707-A74A-4892-94E9-3A75C88459A6}"/>
              </a:ext>
            </a:extLst>
          </p:cNvPr>
          <p:cNvSpPr/>
          <p:nvPr/>
        </p:nvSpPr>
        <p:spPr>
          <a:xfrm>
            <a:off x="5911361" y="268689"/>
            <a:ext cx="1359877" cy="6146454"/>
          </a:xfrm>
          <a:prstGeom prst="roundRect">
            <a:avLst>
              <a:gd name="adj" fmla="val 19869"/>
            </a:avLst>
          </a:prstGeom>
          <a:noFill/>
          <a:ln w="142875">
            <a:gradFill flip="none" rotWithShape="1">
              <a:gsLst>
                <a:gs pos="0">
                  <a:schemeClr val="accent1">
                    <a:lumMod val="5000"/>
                    <a:lumOff val="95000"/>
                  </a:schemeClr>
                </a:gs>
                <a:gs pos="100000">
                  <a:schemeClr val="bg1"/>
                </a:gs>
                <a:gs pos="65000">
                  <a:schemeClr val="bg1"/>
                </a:gs>
              </a:gsLst>
              <a:lin ang="16200000" scaled="1"/>
              <a:tileRect/>
            </a:gradFill>
          </a:ln>
          <a:effectLst>
            <a:outerShdw blurRad="50800" dist="177800" dir="5400000" algn="t" rotWithShape="0">
              <a:prstClr val="black">
                <a:alpha val="22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8" name="Group 107">
            <a:extLst>
              <a:ext uri="{FF2B5EF4-FFF2-40B4-BE49-F238E27FC236}">
                <a16:creationId xmlns:a16="http://schemas.microsoft.com/office/drawing/2014/main" id="{A84E62EC-2151-463D-BA9D-3AD67FB8BAD9}"/>
              </a:ext>
            </a:extLst>
          </p:cNvPr>
          <p:cNvGrpSpPr/>
          <p:nvPr/>
        </p:nvGrpSpPr>
        <p:grpSpPr>
          <a:xfrm>
            <a:off x="7271238" y="710698"/>
            <a:ext cx="4213888" cy="887820"/>
            <a:chOff x="6781662" y="710675"/>
            <a:chExt cx="4213888" cy="887820"/>
          </a:xfrm>
        </p:grpSpPr>
        <p:sp>
          <p:nvSpPr>
            <p:cNvPr id="8" name="Rectangle: Rounded Corners 7">
              <a:extLst>
                <a:ext uri="{FF2B5EF4-FFF2-40B4-BE49-F238E27FC236}">
                  <a16:creationId xmlns:a16="http://schemas.microsoft.com/office/drawing/2014/main" id="{CECD3A9D-C8DB-418D-BC43-A596CE5DDD92}"/>
                </a:ext>
              </a:extLst>
            </p:cNvPr>
            <p:cNvSpPr/>
            <p:nvPr/>
          </p:nvSpPr>
          <p:spPr>
            <a:xfrm>
              <a:off x="6781662" y="710675"/>
              <a:ext cx="4213888" cy="846520"/>
            </a:xfrm>
            <a:prstGeom prst="roundRect">
              <a:avLst/>
            </a:prstGeom>
            <a:gradFill>
              <a:gsLst>
                <a:gs pos="56000">
                  <a:schemeClr val="bg1"/>
                </a:gs>
                <a:gs pos="100000">
                  <a:schemeClr val="bg1">
                    <a:lumMod val="95000"/>
                  </a:schemeClr>
                </a:gs>
              </a:gsLst>
              <a:lin ang="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7" name="Group 106">
              <a:extLst>
                <a:ext uri="{FF2B5EF4-FFF2-40B4-BE49-F238E27FC236}">
                  <a16:creationId xmlns:a16="http://schemas.microsoft.com/office/drawing/2014/main" id="{2F2084A1-BFB1-4A68-9145-E73110E85471}"/>
                </a:ext>
              </a:extLst>
            </p:cNvPr>
            <p:cNvGrpSpPr/>
            <p:nvPr/>
          </p:nvGrpSpPr>
          <p:grpSpPr>
            <a:xfrm>
              <a:off x="7223435" y="767498"/>
              <a:ext cx="3655609" cy="830997"/>
              <a:chOff x="7223435" y="767498"/>
              <a:chExt cx="3655609" cy="830997"/>
            </a:xfrm>
          </p:grpSpPr>
          <p:cxnSp>
            <p:nvCxnSpPr>
              <p:cNvPr id="16" name="Straight Connector 15">
                <a:extLst>
                  <a:ext uri="{FF2B5EF4-FFF2-40B4-BE49-F238E27FC236}">
                    <a16:creationId xmlns:a16="http://schemas.microsoft.com/office/drawing/2014/main" id="{1C7AE7A8-1664-4819-997A-B95BB34D0294}"/>
                  </a:ext>
                </a:extLst>
              </p:cNvPr>
              <p:cNvCxnSpPr>
                <a:cxnSpLocks/>
              </p:cNvCxnSpPr>
              <p:nvPr/>
            </p:nvCxnSpPr>
            <p:spPr>
              <a:xfrm>
                <a:off x="7823179" y="885879"/>
                <a:ext cx="0" cy="599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CE0E28E-0B06-4954-B8F3-B619B2E33E3F}"/>
                  </a:ext>
                </a:extLst>
              </p:cNvPr>
              <p:cNvSpPr txBox="1"/>
              <p:nvPr/>
            </p:nvSpPr>
            <p:spPr>
              <a:xfrm>
                <a:off x="7223435" y="767498"/>
                <a:ext cx="3655609" cy="830997"/>
              </a:xfrm>
              <a:prstGeom prst="rect">
                <a:avLst/>
              </a:prstGeom>
              <a:noFill/>
            </p:spPr>
            <p:txBody>
              <a:bodyPr wrap="square" rtlCol="0">
                <a:spAutoFit/>
              </a:bodyPr>
              <a:lstStyle/>
              <a:p>
                <a:pPr lvl="0" algn="ctr">
                  <a:defRPr/>
                </a:pPr>
                <a:r>
                  <a:rPr lang="en-US" sz="1600" dirty="0">
                    <a:solidFill>
                      <a:srgbClr val="005B5B"/>
                    </a:solidFill>
                    <a:latin typeface="Century Gothic" panose="020B0502020202020204" pitchFamily="34" charset="0"/>
                  </a:rPr>
                  <a:t>250 grams of soap for bathing per person per month (+250 gm extra for MHM)</a:t>
                </a:r>
                <a:endParaRPr kumimoji="0" lang="en-US" sz="1600" i="0" u="none" strike="noStrike" kern="1200" cap="none" spc="0" normalizeH="0" baseline="0" noProof="0" dirty="0">
                  <a:ln>
                    <a:noFill/>
                  </a:ln>
                  <a:solidFill>
                    <a:srgbClr val="005B5B"/>
                  </a:solidFill>
                  <a:effectLst/>
                  <a:uLnTx/>
                  <a:uFillTx/>
                  <a:latin typeface="Century Gothic" panose="020B0502020202020204" pitchFamily="34" charset="0"/>
                  <a:ea typeface="+mn-ea"/>
                  <a:cs typeface="+mn-cs"/>
                </a:endParaRPr>
              </a:p>
            </p:txBody>
          </p:sp>
        </p:grpSp>
      </p:grpSp>
      <p:sp>
        <p:nvSpPr>
          <p:cNvPr id="6" name="Rectangle: Top Corners Rounded 5">
            <a:extLst>
              <a:ext uri="{FF2B5EF4-FFF2-40B4-BE49-F238E27FC236}">
                <a16:creationId xmlns:a16="http://schemas.microsoft.com/office/drawing/2014/main" id="{2CACAE4E-EB93-4153-8833-7745AC64FB9C}"/>
              </a:ext>
            </a:extLst>
          </p:cNvPr>
          <p:cNvSpPr/>
          <p:nvPr/>
        </p:nvSpPr>
        <p:spPr>
          <a:xfrm rot="5400000">
            <a:off x="5504960" y="943432"/>
            <a:ext cx="812800" cy="348343"/>
          </a:xfrm>
          <a:prstGeom prst="round2SameRect">
            <a:avLst/>
          </a:prstGeom>
          <a:gradFill>
            <a:gsLst>
              <a:gs pos="81400">
                <a:srgbClr val="D64700"/>
              </a:gs>
              <a:gs pos="7000">
                <a:srgbClr val="FF9900"/>
              </a:gs>
              <a:gs pos="100000">
                <a:schemeClr val="tx1"/>
              </a:gs>
            </a:gsLst>
            <a:lin ang="162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Top Corners Rounded 8">
            <a:extLst>
              <a:ext uri="{FF2B5EF4-FFF2-40B4-BE49-F238E27FC236}">
                <a16:creationId xmlns:a16="http://schemas.microsoft.com/office/drawing/2014/main" id="{95BE17D1-5031-42D4-8D82-B4C5C6F7B12B}"/>
              </a:ext>
            </a:extLst>
          </p:cNvPr>
          <p:cNvSpPr/>
          <p:nvPr/>
        </p:nvSpPr>
        <p:spPr>
          <a:xfrm rot="5400000">
            <a:off x="6864837" y="943433"/>
            <a:ext cx="812800" cy="348343"/>
          </a:xfrm>
          <a:prstGeom prst="round2SameRect">
            <a:avLst/>
          </a:prstGeom>
          <a:gradFill flip="none" rotWithShape="1">
            <a:gsLst>
              <a:gs pos="10000">
                <a:srgbClr val="009999"/>
              </a:gs>
              <a:gs pos="80560">
                <a:srgbClr val="007171"/>
              </a:gs>
              <a:gs pos="100000">
                <a:schemeClr val="tx1"/>
              </a:gs>
            </a:gsLst>
            <a:lin ang="5400000" scaled="1"/>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2" name="Group 101">
            <a:extLst>
              <a:ext uri="{FF2B5EF4-FFF2-40B4-BE49-F238E27FC236}">
                <a16:creationId xmlns:a16="http://schemas.microsoft.com/office/drawing/2014/main" id="{00D7D7F5-D5AA-49D1-A6FF-63CC39C59807}"/>
              </a:ext>
            </a:extLst>
          </p:cNvPr>
          <p:cNvGrpSpPr/>
          <p:nvPr/>
        </p:nvGrpSpPr>
        <p:grpSpPr>
          <a:xfrm>
            <a:off x="1697473" y="2195954"/>
            <a:ext cx="4213888" cy="846520"/>
            <a:chOff x="1202173" y="2195954"/>
            <a:chExt cx="4213888" cy="846520"/>
          </a:xfrm>
        </p:grpSpPr>
        <p:sp>
          <p:nvSpPr>
            <p:cNvPr id="26" name="Rectangle: Rounded Corners 25">
              <a:extLst>
                <a:ext uri="{FF2B5EF4-FFF2-40B4-BE49-F238E27FC236}">
                  <a16:creationId xmlns:a16="http://schemas.microsoft.com/office/drawing/2014/main" id="{636526F6-B06C-4FB6-BFCA-E85EAE12B876}"/>
                </a:ext>
              </a:extLst>
            </p:cNvPr>
            <p:cNvSpPr/>
            <p:nvPr/>
          </p:nvSpPr>
          <p:spPr>
            <a:xfrm>
              <a:off x="1202173" y="2195954"/>
              <a:ext cx="4213888" cy="846520"/>
            </a:xfrm>
            <a:prstGeom prst="roundRect">
              <a:avLst/>
            </a:prstGeom>
            <a:gradFill>
              <a:gsLst>
                <a:gs pos="56000">
                  <a:schemeClr val="bg1"/>
                </a:gs>
                <a:gs pos="100000">
                  <a:schemeClr val="bg1">
                    <a:lumMod val="95000"/>
                  </a:schemeClr>
                </a:gs>
              </a:gsLst>
              <a:lin ang="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92A6D710-6395-4807-B932-812BE3D83FEF}"/>
                </a:ext>
              </a:extLst>
            </p:cNvPr>
            <p:cNvSpPr txBox="1"/>
            <p:nvPr/>
          </p:nvSpPr>
          <p:spPr>
            <a:xfrm>
              <a:off x="1469632" y="2285013"/>
              <a:ext cx="3408263" cy="584775"/>
            </a:xfrm>
            <a:prstGeom prst="rect">
              <a:avLst/>
            </a:prstGeom>
            <a:noFill/>
          </p:spPr>
          <p:txBody>
            <a:bodyPr wrap="square" rtlCol="0">
              <a:spAutoFit/>
            </a:bodyPr>
            <a:lstStyle/>
            <a:p>
              <a:pPr lvl="0" algn="ctr">
                <a:defRPr/>
              </a:pPr>
              <a:r>
                <a:rPr lang="en-US" sz="1600" dirty="0">
                  <a:solidFill>
                    <a:srgbClr val="A102A2"/>
                  </a:solidFill>
                </a:rPr>
                <a:t>200 grams of soap for laundry per person per month</a:t>
              </a:r>
              <a:endParaRPr kumimoji="0" lang="en-US" sz="1600" i="0" u="none" strike="noStrike" kern="1200" cap="none" spc="0" normalizeH="0" baseline="0" noProof="0" dirty="0">
                <a:ln>
                  <a:noFill/>
                </a:ln>
                <a:solidFill>
                  <a:srgbClr val="A102A2"/>
                </a:solidFill>
                <a:effectLst/>
                <a:uLnTx/>
                <a:uFillTx/>
                <a:ea typeface="+mn-ea"/>
                <a:cs typeface="+mn-cs"/>
              </a:endParaRPr>
            </a:p>
          </p:txBody>
        </p:sp>
      </p:grpSp>
      <p:sp>
        <p:nvSpPr>
          <p:cNvPr id="29" name="Rectangle: Rounded Corners 28">
            <a:extLst>
              <a:ext uri="{FF2B5EF4-FFF2-40B4-BE49-F238E27FC236}">
                <a16:creationId xmlns:a16="http://schemas.microsoft.com/office/drawing/2014/main" id="{56EFAE1A-9529-4A5E-8C20-97D3EFB01FAB}"/>
              </a:ext>
            </a:extLst>
          </p:cNvPr>
          <p:cNvSpPr/>
          <p:nvPr/>
        </p:nvSpPr>
        <p:spPr>
          <a:xfrm>
            <a:off x="7241930" y="2212814"/>
            <a:ext cx="4224355" cy="846520"/>
          </a:xfrm>
          <a:prstGeom prst="roundRect">
            <a:avLst/>
          </a:prstGeom>
          <a:gradFill>
            <a:gsLst>
              <a:gs pos="56000">
                <a:schemeClr val="bg1"/>
              </a:gs>
              <a:gs pos="100000">
                <a:schemeClr val="bg1">
                  <a:lumMod val="95000"/>
                </a:schemeClr>
              </a:gs>
            </a:gsLst>
            <a:lin ang="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dirty="0">
                <a:solidFill>
                  <a:srgbClr val="FF6600"/>
                </a:solidFill>
              </a:rPr>
              <a:t>Soap and water at a handwashing station (one station per shared toilet or</a:t>
            </a:r>
          </a:p>
          <a:p>
            <a:pPr lvl="0" algn="ctr">
              <a:defRPr/>
            </a:pPr>
            <a:r>
              <a:rPr lang="en-US" dirty="0">
                <a:solidFill>
                  <a:srgbClr val="FF6600"/>
                </a:solidFill>
              </a:rPr>
              <a:t>one per household)</a:t>
            </a:r>
            <a:endParaRPr kumimoji="0" lang="en-US" sz="1800" b="0" i="0" u="none" strike="noStrike" kern="1200" cap="none" spc="0" normalizeH="0" baseline="0" noProof="0" dirty="0">
              <a:ln>
                <a:noFill/>
              </a:ln>
              <a:solidFill>
                <a:srgbClr val="FF6600"/>
              </a:solidFill>
              <a:effectLst/>
              <a:uLnTx/>
              <a:uFillTx/>
              <a:latin typeface="Calibri" panose="020F0502020204030204"/>
              <a:ea typeface="+mn-ea"/>
              <a:cs typeface="+mn-cs"/>
            </a:endParaRPr>
          </a:p>
        </p:txBody>
      </p:sp>
      <p:sp>
        <p:nvSpPr>
          <p:cNvPr id="27" name="Rectangle: Top Corners Rounded 26">
            <a:extLst>
              <a:ext uri="{FF2B5EF4-FFF2-40B4-BE49-F238E27FC236}">
                <a16:creationId xmlns:a16="http://schemas.microsoft.com/office/drawing/2014/main" id="{B31C8057-368D-4120-B1AB-71EF34553494}"/>
              </a:ext>
            </a:extLst>
          </p:cNvPr>
          <p:cNvSpPr/>
          <p:nvPr/>
        </p:nvSpPr>
        <p:spPr>
          <a:xfrm rot="5400000">
            <a:off x="5504960" y="2445043"/>
            <a:ext cx="812800" cy="348343"/>
          </a:xfrm>
          <a:prstGeom prst="round2SameRect">
            <a:avLst/>
          </a:prstGeom>
          <a:gradFill>
            <a:gsLst>
              <a:gs pos="81000">
                <a:srgbClr val="CC11D4"/>
              </a:gs>
              <a:gs pos="7000">
                <a:srgbClr val="CC66FF"/>
              </a:gs>
              <a:gs pos="100000">
                <a:schemeClr val="tx1"/>
              </a:gs>
            </a:gsLst>
            <a:lin ang="162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Top Corners Rounded 29">
            <a:extLst>
              <a:ext uri="{FF2B5EF4-FFF2-40B4-BE49-F238E27FC236}">
                <a16:creationId xmlns:a16="http://schemas.microsoft.com/office/drawing/2014/main" id="{7B6B919B-3E19-4753-B00E-D8F2BB37ED65}"/>
              </a:ext>
            </a:extLst>
          </p:cNvPr>
          <p:cNvSpPr/>
          <p:nvPr/>
        </p:nvSpPr>
        <p:spPr>
          <a:xfrm rot="5400000">
            <a:off x="6864837" y="2445044"/>
            <a:ext cx="812800" cy="348343"/>
          </a:xfrm>
          <a:prstGeom prst="round2SameRect">
            <a:avLst/>
          </a:prstGeom>
          <a:gradFill flip="none" rotWithShape="1">
            <a:gsLst>
              <a:gs pos="10000">
                <a:srgbClr val="FF6600"/>
              </a:gs>
              <a:gs pos="81460">
                <a:srgbClr val="FF1500"/>
              </a:gs>
              <a:gs pos="100000">
                <a:schemeClr val="tx1"/>
              </a:gs>
            </a:gsLst>
            <a:lin ang="5400000" scaled="1"/>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Rounded Corners 43">
            <a:extLst>
              <a:ext uri="{FF2B5EF4-FFF2-40B4-BE49-F238E27FC236}">
                <a16:creationId xmlns:a16="http://schemas.microsoft.com/office/drawing/2014/main" id="{130D1E41-2236-45ED-833E-CAF799AC6A38}"/>
              </a:ext>
            </a:extLst>
          </p:cNvPr>
          <p:cNvSpPr/>
          <p:nvPr/>
        </p:nvSpPr>
        <p:spPr>
          <a:xfrm>
            <a:off x="1697473" y="3726596"/>
            <a:ext cx="4213888" cy="846520"/>
          </a:xfrm>
          <a:prstGeom prst="roundRect">
            <a:avLst/>
          </a:prstGeom>
          <a:gradFill>
            <a:gsLst>
              <a:gs pos="56000">
                <a:schemeClr val="bg1"/>
              </a:gs>
              <a:gs pos="100000">
                <a:schemeClr val="bg1">
                  <a:lumMod val="95000"/>
                </a:schemeClr>
              </a:gs>
            </a:gsLst>
            <a:lin ang="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dirty="0">
                <a:solidFill>
                  <a:srgbClr val="9966FF"/>
                </a:solidFill>
              </a:rPr>
              <a:t>Potty, scoop or nappies to dispose of children’s </a:t>
            </a:r>
            <a:r>
              <a:rPr lang="en-US" dirty="0" err="1">
                <a:solidFill>
                  <a:srgbClr val="9966FF"/>
                </a:solidFill>
              </a:rPr>
              <a:t>faeces</a:t>
            </a:r>
            <a:endParaRPr kumimoji="0" lang="en-US" sz="1800" b="0" i="0" u="none" strike="noStrike" kern="1200" cap="none" spc="0" normalizeH="0" baseline="0" noProof="0" dirty="0">
              <a:ln>
                <a:noFill/>
              </a:ln>
              <a:solidFill>
                <a:srgbClr val="9966FF"/>
              </a:solidFill>
              <a:effectLst/>
              <a:uLnTx/>
              <a:uFillTx/>
              <a:latin typeface="Calibri" panose="020F0502020204030204"/>
              <a:ea typeface="+mn-ea"/>
              <a:cs typeface="+mn-cs"/>
            </a:endParaRPr>
          </a:p>
        </p:txBody>
      </p:sp>
      <p:sp>
        <p:nvSpPr>
          <p:cNvPr id="45" name="Rectangle: Top Corners Rounded 44">
            <a:extLst>
              <a:ext uri="{FF2B5EF4-FFF2-40B4-BE49-F238E27FC236}">
                <a16:creationId xmlns:a16="http://schemas.microsoft.com/office/drawing/2014/main" id="{60CFDF44-7985-44E4-90B9-B059B5BD8487}"/>
              </a:ext>
            </a:extLst>
          </p:cNvPr>
          <p:cNvSpPr/>
          <p:nvPr/>
        </p:nvSpPr>
        <p:spPr>
          <a:xfrm rot="5400000">
            <a:off x="5504960" y="3975685"/>
            <a:ext cx="812800" cy="348343"/>
          </a:xfrm>
          <a:prstGeom prst="round2SameRect">
            <a:avLst/>
          </a:prstGeom>
          <a:gradFill>
            <a:gsLst>
              <a:gs pos="7000">
                <a:srgbClr val="9966FF"/>
              </a:gs>
              <a:gs pos="78796">
                <a:srgbClr val="7266B0"/>
              </a:gs>
              <a:gs pos="100000">
                <a:schemeClr val="tx1"/>
              </a:gs>
            </a:gsLst>
            <a:lin ang="162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Rounded Corners 46">
            <a:extLst>
              <a:ext uri="{FF2B5EF4-FFF2-40B4-BE49-F238E27FC236}">
                <a16:creationId xmlns:a16="http://schemas.microsoft.com/office/drawing/2014/main" id="{C1FE9696-7A16-4636-A2CF-4B80149D0A4A}"/>
              </a:ext>
            </a:extLst>
          </p:cNvPr>
          <p:cNvSpPr/>
          <p:nvPr/>
        </p:nvSpPr>
        <p:spPr>
          <a:xfrm>
            <a:off x="7241931" y="3743456"/>
            <a:ext cx="4213888" cy="846520"/>
          </a:xfrm>
          <a:prstGeom prst="roundRect">
            <a:avLst/>
          </a:prstGeom>
          <a:gradFill>
            <a:gsLst>
              <a:gs pos="56000">
                <a:schemeClr val="bg1"/>
              </a:gs>
              <a:gs pos="100000">
                <a:schemeClr val="bg1">
                  <a:lumMod val="95000"/>
                </a:schemeClr>
              </a:gs>
            </a:gsLst>
            <a:lin ang="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dirty="0">
                <a:solidFill>
                  <a:srgbClr val="60E800"/>
                </a:solidFill>
              </a:rPr>
              <a:t>a dedicated container with lid for soaking cloths and storing pads/cloths</a:t>
            </a:r>
            <a:endParaRPr kumimoji="0" lang="en-US" sz="1800" b="0" i="0" u="none" strike="noStrike" kern="1200" cap="none" spc="0" normalizeH="0" baseline="0" noProof="0" dirty="0">
              <a:ln>
                <a:noFill/>
              </a:ln>
              <a:solidFill>
                <a:srgbClr val="60E800"/>
              </a:solidFill>
              <a:effectLst/>
              <a:uLnTx/>
              <a:uFillTx/>
              <a:latin typeface="Calibri" panose="020F0502020204030204"/>
            </a:endParaRPr>
          </a:p>
        </p:txBody>
      </p:sp>
      <p:sp>
        <p:nvSpPr>
          <p:cNvPr id="62" name="Rectangle: Rounded Corners 61">
            <a:extLst>
              <a:ext uri="{FF2B5EF4-FFF2-40B4-BE49-F238E27FC236}">
                <a16:creationId xmlns:a16="http://schemas.microsoft.com/office/drawing/2014/main" id="{3E618B41-0DC4-4974-A184-5C569AC5991A}"/>
              </a:ext>
            </a:extLst>
          </p:cNvPr>
          <p:cNvSpPr/>
          <p:nvPr/>
        </p:nvSpPr>
        <p:spPr>
          <a:xfrm>
            <a:off x="1697473" y="5184667"/>
            <a:ext cx="4213888" cy="846520"/>
          </a:xfrm>
          <a:prstGeom prst="roundRect">
            <a:avLst/>
          </a:prstGeom>
          <a:gradFill>
            <a:gsLst>
              <a:gs pos="56000">
                <a:schemeClr val="bg1"/>
              </a:gs>
              <a:gs pos="100000">
                <a:schemeClr val="bg1">
                  <a:lumMod val="95000"/>
                </a:schemeClr>
              </a:gs>
            </a:gsLst>
            <a:lin ang="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solidFill>
                  <a:srgbClr val="00CCFF"/>
                </a:solidFill>
              </a:rPr>
              <a:t>rope and pegs for drying+ underwear (six per year)</a:t>
            </a:r>
          </a:p>
        </p:txBody>
      </p:sp>
      <p:sp>
        <p:nvSpPr>
          <p:cNvPr id="48" name="Rectangle: Top Corners Rounded 47">
            <a:extLst>
              <a:ext uri="{FF2B5EF4-FFF2-40B4-BE49-F238E27FC236}">
                <a16:creationId xmlns:a16="http://schemas.microsoft.com/office/drawing/2014/main" id="{2EADCD2B-1EE2-4DA9-BC76-C8ED7E6777C9}"/>
              </a:ext>
            </a:extLst>
          </p:cNvPr>
          <p:cNvSpPr/>
          <p:nvPr/>
        </p:nvSpPr>
        <p:spPr>
          <a:xfrm rot="5400000">
            <a:off x="6864837" y="3975686"/>
            <a:ext cx="812800" cy="348343"/>
          </a:xfrm>
          <a:prstGeom prst="round2SameRect">
            <a:avLst/>
          </a:prstGeom>
          <a:gradFill flip="none" rotWithShape="1">
            <a:gsLst>
              <a:gs pos="10000">
                <a:srgbClr val="77EE00"/>
              </a:gs>
              <a:gs pos="80000">
                <a:srgbClr val="19D300"/>
              </a:gs>
              <a:gs pos="100000">
                <a:schemeClr val="tx1"/>
              </a:gs>
            </a:gsLst>
            <a:lin ang="5400000" scaled="1"/>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Rectangle: Top Corners Rounded 62">
            <a:extLst>
              <a:ext uri="{FF2B5EF4-FFF2-40B4-BE49-F238E27FC236}">
                <a16:creationId xmlns:a16="http://schemas.microsoft.com/office/drawing/2014/main" id="{91A7C1D6-70A5-48C0-B208-9D73810F3396}"/>
              </a:ext>
            </a:extLst>
          </p:cNvPr>
          <p:cNvSpPr/>
          <p:nvPr/>
        </p:nvSpPr>
        <p:spPr>
          <a:xfrm rot="5400000">
            <a:off x="5504960" y="5433756"/>
            <a:ext cx="812800" cy="348343"/>
          </a:xfrm>
          <a:prstGeom prst="round2SameRect">
            <a:avLst/>
          </a:prstGeom>
          <a:gradFill>
            <a:gsLst>
              <a:gs pos="7000">
                <a:srgbClr val="00CCFF"/>
              </a:gs>
              <a:gs pos="75262">
                <a:srgbClr val="0036FF"/>
              </a:gs>
              <a:gs pos="100000">
                <a:schemeClr val="tx1"/>
              </a:gs>
            </a:gsLst>
            <a:lin ang="162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Rectangle: Rounded Corners 64">
            <a:extLst>
              <a:ext uri="{FF2B5EF4-FFF2-40B4-BE49-F238E27FC236}">
                <a16:creationId xmlns:a16="http://schemas.microsoft.com/office/drawing/2014/main" id="{84FBA446-9D38-4583-933C-40CD4AC08AFB}"/>
              </a:ext>
            </a:extLst>
          </p:cNvPr>
          <p:cNvSpPr/>
          <p:nvPr/>
        </p:nvSpPr>
        <p:spPr>
          <a:xfrm>
            <a:off x="7241931" y="5201527"/>
            <a:ext cx="4394546" cy="846520"/>
          </a:xfrm>
          <a:prstGeom prst="roundRect">
            <a:avLst/>
          </a:prstGeom>
          <a:gradFill>
            <a:gsLst>
              <a:gs pos="56000">
                <a:schemeClr val="bg1"/>
              </a:gs>
              <a:gs pos="100000">
                <a:schemeClr val="bg1">
                  <a:lumMod val="95000"/>
                </a:schemeClr>
              </a:gs>
            </a:gsLst>
            <a:lin ang="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100" dirty="0">
                <a:solidFill>
                  <a:srgbClr val="5C4017"/>
                </a:solidFill>
              </a:rPr>
              <a:t>either absorbent cotton material (4 square meters per year), disposable pads (15 per month) or reusable sanitary pads (six per year), as preferred by women and girls</a:t>
            </a:r>
            <a:endParaRPr kumimoji="0" lang="en-US" sz="1100" b="0" i="0" u="none" strike="noStrike" kern="1200" cap="none" spc="0" normalizeH="0" baseline="0" noProof="0" dirty="0">
              <a:ln>
                <a:noFill/>
              </a:ln>
              <a:solidFill>
                <a:srgbClr val="5C4017"/>
              </a:solidFill>
              <a:effectLst/>
              <a:uLnTx/>
              <a:uFillTx/>
              <a:latin typeface="Calibri" panose="020F0502020204030204"/>
            </a:endParaRPr>
          </a:p>
        </p:txBody>
      </p:sp>
      <p:sp>
        <p:nvSpPr>
          <p:cNvPr id="66" name="Rectangle: Top Corners Rounded 65">
            <a:extLst>
              <a:ext uri="{FF2B5EF4-FFF2-40B4-BE49-F238E27FC236}">
                <a16:creationId xmlns:a16="http://schemas.microsoft.com/office/drawing/2014/main" id="{589645AD-12D0-496B-B755-2B16D4404C38}"/>
              </a:ext>
            </a:extLst>
          </p:cNvPr>
          <p:cNvSpPr/>
          <p:nvPr/>
        </p:nvSpPr>
        <p:spPr>
          <a:xfrm rot="5400000">
            <a:off x="6864837" y="5433757"/>
            <a:ext cx="812800" cy="348343"/>
          </a:xfrm>
          <a:prstGeom prst="round2SameRect">
            <a:avLst/>
          </a:prstGeom>
          <a:gradFill flip="none" rotWithShape="1">
            <a:gsLst>
              <a:gs pos="10000">
                <a:srgbClr val="CC9900"/>
              </a:gs>
              <a:gs pos="81460">
                <a:srgbClr val="A47128"/>
              </a:gs>
              <a:gs pos="100000">
                <a:schemeClr val="tx1"/>
              </a:gs>
            </a:gsLst>
            <a:lin ang="5400000" scaled="1"/>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3" name="Group 82">
            <a:extLst>
              <a:ext uri="{FF2B5EF4-FFF2-40B4-BE49-F238E27FC236}">
                <a16:creationId xmlns:a16="http://schemas.microsoft.com/office/drawing/2014/main" id="{529A75C0-B8AD-4A60-92BE-28B2D2DF101C}"/>
              </a:ext>
            </a:extLst>
          </p:cNvPr>
          <p:cNvGrpSpPr/>
          <p:nvPr/>
        </p:nvGrpSpPr>
        <p:grpSpPr>
          <a:xfrm>
            <a:off x="147584" y="694343"/>
            <a:ext cx="1095866" cy="5514601"/>
            <a:chOff x="365998" y="758753"/>
            <a:chExt cx="1095866" cy="5514601"/>
          </a:xfrm>
        </p:grpSpPr>
        <p:sp>
          <p:nvSpPr>
            <p:cNvPr id="84" name="Rectangle 83">
              <a:extLst>
                <a:ext uri="{FF2B5EF4-FFF2-40B4-BE49-F238E27FC236}">
                  <a16:creationId xmlns:a16="http://schemas.microsoft.com/office/drawing/2014/main" id="{EDBAA217-E1A2-4194-BCCF-90AF48A985CE}"/>
                </a:ext>
              </a:extLst>
            </p:cNvPr>
            <p:cNvSpPr/>
            <p:nvPr/>
          </p:nvSpPr>
          <p:spPr>
            <a:xfrm>
              <a:off x="432862" y="921542"/>
              <a:ext cx="1029002" cy="5351812"/>
            </a:xfrm>
            <a:prstGeom prst="rect">
              <a:avLst/>
            </a:prstGeom>
            <a:solidFill>
              <a:schemeClr val="accent3">
                <a:lumMod val="7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1286A462-D7BB-4D5C-958B-12BD68C4AFC9}"/>
                </a:ext>
              </a:extLst>
            </p:cNvPr>
            <p:cNvSpPr/>
            <p:nvPr/>
          </p:nvSpPr>
          <p:spPr>
            <a:xfrm>
              <a:off x="365998" y="758753"/>
              <a:ext cx="978597" cy="53404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600" dirty="0"/>
                <a:t>Minimum Hygiene Standard</a:t>
              </a:r>
            </a:p>
          </p:txBody>
        </p:sp>
      </p:grpSp>
      <p:sp>
        <p:nvSpPr>
          <p:cNvPr id="10" name="Rectangle 9">
            <a:extLst>
              <a:ext uri="{FF2B5EF4-FFF2-40B4-BE49-F238E27FC236}">
                <a16:creationId xmlns:a16="http://schemas.microsoft.com/office/drawing/2014/main" id="{8655D915-F023-4CEA-9498-E6D68B88E576}"/>
              </a:ext>
            </a:extLst>
          </p:cNvPr>
          <p:cNvSpPr/>
          <p:nvPr/>
        </p:nvSpPr>
        <p:spPr>
          <a:xfrm>
            <a:off x="1970656" y="2329556"/>
            <a:ext cx="3493350" cy="5595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385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ppt_w/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ppt_w</p:attrName>
                                        </p:attrNameLst>
                                      </p:cBhvr>
                                      <p:tavLst>
                                        <p:tav tm="0">
                                          <p:val>
                                            <p:fltVal val="0"/>
                                          </p:val>
                                        </p:tav>
                                        <p:tav tm="100000">
                                          <p:val>
                                            <p:strVal val="#ppt_w"/>
                                          </p:val>
                                        </p:tav>
                                      </p:tavLst>
                                    </p:anim>
                                    <p:anim calcmode="lin" valueType="num">
                                      <p:cBhvr>
                                        <p:cTn id="10" dur="500" fill="hold"/>
                                        <p:tgtEl>
                                          <p:spTgt spid="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2"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ppt_w/2"/>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strVal val="#ppt_h"/>
                                          </p:val>
                                        </p:tav>
                                        <p:tav tm="100000">
                                          <p:val>
                                            <p:strVal val="#ppt_h"/>
                                          </p:val>
                                        </p:tav>
                                      </p:tavLst>
                                    </p:anim>
                                  </p:childTnLst>
                                </p:cTn>
                              </p:par>
                            </p:childTnLst>
                          </p:cTn>
                        </p:par>
                        <p:par>
                          <p:cTn id="18" fill="hold">
                            <p:stCondLst>
                              <p:cond delay="1000"/>
                            </p:stCondLst>
                            <p:childTnLst>
                              <p:par>
                                <p:cTn id="19" presetID="17" presetClass="entr" presetSubtype="2" fill="hold" nodeType="afterEffect">
                                  <p:stCondLst>
                                    <p:cond delay="0"/>
                                  </p:stCondLst>
                                  <p:childTnLst>
                                    <p:set>
                                      <p:cBhvr>
                                        <p:cTn id="20" dur="1" fill="hold">
                                          <p:stCondLst>
                                            <p:cond delay="0"/>
                                          </p:stCondLst>
                                        </p:cTn>
                                        <p:tgtEl>
                                          <p:spTgt spid="101"/>
                                        </p:tgtEl>
                                        <p:attrNameLst>
                                          <p:attrName>style.visibility</p:attrName>
                                        </p:attrNameLst>
                                      </p:cBhvr>
                                      <p:to>
                                        <p:strVal val="visible"/>
                                      </p:to>
                                    </p:set>
                                    <p:anim calcmode="lin" valueType="num">
                                      <p:cBhvr>
                                        <p:cTn id="21" dur="500" fill="hold"/>
                                        <p:tgtEl>
                                          <p:spTgt spid="101"/>
                                        </p:tgtEl>
                                        <p:attrNameLst>
                                          <p:attrName>ppt_x</p:attrName>
                                        </p:attrNameLst>
                                      </p:cBhvr>
                                      <p:tavLst>
                                        <p:tav tm="0">
                                          <p:val>
                                            <p:strVal val="#ppt_x+#ppt_w/2"/>
                                          </p:val>
                                        </p:tav>
                                        <p:tav tm="100000">
                                          <p:val>
                                            <p:strVal val="#ppt_x"/>
                                          </p:val>
                                        </p:tav>
                                      </p:tavLst>
                                    </p:anim>
                                    <p:anim calcmode="lin" valueType="num">
                                      <p:cBhvr>
                                        <p:cTn id="22" dur="500" fill="hold"/>
                                        <p:tgtEl>
                                          <p:spTgt spid="101"/>
                                        </p:tgtEl>
                                        <p:attrNameLst>
                                          <p:attrName>ppt_y</p:attrName>
                                        </p:attrNameLst>
                                      </p:cBhvr>
                                      <p:tavLst>
                                        <p:tav tm="0">
                                          <p:val>
                                            <p:strVal val="#ppt_y"/>
                                          </p:val>
                                        </p:tav>
                                        <p:tav tm="100000">
                                          <p:val>
                                            <p:strVal val="#ppt_y"/>
                                          </p:val>
                                        </p:tav>
                                      </p:tavLst>
                                    </p:anim>
                                    <p:anim calcmode="lin" valueType="num">
                                      <p:cBhvr>
                                        <p:cTn id="23" dur="500" fill="hold"/>
                                        <p:tgtEl>
                                          <p:spTgt spid="101"/>
                                        </p:tgtEl>
                                        <p:attrNameLst>
                                          <p:attrName>ppt_w</p:attrName>
                                        </p:attrNameLst>
                                      </p:cBhvr>
                                      <p:tavLst>
                                        <p:tav tm="0">
                                          <p:val>
                                            <p:fltVal val="0"/>
                                          </p:val>
                                        </p:tav>
                                        <p:tav tm="100000">
                                          <p:val>
                                            <p:strVal val="#ppt_w"/>
                                          </p:val>
                                        </p:tav>
                                      </p:tavLst>
                                    </p:anim>
                                    <p:anim calcmode="lin" valueType="num">
                                      <p:cBhvr>
                                        <p:cTn id="24" dur="500" fill="hold"/>
                                        <p:tgtEl>
                                          <p:spTgt spid="101"/>
                                        </p:tgtEl>
                                        <p:attrNameLst>
                                          <p:attrName>ppt_h</p:attrName>
                                        </p:attrNameLst>
                                      </p:cBhvr>
                                      <p:tavLst>
                                        <p:tav tm="0">
                                          <p:val>
                                            <p:strVal val="#ppt_h"/>
                                          </p:val>
                                        </p:tav>
                                        <p:tav tm="100000">
                                          <p:val>
                                            <p:strVal val="#ppt_h"/>
                                          </p:val>
                                        </p:tav>
                                      </p:tavLst>
                                    </p:anim>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ppt_x</p:attrName>
                                        </p:attrNameLst>
                                      </p:cBhvr>
                                      <p:tavLst>
                                        <p:tav tm="0">
                                          <p:val>
                                            <p:strVal val="#ppt_x-#ppt_w/2"/>
                                          </p:val>
                                        </p:tav>
                                        <p:tav tm="100000">
                                          <p:val>
                                            <p:strVal val="#ppt_x"/>
                                          </p:val>
                                        </p:tav>
                                      </p:tavLst>
                                    </p:anim>
                                    <p:anim calcmode="lin" valueType="num">
                                      <p:cBhvr>
                                        <p:cTn id="34" dur="500" fill="hold"/>
                                        <p:tgtEl>
                                          <p:spTgt spid="27"/>
                                        </p:tgtEl>
                                        <p:attrNameLst>
                                          <p:attrName>ppt_y</p:attrName>
                                        </p:attrNameLst>
                                      </p:cBhvr>
                                      <p:tavLst>
                                        <p:tav tm="0">
                                          <p:val>
                                            <p:strVal val="#ppt_y"/>
                                          </p:val>
                                        </p:tav>
                                        <p:tav tm="100000">
                                          <p:val>
                                            <p:strVal val="#ppt_y"/>
                                          </p:val>
                                        </p:tav>
                                      </p:tavLst>
                                    </p:anim>
                                    <p:anim calcmode="lin" valueType="num">
                                      <p:cBhvr>
                                        <p:cTn id="35" dur="500" fill="hold"/>
                                        <p:tgtEl>
                                          <p:spTgt spid="27"/>
                                        </p:tgtEl>
                                        <p:attrNameLst>
                                          <p:attrName>ppt_w</p:attrName>
                                        </p:attrNameLst>
                                      </p:cBhvr>
                                      <p:tavLst>
                                        <p:tav tm="0">
                                          <p:val>
                                            <p:fltVal val="0"/>
                                          </p:val>
                                        </p:tav>
                                        <p:tav tm="100000">
                                          <p:val>
                                            <p:strVal val="#ppt_w"/>
                                          </p:val>
                                        </p:tav>
                                      </p:tavLst>
                                    </p:anim>
                                    <p:anim calcmode="lin" valueType="num">
                                      <p:cBhvr>
                                        <p:cTn id="36" dur="500" fill="hold"/>
                                        <p:tgtEl>
                                          <p:spTgt spid="27"/>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17" presetClass="entr" presetSubtype="2"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p:cTn id="40" dur="500" fill="hold"/>
                                        <p:tgtEl>
                                          <p:spTgt spid="25"/>
                                        </p:tgtEl>
                                        <p:attrNameLst>
                                          <p:attrName>ppt_x</p:attrName>
                                        </p:attrNameLst>
                                      </p:cBhvr>
                                      <p:tavLst>
                                        <p:tav tm="0">
                                          <p:val>
                                            <p:strVal val="#ppt_x+#ppt_w/2"/>
                                          </p:val>
                                        </p:tav>
                                        <p:tav tm="100000">
                                          <p:val>
                                            <p:strVal val="#ppt_x"/>
                                          </p:val>
                                        </p:tav>
                                      </p:tavLst>
                                    </p:anim>
                                    <p:anim calcmode="lin" valueType="num">
                                      <p:cBhvr>
                                        <p:cTn id="41" dur="500" fill="hold"/>
                                        <p:tgtEl>
                                          <p:spTgt spid="25"/>
                                        </p:tgtEl>
                                        <p:attrNameLst>
                                          <p:attrName>ppt_y</p:attrName>
                                        </p:attrNameLst>
                                      </p:cBhvr>
                                      <p:tavLst>
                                        <p:tav tm="0">
                                          <p:val>
                                            <p:strVal val="#ppt_y"/>
                                          </p:val>
                                        </p:tav>
                                        <p:tav tm="100000">
                                          <p:val>
                                            <p:strVal val="#ppt_y"/>
                                          </p:val>
                                        </p:tav>
                                      </p:tavLst>
                                    </p:anim>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strVal val="#ppt_h"/>
                                          </p:val>
                                        </p:tav>
                                        <p:tav tm="100000">
                                          <p:val>
                                            <p:strVal val="#ppt_h"/>
                                          </p:val>
                                        </p:tav>
                                      </p:tavLst>
                                    </p:anim>
                                  </p:childTnLst>
                                </p:cTn>
                              </p:par>
                            </p:childTnLst>
                          </p:cTn>
                        </p:par>
                        <p:par>
                          <p:cTn id="44" fill="hold">
                            <p:stCondLst>
                              <p:cond delay="1000"/>
                            </p:stCondLst>
                            <p:childTnLst>
                              <p:par>
                                <p:cTn id="45" presetID="17" presetClass="entr" presetSubtype="2" fill="hold" nodeType="after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p:cTn id="47" dur="500" fill="hold"/>
                                        <p:tgtEl>
                                          <p:spTgt spid="102"/>
                                        </p:tgtEl>
                                        <p:attrNameLst>
                                          <p:attrName>ppt_x</p:attrName>
                                        </p:attrNameLst>
                                      </p:cBhvr>
                                      <p:tavLst>
                                        <p:tav tm="0">
                                          <p:val>
                                            <p:strVal val="#ppt_x+#ppt_w/2"/>
                                          </p:val>
                                        </p:tav>
                                        <p:tav tm="100000">
                                          <p:val>
                                            <p:strVal val="#ppt_x"/>
                                          </p:val>
                                        </p:tav>
                                      </p:tavLst>
                                    </p:anim>
                                    <p:anim calcmode="lin" valueType="num">
                                      <p:cBhvr>
                                        <p:cTn id="48" dur="500" fill="hold"/>
                                        <p:tgtEl>
                                          <p:spTgt spid="102"/>
                                        </p:tgtEl>
                                        <p:attrNameLst>
                                          <p:attrName>ppt_y</p:attrName>
                                        </p:attrNameLst>
                                      </p:cBhvr>
                                      <p:tavLst>
                                        <p:tav tm="0">
                                          <p:val>
                                            <p:strVal val="#ppt_y"/>
                                          </p:val>
                                        </p:tav>
                                        <p:tav tm="100000">
                                          <p:val>
                                            <p:strVal val="#ppt_y"/>
                                          </p:val>
                                        </p:tav>
                                      </p:tavLst>
                                    </p:anim>
                                    <p:anim calcmode="lin" valueType="num">
                                      <p:cBhvr>
                                        <p:cTn id="49" dur="500" fill="hold"/>
                                        <p:tgtEl>
                                          <p:spTgt spid="102"/>
                                        </p:tgtEl>
                                        <p:attrNameLst>
                                          <p:attrName>ppt_w</p:attrName>
                                        </p:attrNameLst>
                                      </p:cBhvr>
                                      <p:tavLst>
                                        <p:tav tm="0">
                                          <p:val>
                                            <p:fltVal val="0"/>
                                          </p:val>
                                        </p:tav>
                                        <p:tav tm="100000">
                                          <p:val>
                                            <p:strVal val="#ppt_w"/>
                                          </p:val>
                                        </p:tav>
                                      </p:tavLst>
                                    </p:anim>
                                    <p:anim calcmode="lin" valueType="num">
                                      <p:cBhvr>
                                        <p:cTn id="50" dur="500" fill="hold"/>
                                        <p:tgtEl>
                                          <p:spTgt spid="102"/>
                                        </p:tgtEl>
                                        <p:attrNameLst>
                                          <p:attrName>ppt_h</p:attrName>
                                        </p:attrNameLst>
                                      </p:cBhvr>
                                      <p:tavLst>
                                        <p:tav tm="0">
                                          <p:val>
                                            <p:strVal val="#ppt_h"/>
                                          </p:val>
                                        </p:tav>
                                        <p:tav tm="100000">
                                          <p:val>
                                            <p:strVal val="#ppt_h"/>
                                          </p:val>
                                        </p:tav>
                                      </p:tavLst>
                                    </p:anim>
                                  </p:childTnLst>
                                </p:cTn>
                              </p:par>
                            </p:childTnLst>
                          </p:cTn>
                        </p:par>
                        <p:par>
                          <p:cTn id="51" fill="hold">
                            <p:stCondLst>
                              <p:cond delay="1500"/>
                            </p:stCondLst>
                            <p:childTnLst>
                              <p:par>
                                <p:cTn id="52" presetID="10" presetClass="entr" presetSubtype="0"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fade">
                                      <p:cBhvr>
                                        <p:cTn id="54" dur="500"/>
                                        <p:tgtEl>
                                          <p:spTgt spid="100"/>
                                        </p:tgtEl>
                                      </p:cBhvr>
                                    </p:animEffect>
                                  </p:childTnLst>
                                </p:cTn>
                              </p:par>
                            </p:childTnLst>
                          </p:cTn>
                        </p:par>
                      </p:childTnLst>
                    </p:cTn>
                  </p:par>
                  <p:par>
                    <p:cTn id="55" fill="hold">
                      <p:stCondLst>
                        <p:cond delay="indefinite"/>
                      </p:stCondLst>
                      <p:childTnLst>
                        <p:par>
                          <p:cTn id="56" fill="hold">
                            <p:stCondLst>
                              <p:cond delay="0"/>
                            </p:stCondLst>
                            <p:childTnLst>
                              <p:par>
                                <p:cTn id="57" presetID="17" presetClass="entr" presetSubtype="8" fill="hold" grpId="0" nodeType="click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ppt_x</p:attrName>
                                        </p:attrNameLst>
                                      </p:cBhvr>
                                      <p:tavLst>
                                        <p:tav tm="0">
                                          <p:val>
                                            <p:strVal val="#ppt_x-#ppt_w/2"/>
                                          </p:val>
                                        </p:tav>
                                        <p:tav tm="100000">
                                          <p:val>
                                            <p:strVal val="#ppt_x"/>
                                          </p:val>
                                        </p:tav>
                                      </p:tavLst>
                                    </p:anim>
                                    <p:anim calcmode="lin" valueType="num">
                                      <p:cBhvr>
                                        <p:cTn id="60" dur="500" fill="hold"/>
                                        <p:tgtEl>
                                          <p:spTgt spid="45"/>
                                        </p:tgtEl>
                                        <p:attrNameLst>
                                          <p:attrName>ppt_y</p:attrName>
                                        </p:attrNameLst>
                                      </p:cBhvr>
                                      <p:tavLst>
                                        <p:tav tm="0">
                                          <p:val>
                                            <p:strVal val="#ppt_y"/>
                                          </p:val>
                                        </p:tav>
                                        <p:tav tm="100000">
                                          <p:val>
                                            <p:strVal val="#ppt_y"/>
                                          </p:val>
                                        </p:tav>
                                      </p:tavLst>
                                    </p:anim>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strVal val="#ppt_h"/>
                                          </p:val>
                                        </p:tav>
                                        <p:tav tm="100000">
                                          <p:val>
                                            <p:strVal val="#ppt_h"/>
                                          </p:val>
                                        </p:tav>
                                      </p:tavLst>
                                    </p:anim>
                                  </p:childTnLst>
                                </p:cTn>
                              </p:par>
                            </p:childTnLst>
                          </p:cTn>
                        </p:par>
                        <p:par>
                          <p:cTn id="63" fill="hold">
                            <p:stCondLst>
                              <p:cond delay="500"/>
                            </p:stCondLst>
                            <p:childTnLst>
                              <p:par>
                                <p:cTn id="64" presetID="17" presetClass="entr" presetSubtype="2"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p:cTn id="66" dur="500" fill="hold"/>
                                        <p:tgtEl>
                                          <p:spTgt spid="43"/>
                                        </p:tgtEl>
                                        <p:attrNameLst>
                                          <p:attrName>ppt_x</p:attrName>
                                        </p:attrNameLst>
                                      </p:cBhvr>
                                      <p:tavLst>
                                        <p:tav tm="0">
                                          <p:val>
                                            <p:strVal val="#ppt_x+#ppt_w/2"/>
                                          </p:val>
                                        </p:tav>
                                        <p:tav tm="100000">
                                          <p:val>
                                            <p:strVal val="#ppt_x"/>
                                          </p:val>
                                        </p:tav>
                                      </p:tavLst>
                                    </p:anim>
                                    <p:anim calcmode="lin" valueType="num">
                                      <p:cBhvr>
                                        <p:cTn id="67" dur="500" fill="hold"/>
                                        <p:tgtEl>
                                          <p:spTgt spid="43"/>
                                        </p:tgtEl>
                                        <p:attrNameLst>
                                          <p:attrName>ppt_y</p:attrName>
                                        </p:attrNameLst>
                                      </p:cBhvr>
                                      <p:tavLst>
                                        <p:tav tm="0">
                                          <p:val>
                                            <p:strVal val="#ppt_y"/>
                                          </p:val>
                                        </p:tav>
                                        <p:tav tm="100000">
                                          <p:val>
                                            <p:strVal val="#ppt_y"/>
                                          </p:val>
                                        </p:tav>
                                      </p:tavLst>
                                    </p:anim>
                                    <p:anim calcmode="lin" valueType="num">
                                      <p:cBhvr>
                                        <p:cTn id="68" dur="500" fill="hold"/>
                                        <p:tgtEl>
                                          <p:spTgt spid="43"/>
                                        </p:tgtEl>
                                        <p:attrNameLst>
                                          <p:attrName>ppt_w</p:attrName>
                                        </p:attrNameLst>
                                      </p:cBhvr>
                                      <p:tavLst>
                                        <p:tav tm="0">
                                          <p:val>
                                            <p:fltVal val="0"/>
                                          </p:val>
                                        </p:tav>
                                        <p:tav tm="100000">
                                          <p:val>
                                            <p:strVal val="#ppt_w"/>
                                          </p:val>
                                        </p:tav>
                                      </p:tavLst>
                                    </p:anim>
                                    <p:anim calcmode="lin" valueType="num">
                                      <p:cBhvr>
                                        <p:cTn id="69" dur="500" fill="hold"/>
                                        <p:tgtEl>
                                          <p:spTgt spid="43"/>
                                        </p:tgtEl>
                                        <p:attrNameLst>
                                          <p:attrName>ppt_h</p:attrName>
                                        </p:attrNameLst>
                                      </p:cBhvr>
                                      <p:tavLst>
                                        <p:tav tm="0">
                                          <p:val>
                                            <p:strVal val="#ppt_h"/>
                                          </p:val>
                                        </p:tav>
                                        <p:tav tm="100000">
                                          <p:val>
                                            <p:strVal val="#ppt_h"/>
                                          </p:val>
                                        </p:tav>
                                      </p:tavLst>
                                    </p:anim>
                                  </p:childTnLst>
                                </p:cTn>
                              </p:par>
                            </p:childTnLst>
                          </p:cTn>
                        </p:par>
                        <p:par>
                          <p:cTn id="70" fill="hold">
                            <p:stCondLst>
                              <p:cond delay="1000"/>
                            </p:stCondLst>
                            <p:childTnLst>
                              <p:par>
                                <p:cTn id="71" presetID="17" presetClass="entr" presetSubtype="2" fill="hold" grpId="0" nodeType="afterEffect">
                                  <p:stCondLst>
                                    <p:cond delay="0"/>
                                  </p:stCondLst>
                                  <p:childTnLst>
                                    <p:set>
                                      <p:cBhvr>
                                        <p:cTn id="72" dur="1" fill="hold">
                                          <p:stCondLst>
                                            <p:cond delay="0"/>
                                          </p:stCondLst>
                                        </p:cTn>
                                        <p:tgtEl>
                                          <p:spTgt spid="44"/>
                                        </p:tgtEl>
                                        <p:attrNameLst>
                                          <p:attrName>style.visibility</p:attrName>
                                        </p:attrNameLst>
                                      </p:cBhvr>
                                      <p:to>
                                        <p:strVal val="visible"/>
                                      </p:to>
                                    </p:set>
                                    <p:anim calcmode="lin" valueType="num">
                                      <p:cBhvr>
                                        <p:cTn id="73" dur="500" fill="hold"/>
                                        <p:tgtEl>
                                          <p:spTgt spid="44"/>
                                        </p:tgtEl>
                                        <p:attrNameLst>
                                          <p:attrName>ppt_x</p:attrName>
                                        </p:attrNameLst>
                                      </p:cBhvr>
                                      <p:tavLst>
                                        <p:tav tm="0">
                                          <p:val>
                                            <p:strVal val="#ppt_x+#ppt_w/2"/>
                                          </p:val>
                                        </p:tav>
                                        <p:tav tm="100000">
                                          <p:val>
                                            <p:strVal val="#ppt_x"/>
                                          </p:val>
                                        </p:tav>
                                      </p:tavLst>
                                    </p:anim>
                                    <p:anim calcmode="lin" valueType="num">
                                      <p:cBhvr>
                                        <p:cTn id="74" dur="500" fill="hold"/>
                                        <p:tgtEl>
                                          <p:spTgt spid="44"/>
                                        </p:tgtEl>
                                        <p:attrNameLst>
                                          <p:attrName>ppt_y</p:attrName>
                                        </p:attrNameLst>
                                      </p:cBhvr>
                                      <p:tavLst>
                                        <p:tav tm="0">
                                          <p:val>
                                            <p:strVal val="#ppt_y"/>
                                          </p:val>
                                        </p:tav>
                                        <p:tav tm="100000">
                                          <p:val>
                                            <p:strVal val="#ppt_y"/>
                                          </p:val>
                                        </p:tav>
                                      </p:tavLst>
                                    </p:anim>
                                    <p:anim calcmode="lin" valueType="num">
                                      <p:cBhvr>
                                        <p:cTn id="75" dur="500" fill="hold"/>
                                        <p:tgtEl>
                                          <p:spTgt spid="44"/>
                                        </p:tgtEl>
                                        <p:attrNameLst>
                                          <p:attrName>ppt_w</p:attrName>
                                        </p:attrNameLst>
                                      </p:cBhvr>
                                      <p:tavLst>
                                        <p:tav tm="0">
                                          <p:val>
                                            <p:fltVal val="0"/>
                                          </p:val>
                                        </p:tav>
                                        <p:tav tm="100000">
                                          <p:val>
                                            <p:strVal val="#ppt_w"/>
                                          </p:val>
                                        </p:tav>
                                      </p:tavLst>
                                    </p:anim>
                                    <p:anim calcmode="lin" valueType="num">
                                      <p:cBhvr>
                                        <p:cTn id="76" dur="500" fill="hold"/>
                                        <p:tgtEl>
                                          <p:spTgt spid="44"/>
                                        </p:tgtEl>
                                        <p:attrNameLst>
                                          <p:attrName>ppt_h</p:attrName>
                                        </p:attrNameLst>
                                      </p:cBhvr>
                                      <p:tavLst>
                                        <p:tav tm="0">
                                          <p:val>
                                            <p:strVal val="#ppt_h"/>
                                          </p:val>
                                        </p:tav>
                                        <p:tav tm="100000">
                                          <p:val>
                                            <p:strVal val="#ppt_h"/>
                                          </p:val>
                                        </p:tav>
                                      </p:tavLst>
                                    </p:anim>
                                  </p:childTnLst>
                                </p:cTn>
                              </p:par>
                            </p:childTnLst>
                          </p:cTn>
                        </p:par>
                        <p:par>
                          <p:cTn id="77" fill="hold">
                            <p:stCondLst>
                              <p:cond delay="1500"/>
                            </p:stCondLst>
                            <p:childTnLst>
                              <p:par>
                                <p:cTn id="78" presetID="10" presetClass="entr" presetSubtype="0" fill="hold" grpId="0" nodeType="afterEffect">
                                  <p:stCondLst>
                                    <p:cond delay="0"/>
                                  </p:stCondLst>
                                  <p:childTnLst>
                                    <p:set>
                                      <p:cBhvr>
                                        <p:cTn id="79" dur="1" fill="hold">
                                          <p:stCondLst>
                                            <p:cond delay="0"/>
                                          </p:stCondLst>
                                        </p:cTn>
                                        <p:tgtEl>
                                          <p:spTgt spid="109"/>
                                        </p:tgtEl>
                                        <p:attrNameLst>
                                          <p:attrName>style.visibility</p:attrName>
                                        </p:attrNameLst>
                                      </p:cBhvr>
                                      <p:to>
                                        <p:strVal val="visible"/>
                                      </p:to>
                                    </p:set>
                                    <p:animEffect transition="in" filter="fade">
                                      <p:cBhvr>
                                        <p:cTn id="80" dur="500"/>
                                        <p:tgtEl>
                                          <p:spTgt spid="109"/>
                                        </p:tgtEl>
                                      </p:cBhvr>
                                    </p:animEffect>
                                  </p:childTnLst>
                                </p:cTn>
                              </p:par>
                            </p:childTnLst>
                          </p:cTn>
                        </p:par>
                      </p:childTnLst>
                    </p:cTn>
                  </p:par>
                  <p:par>
                    <p:cTn id="81" fill="hold">
                      <p:stCondLst>
                        <p:cond delay="indefinite"/>
                      </p:stCondLst>
                      <p:childTnLst>
                        <p:par>
                          <p:cTn id="82" fill="hold">
                            <p:stCondLst>
                              <p:cond delay="0"/>
                            </p:stCondLst>
                            <p:childTnLst>
                              <p:par>
                                <p:cTn id="83" presetID="17" presetClass="entr" presetSubtype="8" fill="hold" grpId="0" nodeType="clickEffect">
                                  <p:stCondLst>
                                    <p:cond delay="0"/>
                                  </p:stCondLst>
                                  <p:childTnLst>
                                    <p:set>
                                      <p:cBhvr>
                                        <p:cTn id="84" dur="1" fill="hold">
                                          <p:stCondLst>
                                            <p:cond delay="0"/>
                                          </p:stCondLst>
                                        </p:cTn>
                                        <p:tgtEl>
                                          <p:spTgt spid="63"/>
                                        </p:tgtEl>
                                        <p:attrNameLst>
                                          <p:attrName>style.visibility</p:attrName>
                                        </p:attrNameLst>
                                      </p:cBhvr>
                                      <p:to>
                                        <p:strVal val="visible"/>
                                      </p:to>
                                    </p:set>
                                    <p:anim calcmode="lin" valueType="num">
                                      <p:cBhvr>
                                        <p:cTn id="85" dur="500" fill="hold"/>
                                        <p:tgtEl>
                                          <p:spTgt spid="63"/>
                                        </p:tgtEl>
                                        <p:attrNameLst>
                                          <p:attrName>ppt_x</p:attrName>
                                        </p:attrNameLst>
                                      </p:cBhvr>
                                      <p:tavLst>
                                        <p:tav tm="0">
                                          <p:val>
                                            <p:strVal val="#ppt_x-#ppt_w/2"/>
                                          </p:val>
                                        </p:tav>
                                        <p:tav tm="100000">
                                          <p:val>
                                            <p:strVal val="#ppt_x"/>
                                          </p:val>
                                        </p:tav>
                                      </p:tavLst>
                                    </p:anim>
                                    <p:anim calcmode="lin" valueType="num">
                                      <p:cBhvr>
                                        <p:cTn id="86" dur="500" fill="hold"/>
                                        <p:tgtEl>
                                          <p:spTgt spid="63"/>
                                        </p:tgtEl>
                                        <p:attrNameLst>
                                          <p:attrName>ppt_y</p:attrName>
                                        </p:attrNameLst>
                                      </p:cBhvr>
                                      <p:tavLst>
                                        <p:tav tm="0">
                                          <p:val>
                                            <p:strVal val="#ppt_y"/>
                                          </p:val>
                                        </p:tav>
                                        <p:tav tm="100000">
                                          <p:val>
                                            <p:strVal val="#ppt_y"/>
                                          </p:val>
                                        </p:tav>
                                      </p:tavLst>
                                    </p:anim>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strVal val="#ppt_h"/>
                                          </p:val>
                                        </p:tav>
                                        <p:tav tm="100000">
                                          <p:val>
                                            <p:strVal val="#ppt_h"/>
                                          </p:val>
                                        </p:tav>
                                      </p:tavLst>
                                    </p:anim>
                                  </p:childTnLst>
                                </p:cTn>
                              </p:par>
                            </p:childTnLst>
                          </p:cTn>
                        </p:par>
                        <p:par>
                          <p:cTn id="89" fill="hold">
                            <p:stCondLst>
                              <p:cond delay="500"/>
                            </p:stCondLst>
                            <p:childTnLst>
                              <p:par>
                                <p:cTn id="90" presetID="17" presetClass="entr" presetSubtype="2" fill="hold" grpId="0" nodeType="afterEffect">
                                  <p:stCondLst>
                                    <p:cond delay="0"/>
                                  </p:stCondLst>
                                  <p:childTnLst>
                                    <p:set>
                                      <p:cBhvr>
                                        <p:cTn id="91" dur="1" fill="hold">
                                          <p:stCondLst>
                                            <p:cond delay="0"/>
                                          </p:stCondLst>
                                        </p:cTn>
                                        <p:tgtEl>
                                          <p:spTgt spid="61"/>
                                        </p:tgtEl>
                                        <p:attrNameLst>
                                          <p:attrName>style.visibility</p:attrName>
                                        </p:attrNameLst>
                                      </p:cBhvr>
                                      <p:to>
                                        <p:strVal val="visible"/>
                                      </p:to>
                                    </p:set>
                                    <p:anim calcmode="lin" valueType="num">
                                      <p:cBhvr>
                                        <p:cTn id="92" dur="500" fill="hold"/>
                                        <p:tgtEl>
                                          <p:spTgt spid="61"/>
                                        </p:tgtEl>
                                        <p:attrNameLst>
                                          <p:attrName>ppt_x</p:attrName>
                                        </p:attrNameLst>
                                      </p:cBhvr>
                                      <p:tavLst>
                                        <p:tav tm="0">
                                          <p:val>
                                            <p:strVal val="#ppt_x+#ppt_w/2"/>
                                          </p:val>
                                        </p:tav>
                                        <p:tav tm="100000">
                                          <p:val>
                                            <p:strVal val="#ppt_x"/>
                                          </p:val>
                                        </p:tav>
                                      </p:tavLst>
                                    </p:anim>
                                    <p:anim calcmode="lin" valueType="num">
                                      <p:cBhvr>
                                        <p:cTn id="93" dur="500" fill="hold"/>
                                        <p:tgtEl>
                                          <p:spTgt spid="61"/>
                                        </p:tgtEl>
                                        <p:attrNameLst>
                                          <p:attrName>ppt_y</p:attrName>
                                        </p:attrNameLst>
                                      </p:cBhvr>
                                      <p:tavLst>
                                        <p:tav tm="0">
                                          <p:val>
                                            <p:strVal val="#ppt_y"/>
                                          </p:val>
                                        </p:tav>
                                        <p:tav tm="100000">
                                          <p:val>
                                            <p:strVal val="#ppt_y"/>
                                          </p:val>
                                        </p:tav>
                                      </p:tavLst>
                                    </p:anim>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strVal val="#ppt_h"/>
                                          </p:val>
                                        </p:tav>
                                        <p:tav tm="100000">
                                          <p:val>
                                            <p:strVal val="#ppt_h"/>
                                          </p:val>
                                        </p:tav>
                                      </p:tavLst>
                                    </p:anim>
                                  </p:childTnLst>
                                </p:cTn>
                              </p:par>
                            </p:childTnLst>
                          </p:cTn>
                        </p:par>
                        <p:par>
                          <p:cTn id="96" fill="hold">
                            <p:stCondLst>
                              <p:cond delay="1000"/>
                            </p:stCondLst>
                            <p:childTnLst>
                              <p:par>
                                <p:cTn id="97" presetID="17" presetClass="entr" presetSubtype="2" fill="hold" grpId="0" nodeType="afterEffect">
                                  <p:stCondLst>
                                    <p:cond delay="0"/>
                                  </p:stCondLst>
                                  <p:childTnLst>
                                    <p:set>
                                      <p:cBhvr>
                                        <p:cTn id="98" dur="1" fill="hold">
                                          <p:stCondLst>
                                            <p:cond delay="0"/>
                                          </p:stCondLst>
                                        </p:cTn>
                                        <p:tgtEl>
                                          <p:spTgt spid="62"/>
                                        </p:tgtEl>
                                        <p:attrNameLst>
                                          <p:attrName>style.visibility</p:attrName>
                                        </p:attrNameLst>
                                      </p:cBhvr>
                                      <p:to>
                                        <p:strVal val="visible"/>
                                      </p:to>
                                    </p:set>
                                    <p:anim calcmode="lin" valueType="num">
                                      <p:cBhvr>
                                        <p:cTn id="99" dur="500" fill="hold"/>
                                        <p:tgtEl>
                                          <p:spTgt spid="62"/>
                                        </p:tgtEl>
                                        <p:attrNameLst>
                                          <p:attrName>ppt_x</p:attrName>
                                        </p:attrNameLst>
                                      </p:cBhvr>
                                      <p:tavLst>
                                        <p:tav tm="0">
                                          <p:val>
                                            <p:strVal val="#ppt_x+#ppt_w/2"/>
                                          </p:val>
                                        </p:tav>
                                        <p:tav tm="100000">
                                          <p:val>
                                            <p:strVal val="#ppt_x"/>
                                          </p:val>
                                        </p:tav>
                                      </p:tavLst>
                                    </p:anim>
                                    <p:anim calcmode="lin" valueType="num">
                                      <p:cBhvr>
                                        <p:cTn id="100" dur="500" fill="hold"/>
                                        <p:tgtEl>
                                          <p:spTgt spid="62"/>
                                        </p:tgtEl>
                                        <p:attrNameLst>
                                          <p:attrName>ppt_y</p:attrName>
                                        </p:attrNameLst>
                                      </p:cBhvr>
                                      <p:tavLst>
                                        <p:tav tm="0">
                                          <p:val>
                                            <p:strVal val="#ppt_y"/>
                                          </p:val>
                                        </p:tav>
                                        <p:tav tm="100000">
                                          <p:val>
                                            <p:strVal val="#ppt_y"/>
                                          </p:val>
                                        </p:tav>
                                      </p:tavLst>
                                    </p:anim>
                                    <p:anim calcmode="lin" valueType="num">
                                      <p:cBhvr>
                                        <p:cTn id="101" dur="500" fill="hold"/>
                                        <p:tgtEl>
                                          <p:spTgt spid="62"/>
                                        </p:tgtEl>
                                        <p:attrNameLst>
                                          <p:attrName>ppt_w</p:attrName>
                                        </p:attrNameLst>
                                      </p:cBhvr>
                                      <p:tavLst>
                                        <p:tav tm="0">
                                          <p:val>
                                            <p:fltVal val="0"/>
                                          </p:val>
                                        </p:tav>
                                        <p:tav tm="100000">
                                          <p:val>
                                            <p:strVal val="#ppt_w"/>
                                          </p:val>
                                        </p:tav>
                                      </p:tavLst>
                                    </p:anim>
                                    <p:anim calcmode="lin" valueType="num">
                                      <p:cBhvr>
                                        <p:cTn id="102" dur="500" fill="hold"/>
                                        <p:tgtEl>
                                          <p:spTgt spid="62"/>
                                        </p:tgtEl>
                                        <p:attrNameLst>
                                          <p:attrName>ppt_h</p:attrName>
                                        </p:attrNameLst>
                                      </p:cBhvr>
                                      <p:tavLst>
                                        <p:tav tm="0">
                                          <p:val>
                                            <p:strVal val="#ppt_h"/>
                                          </p:val>
                                        </p:tav>
                                        <p:tav tm="100000">
                                          <p:val>
                                            <p:strVal val="#ppt_h"/>
                                          </p:val>
                                        </p:tav>
                                      </p:tavLst>
                                    </p:anim>
                                  </p:childTnLst>
                                </p:cTn>
                              </p:par>
                            </p:childTnLst>
                          </p:cTn>
                        </p:par>
                        <p:par>
                          <p:cTn id="103" fill="hold">
                            <p:stCondLst>
                              <p:cond delay="1500"/>
                            </p:stCondLst>
                            <p:childTnLst>
                              <p:par>
                                <p:cTn id="104" presetID="10" presetClass="entr" presetSubtype="0" fill="hold" grpId="0" nodeType="afterEffect">
                                  <p:stCondLst>
                                    <p:cond delay="0"/>
                                  </p:stCondLst>
                                  <p:childTnLst>
                                    <p:set>
                                      <p:cBhvr>
                                        <p:cTn id="105" dur="1" fill="hold">
                                          <p:stCondLst>
                                            <p:cond delay="0"/>
                                          </p:stCondLst>
                                        </p:cTn>
                                        <p:tgtEl>
                                          <p:spTgt spid="110"/>
                                        </p:tgtEl>
                                        <p:attrNameLst>
                                          <p:attrName>style.visibility</p:attrName>
                                        </p:attrNameLst>
                                      </p:cBhvr>
                                      <p:to>
                                        <p:strVal val="visible"/>
                                      </p:to>
                                    </p:set>
                                    <p:animEffect transition="in" filter="fade">
                                      <p:cBhvr>
                                        <p:cTn id="106" dur="500"/>
                                        <p:tgtEl>
                                          <p:spTgt spid="110"/>
                                        </p:tgtEl>
                                      </p:cBhvr>
                                    </p:animEffect>
                                  </p:childTnLst>
                                </p:cTn>
                              </p:par>
                            </p:childTnLst>
                          </p:cTn>
                        </p:par>
                      </p:childTnLst>
                    </p:cTn>
                  </p:par>
                  <p:par>
                    <p:cTn id="107" fill="hold">
                      <p:stCondLst>
                        <p:cond delay="indefinite"/>
                      </p:stCondLst>
                      <p:childTnLst>
                        <p:par>
                          <p:cTn id="108" fill="hold">
                            <p:stCondLst>
                              <p:cond delay="0"/>
                            </p:stCondLst>
                            <p:childTnLst>
                              <p:par>
                                <p:cTn id="109" presetID="17" presetClass="entr" presetSubtype="2" fill="hold" grpId="0" nodeType="click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p:cTn id="111" dur="500" fill="hold"/>
                                        <p:tgtEl>
                                          <p:spTgt spid="9"/>
                                        </p:tgtEl>
                                        <p:attrNameLst>
                                          <p:attrName>ppt_x</p:attrName>
                                        </p:attrNameLst>
                                      </p:cBhvr>
                                      <p:tavLst>
                                        <p:tav tm="0">
                                          <p:val>
                                            <p:strVal val="#ppt_x+#ppt_w/2"/>
                                          </p:val>
                                        </p:tav>
                                        <p:tav tm="100000">
                                          <p:val>
                                            <p:strVal val="#ppt_x"/>
                                          </p:val>
                                        </p:tav>
                                      </p:tavLst>
                                    </p:anim>
                                    <p:anim calcmode="lin" valueType="num">
                                      <p:cBhvr>
                                        <p:cTn id="112" dur="500" fill="hold"/>
                                        <p:tgtEl>
                                          <p:spTgt spid="9"/>
                                        </p:tgtEl>
                                        <p:attrNameLst>
                                          <p:attrName>ppt_y</p:attrName>
                                        </p:attrNameLst>
                                      </p:cBhvr>
                                      <p:tavLst>
                                        <p:tav tm="0">
                                          <p:val>
                                            <p:strVal val="#ppt_y"/>
                                          </p:val>
                                        </p:tav>
                                        <p:tav tm="100000">
                                          <p:val>
                                            <p:strVal val="#ppt_y"/>
                                          </p:val>
                                        </p:tav>
                                      </p:tavLst>
                                    </p:anim>
                                    <p:anim calcmode="lin" valueType="num">
                                      <p:cBhvr>
                                        <p:cTn id="113" dur="500" fill="hold"/>
                                        <p:tgtEl>
                                          <p:spTgt spid="9"/>
                                        </p:tgtEl>
                                        <p:attrNameLst>
                                          <p:attrName>ppt_w</p:attrName>
                                        </p:attrNameLst>
                                      </p:cBhvr>
                                      <p:tavLst>
                                        <p:tav tm="0">
                                          <p:val>
                                            <p:fltVal val="0"/>
                                          </p:val>
                                        </p:tav>
                                        <p:tav tm="100000">
                                          <p:val>
                                            <p:strVal val="#ppt_w"/>
                                          </p:val>
                                        </p:tav>
                                      </p:tavLst>
                                    </p:anim>
                                    <p:anim calcmode="lin" valueType="num">
                                      <p:cBhvr>
                                        <p:cTn id="114" dur="500" fill="hold"/>
                                        <p:tgtEl>
                                          <p:spTgt spid="9"/>
                                        </p:tgtEl>
                                        <p:attrNameLst>
                                          <p:attrName>ppt_h</p:attrName>
                                        </p:attrNameLst>
                                      </p:cBhvr>
                                      <p:tavLst>
                                        <p:tav tm="0">
                                          <p:val>
                                            <p:strVal val="#ppt_h"/>
                                          </p:val>
                                        </p:tav>
                                        <p:tav tm="100000">
                                          <p:val>
                                            <p:strVal val="#ppt_h"/>
                                          </p:val>
                                        </p:tav>
                                      </p:tavLst>
                                    </p:anim>
                                  </p:childTnLst>
                                </p:cTn>
                              </p:par>
                            </p:childTnLst>
                          </p:cTn>
                        </p:par>
                        <p:par>
                          <p:cTn id="115" fill="hold">
                            <p:stCondLst>
                              <p:cond delay="500"/>
                            </p:stCondLst>
                            <p:childTnLst>
                              <p:par>
                                <p:cTn id="116" presetID="17" presetClass="entr" presetSubtype="8" fill="hold" grpId="0" nodeType="afterEffect">
                                  <p:stCondLst>
                                    <p:cond delay="0"/>
                                  </p:stCondLst>
                                  <p:childTnLst>
                                    <p:set>
                                      <p:cBhvr>
                                        <p:cTn id="117" dur="1" fill="hold">
                                          <p:stCondLst>
                                            <p:cond delay="0"/>
                                          </p:stCondLst>
                                        </p:cTn>
                                        <p:tgtEl>
                                          <p:spTgt spid="7"/>
                                        </p:tgtEl>
                                        <p:attrNameLst>
                                          <p:attrName>style.visibility</p:attrName>
                                        </p:attrNameLst>
                                      </p:cBhvr>
                                      <p:to>
                                        <p:strVal val="visible"/>
                                      </p:to>
                                    </p:set>
                                    <p:anim calcmode="lin" valueType="num">
                                      <p:cBhvr>
                                        <p:cTn id="118" dur="500" fill="hold"/>
                                        <p:tgtEl>
                                          <p:spTgt spid="7"/>
                                        </p:tgtEl>
                                        <p:attrNameLst>
                                          <p:attrName>ppt_x</p:attrName>
                                        </p:attrNameLst>
                                      </p:cBhvr>
                                      <p:tavLst>
                                        <p:tav tm="0">
                                          <p:val>
                                            <p:strVal val="#ppt_x-#ppt_w/2"/>
                                          </p:val>
                                        </p:tav>
                                        <p:tav tm="100000">
                                          <p:val>
                                            <p:strVal val="#ppt_x"/>
                                          </p:val>
                                        </p:tav>
                                      </p:tavLst>
                                    </p:anim>
                                    <p:anim calcmode="lin" valueType="num">
                                      <p:cBhvr>
                                        <p:cTn id="119" dur="500" fill="hold"/>
                                        <p:tgtEl>
                                          <p:spTgt spid="7"/>
                                        </p:tgtEl>
                                        <p:attrNameLst>
                                          <p:attrName>ppt_y</p:attrName>
                                        </p:attrNameLst>
                                      </p:cBhvr>
                                      <p:tavLst>
                                        <p:tav tm="0">
                                          <p:val>
                                            <p:strVal val="#ppt_y"/>
                                          </p:val>
                                        </p:tav>
                                        <p:tav tm="100000">
                                          <p:val>
                                            <p:strVal val="#ppt_y"/>
                                          </p:val>
                                        </p:tav>
                                      </p:tavLst>
                                    </p:anim>
                                    <p:anim calcmode="lin" valueType="num">
                                      <p:cBhvr>
                                        <p:cTn id="120" dur="500" fill="hold"/>
                                        <p:tgtEl>
                                          <p:spTgt spid="7"/>
                                        </p:tgtEl>
                                        <p:attrNameLst>
                                          <p:attrName>ppt_w</p:attrName>
                                        </p:attrNameLst>
                                      </p:cBhvr>
                                      <p:tavLst>
                                        <p:tav tm="0">
                                          <p:val>
                                            <p:fltVal val="0"/>
                                          </p:val>
                                        </p:tav>
                                        <p:tav tm="100000">
                                          <p:val>
                                            <p:strVal val="#ppt_w"/>
                                          </p:val>
                                        </p:tav>
                                      </p:tavLst>
                                    </p:anim>
                                    <p:anim calcmode="lin" valueType="num">
                                      <p:cBhvr>
                                        <p:cTn id="121" dur="500" fill="hold"/>
                                        <p:tgtEl>
                                          <p:spTgt spid="7"/>
                                        </p:tgtEl>
                                        <p:attrNameLst>
                                          <p:attrName>ppt_h</p:attrName>
                                        </p:attrNameLst>
                                      </p:cBhvr>
                                      <p:tavLst>
                                        <p:tav tm="0">
                                          <p:val>
                                            <p:strVal val="#ppt_h"/>
                                          </p:val>
                                        </p:tav>
                                        <p:tav tm="100000">
                                          <p:val>
                                            <p:strVal val="#ppt_h"/>
                                          </p:val>
                                        </p:tav>
                                      </p:tavLst>
                                    </p:anim>
                                  </p:childTnLst>
                                </p:cTn>
                              </p:par>
                            </p:childTnLst>
                          </p:cTn>
                        </p:par>
                        <p:par>
                          <p:cTn id="122" fill="hold">
                            <p:stCondLst>
                              <p:cond delay="1000"/>
                            </p:stCondLst>
                            <p:childTnLst>
                              <p:par>
                                <p:cTn id="123" presetID="17" presetClass="entr" presetSubtype="8" fill="hold" nodeType="afterEffect">
                                  <p:stCondLst>
                                    <p:cond delay="0"/>
                                  </p:stCondLst>
                                  <p:childTnLst>
                                    <p:set>
                                      <p:cBhvr>
                                        <p:cTn id="124" dur="1" fill="hold">
                                          <p:stCondLst>
                                            <p:cond delay="0"/>
                                          </p:stCondLst>
                                        </p:cTn>
                                        <p:tgtEl>
                                          <p:spTgt spid="108"/>
                                        </p:tgtEl>
                                        <p:attrNameLst>
                                          <p:attrName>style.visibility</p:attrName>
                                        </p:attrNameLst>
                                      </p:cBhvr>
                                      <p:to>
                                        <p:strVal val="visible"/>
                                      </p:to>
                                    </p:set>
                                    <p:anim calcmode="lin" valueType="num">
                                      <p:cBhvr>
                                        <p:cTn id="125" dur="500" fill="hold"/>
                                        <p:tgtEl>
                                          <p:spTgt spid="108"/>
                                        </p:tgtEl>
                                        <p:attrNameLst>
                                          <p:attrName>ppt_x</p:attrName>
                                        </p:attrNameLst>
                                      </p:cBhvr>
                                      <p:tavLst>
                                        <p:tav tm="0">
                                          <p:val>
                                            <p:strVal val="#ppt_x-#ppt_w/2"/>
                                          </p:val>
                                        </p:tav>
                                        <p:tav tm="100000">
                                          <p:val>
                                            <p:strVal val="#ppt_x"/>
                                          </p:val>
                                        </p:tav>
                                      </p:tavLst>
                                    </p:anim>
                                    <p:anim calcmode="lin" valueType="num">
                                      <p:cBhvr>
                                        <p:cTn id="126" dur="500" fill="hold"/>
                                        <p:tgtEl>
                                          <p:spTgt spid="108"/>
                                        </p:tgtEl>
                                        <p:attrNameLst>
                                          <p:attrName>ppt_y</p:attrName>
                                        </p:attrNameLst>
                                      </p:cBhvr>
                                      <p:tavLst>
                                        <p:tav tm="0">
                                          <p:val>
                                            <p:strVal val="#ppt_y"/>
                                          </p:val>
                                        </p:tav>
                                        <p:tav tm="100000">
                                          <p:val>
                                            <p:strVal val="#ppt_y"/>
                                          </p:val>
                                        </p:tav>
                                      </p:tavLst>
                                    </p:anim>
                                    <p:anim calcmode="lin" valueType="num">
                                      <p:cBhvr>
                                        <p:cTn id="127" dur="500" fill="hold"/>
                                        <p:tgtEl>
                                          <p:spTgt spid="108"/>
                                        </p:tgtEl>
                                        <p:attrNameLst>
                                          <p:attrName>ppt_w</p:attrName>
                                        </p:attrNameLst>
                                      </p:cBhvr>
                                      <p:tavLst>
                                        <p:tav tm="0">
                                          <p:val>
                                            <p:fltVal val="0"/>
                                          </p:val>
                                        </p:tav>
                                        <p:tav tm="100000">
                                          <p:val>
                                            <p:strVal val="#ppt_w"/>
                                          </p:val>
                                        </p:tav>
                                      </p:tavLst>
                                    </p:anim>
                                    <p:anim calcmode="lin" valueType="num">
                                      <p:cBhvr>
                                        <p:cTn id="128" dur="500" fill="hold"/>
                                        <p:tgtEl>
                                          <p:spTgt spid="108"/>
                                        </p:tgtEl>
                                        <p:attrNameLst>
                                          <p:attrName>ppt_h</p:attrName>
                                        </p:attrNameLst>
                                      </p:cBhvr>
                                      <p:tavLst>
                                        <p:tav tm="0">
                                          <p:val>
                                            <p:strVal val="#ppt_h"/>
                                          </p:val>
                                        </p:tav>
                                        <p:tav tm="100000">
                                          <p:val>
                                            <p:strVal val="#ppt_h"/>
                                          </p:val>
                                        </p:tav>
                                      </p:tavLst>
                                    </p:anim>
                                  </p:childTnLst>
                                </p:cTn>
                              </p:par>
                            </p:childTnLst>
                          </p:cTn>
                        </p:par>
                        <p:par>
                          <p:cTn id="129" fill="hold">
                            <p:stCondLst>
                              <p:cond delay="1500"/>
                            </p:stCondLst>
                            <p:childTnLst>
                              <p:par>
                                <p:cTn id="130" presetID="10" presetClass="entr" presetSubtype="0" fill="hold" grpId="0" nodeType="afterEffect">
                                  <p:stCondLst>
                                    <p:cond delay="0"/>
                                  </p:stCondLst>
                                  <p:childTnLst>
                                    <p:set>
                                      <p:cBhvr>
                                        <p:cTn id="131" dur="1" fill="hold">
                                          <p:stCondLst>
                                            <p:cond delay="0"/>
                                          </p:stCondLst>
                                        </p:cTn>
                                        <p:tgtEl>
                                          <p:spTgt spid="99"/>
                                        </p:tgtEl>
                                        <p:attrNameLst>
                                          <p:attrName>style.visibility</p:attrName>
                                        </p:attrNameLst>
                                      </p:cBhvr>
                                      <p:to>
                                        <p:strVal val="visible"/>
                                      </p:to>
                                    </p:set>
                                    <p:animEffect transition="in" filter="fade">
                                      <p:cBhvr>
                                        <p:cTn id="132" dur="500"/>
                                        <p:tgtEl>
                                          <p:spTgt spid="99"/>
                                        </p:tgtEl>
                                      </p:cBhvr>
                                    </p:animEffect>
                                  </p:childTnLst>
                                </p:cTn>
                              </p:par>
                            </p:childTnLst>
                          </p:cTn>
                        </p:par>
                      </p:childTnLst>
                    </p:cTn>
                  </p:par>
                  <p:par>
                    <p:cTn id="133" fill="hold">
                      <p:stCondLst>
                        <p:cond delay="indefinite"/>
                      </p:stCondLst>
                      <p:childTnLst>
                        <p:par>
                          <p:cTn id="134" fill="hold">
                            <p:stCondLst>
                              <p:cond delay="0"/>
                            </p:stCondLst>
                            <p:childTnLst>
                              <p:par>
                                <p:cTn id="135" presetID="17" presetClass="entr" presetSubtype="2" fill="hold" grpId="0" nodeType="clickEffect">
                                  <p:stCondLst>
                                    <p:cond delay="0"/>
                                  </p:stCondLst>
                                  <p:childTnLst>
                                    <p:set>
                                      <p:cBhvr>
                                        <p:cTn id="136" dur="1" fill="hold">
                                          <p:stCondLst>
                                            <p:cond delay="0"/>
                                          </p:stCondLst>
                                        </p:cTn>
                                        <p:tgtEl>
                                          <p:spTgt spid="30"/>
                                        </p:tgtEl>
                                        <p:attrNameLst>
                                          <p:attrName>style.visibility</p:attrName>
                                        </p:attrNameLst>
                                      </p:cBhvr>
                                      <p:to>
                                        <p:strVal val="visible"/>
                                      </p:to>
                                    </p:set>
                                    <p:anim calcmode="lin" valueType="num">
                                      <p:cBhvr>
                                        <p:cTn id="137" dur="500" fill="hold"/>
                                        <p:tgtEl>
                                          <p:spTgt spid="30"/>
                                        </p:tgtEl>
                                        <p:attrNameLst>
                                          <p:attrName>ppt_x</p:attrName>
                                        </p:attrNameLst>
                                      </p:cBhvr>
                                      <p:tavLst>
                                        <p:tav tm="0">
                                          <p:val>
                                            <p:strVal val="#ppt_x+#ppt_w/2"/>
                                          </p:val>
                                        </p:tav>
                                        <p:tav tm="100000">
                                          <p:val>
                                            <p:strVal val="#ppt_x"/>
                                          </p:val>
                                        </p:tav>
                                      </p:tavLst>
                                    </p:anim>
                                    <p:anim calcmode="lin" valueType="num">
                                      <p:cBhvr>
                                        <p:cTn id="138" dur="500" fill="hold"/>
                                        <p:tgtEl>
                                          <p:spTgt spid="30"/>
                                        </p:tgtEl>
                                        <p:attrNameLst>
                                          <p:attrName>ppt_y</p:attrName>
                                        </p:attrNameLst>
                                      </p:cBhvr>
                                      <p:tavLst>
                                        <p:tav tm="0">
                                          <p:val>
                                            <p:strVal val="#ppt_y"/>
                                          </p:val>
                                        </p:tav>
                                        <p:tav tm="100000">
                                          <p:val>
                                            <p:strVal val="#ppt_y"/>
                                          </p:val>
                                        </p:tav>
                                      </p:tavLst>
                                    </p:anim>
                                    <p:anim calcmode="lin" valueType="num">
                                      <p:cBhvr>
                                        <p:cTn id="139" dur="500" fill="hold"/>
                                        <p:tgtEl>
                                          <p:spTgt spid="30"/>
                                        </p:tgtEl>
                                        <p:attrNameLst>
                                          <p:attrName>ppt_w</p:attrName>
                                        </p:attrNameLst>
                                      </p:cBhvr>
                                      <p:tavLst>
                                        <p:tav tm="0">
                                          <p:val>
                                            <p:fltVal val="0"/>
                                          </p:val>
                                        </p:tav>
                                        <p:tav tm="100000">
                                          <p:val>
                                            <p:strVal val="#ppt_w"/>
                                          </p:val>
                                        </p:tav>
                                      </p:tavLst>
                                    </p:anim>
                                    <p:anim calcmode="lin" valueType="num">
                                      <p:cBhvr>
                                        <p:cTn id="140" dur="500" fill="hold"/>
                                        <p:tgtEl>
                                          <p:spTgt spid="30"/>
                                        </p:tgtEl>
                                        <p:attrNameLst>
                                          <p:attrName>ppt_h</p:attrName>
                                        </p:attrNameLst>
                                      </p:cBhvr>
                                      <p:tavLst>
                                        <p:tav tm="0">
                                          <p:val>
                                            <p:strVal val="#ppt_h"/>
                                          </p:val>
                                        </p:tav>
                                        <p:tav tm="100000">
                                          <p:val>
                                            <p:strVal val="#ppt_h"/>
                                          </p:val>
                                        </p:tav>
                                      </p:tavLst>
                                    </p:anim>
                                  </p:childTnLst>
                                </p:cTn>
                              </p:par>
                            </p:childTnLst>
                          </p:cTn>
                        </p:par>
                        <p:par>
                          <p:cTn id="141" fill="hold">
                            <p:stCondLst>
                              <p:cond delay="500"/>
                            </p:stCondLst>
                            <p:childTnLst>
                              <p:par>
                                <p:cTn id="142" presetID="17" presetClass="entr" presetSubtype="8" fill="hold" grpId="0" nodeType="afterEffect">
                                  <p:stCondLst>
                                    <p:cond delay="0"/>
                                  </p:stCondLst>
                                  <p:childTnLst>
                                    <p:set>
                                      <p:cBhvr>
                                        <p:cTn id="143" dur="1" fill="hold">
                                          <p:stCondLst>
                                            <p:cond delay="0"/>
                                          </p:stCondLst>
                                        </p:cTn>
                                        <p:tgtEl>
                                          <p:spTgt spid="28"/>
                                        </p:tgtEl>
                                        <p:attrNameLst>
                                          <p:attrName>style.visibility</p:attrName>
                                        </p:attrNameLst>
                                      </p:cBhvr>
                                      <p:to>
                                        <p:strVal val="visible"/>
                                      </p:to>
                                    </p:set>
                                    <p:anim calcmode="lin" valueType="num">
                                      <p:cBhvr>
                                        <p:cTn id="144" dur="500" fill="hold"/>
                                        <p:tgtEl>
                                          <p:spTgt spid="28"/>
                                        </p:tgtEl>
                                        <p:attrNameLst>
                                          <p:attrName>ppt_x</p:attrName>
                                        </p:attrNameLst>
                                      </p:cBhvr>
                                      <p:tavLst>
                                        <p:tav tm="0">
                                          <p:val>
                                            <p:strVal val="#ppt_x-#ppt_w/2"/>
                                          </p:val>
                                        </p:tav>
                                        <p:tav tm="100000">
                                          <p:val>
                                            <p:strVal val="#ppt_x"/>
                                          </p:val>
                                        </p:tav>
                                      </p:tavLst>
                                    </p:anim>
                                    <p:anim calcmode="lin" valueType="num">
                                      <p:cBhvr>
                                        <p:cTn id="145" dur="500" fill="hold"/>
                                        <p:tgtEl>
                                          <p:spTgt spid="28"/>
                                        </p:tgtEl>
                                        <p:attrNameLst>
                                          <p:attrName>ppt_y</p:attrName>
                                        </p:attrNameLst>
                                      </p:cBhvr>
                                      <p:tavLst>
                                        <p:tav tm="0">
                                          <p:val>
                                            <p:strVal val="#ppt_y"/>
                                          </p:val>
                                        </p:tav>
                                        <p:tav tm="100000">
                                          <p:val>
                                            <p:strVal val="#ppt_y"/>
                                          </p:val>
                                        </p:tav>
                                      </p:tavLst>
                                    </p:anim>
                                    <p:anim calcmode="lin" valueType="num">
                                      <p:cBhvr>
                                        <p:cTn id="146" dur="500" fill="hold"/>
                                        <p:tgtEl>
                                          <p:spTgt spid="28"/>
                                        </p:tgtEl>
                                        <p:attrNameLst>
                                          <p:attrName>ppt_w</p:attrName>
                                        </p:attrNameLst>
                                      </p:cBhvr>
                                      <p:tavLst>
                                        <p:tav tm="0">
                                          <p:val>
                                            <p:fltVal val="0"/>
                                          </p:val>
                                        </p:tav>
                                        <p:tav tm="100000">
                                          <p:val>
                                            <p:strVal val="#ppt_w"/>
                                          </p:val>
                                        </p:tav>
                                      </p:tavLst>
                                    </p:anim>
                                    <p:anim calcmode="lin" valueType="num">
                                      <p:cBhvr>
                                        <p:cTn id="147" dur="500" fill="hold"/>
                                        <p:tgtEl>
                                          <p:spTgt spid="28"/>
                                        </p:tgtEl>
                                        <p:attrNameLst>
                                          <p:attrName>ppt_h</p:attrName>
                                        </p:attrNameLst>
                                      </p:cBhvr>
                                      <p:tavLst>
                                        <p:tav tm="0">
                                          <p:val>
                                            <p:strVal val="#ppt_h"/>
                                          </p:val>
                                        </p:tav>
                                        <p:tav tm="100000">
                                          <p:val>
                                            <p:strVal val="#ppt_h"/>
                                          </p:val>
                                        </p:tav>
                                      </p:tavLst>
                                    </p:anim>
                                  </p:childTnLst>
                                </p:cTn>
                              </p:par>
                            </p:childTnLst>
                          </p:cTn>
                        </p:par>
                        <p:par>
                          <p:cTn id="148" fill="hold">
                            <p:stCondLst>
                              <p:cond delay="1000"/>
                            </p:stCondLst>
                            <p:childTnLst>
                              <p:par>
                                <p:cTn id="149" presetID="17" presetClass="entr" presetSubtype="8" fill="hold" grpId="0" nodeType="afterEffect">
                                  <p:stCondLst>
                                    <p:cond delay="0"/>
                                  </p:stCondLst>
                                  <p:childTnLst>
                                    <p:set>
                                      <p:cBhvr>
                                        <p:cTn id="150" dur="1" fill="hold">
                                          <p:stCondLst>
                                            <p:cond delay="0"/>
                                          </p:stCondLst>
                                        </p:cTn>
                                        <p:tgtEl>
                                          <p:spTgt spid="29"/>
                                        </p:tgtEl>
                                        <p:attrNameLst>
                                          <p:attrName>style.visibility</p:attrName>
                                        </p:attrNameLst>
                                      </p:cBhvr>
                                      <p:to>
                                        <p:strVal val="visible"/>
                                      </p:to>
                                    </p:set>
                                    <p:anim calcmode="lin" valueType="num">
                                      <p:cBhvr>
                                        <p:cTn id="151" dur="500" fill="hold"/>
                                        <p:tgtEl>
                                          <p:spTgt spid="29"/>
                                        </p:tgtEl>
                                        <p:attrNameLst>
                                          <p:attrName>ppt_x</p:attrName>
                                        </p:attrNameLst>
                                      </p:cBhvr>
                                      <p:tavLst>
                                        <p:tav tm="0">
                                          <p:val>
                                            <p:strVal val="#ppt_x-#ppt_w/2"/>
                                          </p:val>
                                        </p:tav>
                                        <p:tav tm="100000">
                                          <p:val>
                                            <p:strVal val="#ppt_x"/>
                                          </p:val>
                                        </p:tav>
                                      </p:tavLst>
                                    </p:anim>
                                    <p:anim calcmode="lin" valueType="num">
                                      <p:cBhvr>
                                        <p:cTn id="152" dur="500" fill="hold"/>
                                        <p:tgtEl>
                                          <p:spTgt spid="29"/>
                                        </p:tgtEl>
                                        <p:attrNameLst>
                                          <p:attrName>ppt_y</p:attrName>
                                        </p:attrNameLst>
                                      </p:cBhvr>
                                      <p:tavLst>
                                        <p:tav tm="0">
                                          <p:val>
                                            <p:strVal val="#ppt_y"/>
                                          </p:val>
                                        </p:tav>
                                        <p:tav tm="100000">
                                          <p:val>
                                            <p:strVal val="#ppt_y"/>
                                          </p:val>
                                        </p:tav>
                                      </p:tavLst>
                                    </p:anim>
                                    <p:anim calcmode="lin" valueType="num">
                                      <p:cBhvr>
                                        <p:cTn id="153" dur="500" fill="hold"/>
                                        <p:tgtEl>
                                          <p:spTgt spid="29"/>
                                        </p:tgtEl>
                                        <p:attrNameLst>
                                          <p:attrName>ppt_w</p:attrName>
                                        </p:attrNameLst>
                                      </p:cBhvr>
                                      <p:tavLst>
                                        <p:tav tm="0">
                                          <p:val>
                                            <p:fltVal val="0"/>
                                          </p:val>
                                        </p:tav>
                                        <p:tav tm="100000">
                                          <p:val>
                                            <p:strVal val="#ppt_w"/>
                                          </p:val>
                                        </p:tav>
                                      </p:tavLst>
                                    </p:anim>
                                    <p:anim calcmode="lin" valueType="num">
                                      <p:cBhvr>
                                        <p:cTn id="154" dur="500" fill="hold"/>
                                        <p:tgtEl>
                                          <p:spTgt spid="29"/>
                                        </p:tgtEl>
                                        <p:attrNameLst>
                                          <p:attrName>ppt_h</p:attrName>
                                        </p:attrNameLst>
                                      </p:cBhvr>
                                      <p:tavLst>
                                        <p:tav tm="0">
                                          <p:val>
                                            <p:strVal val="#ppt_h"/>
                                          </p:val>
                                        </p:tav>
                                        <p:tav tm="100000">
                                          <p:val>
                                            <p:strVal val="#ppt_h"/>
                                          </p:val>
                                        </p:tav>
                                      </p:tavLst>
                                    </p:anim>
                                  </p:childTnLst>
                                </p:cTn>
                              </p:par>
                            </p:childTnLst>
                          </p:cTn>
                        </p:par>
                        <p:par>
                          <p:cTn id="155" fill="hold">
                            <p:stCondLst>
                              <p:cond delay="1500"/>
                            </p:stCondLst>
                            <p:childTnLst>
                              <p:par>
                                <p:cTn id="156" presetID="10" presetClass="entr" presetSubtype="0" fill="hold" grpId="0" nodeType="afterEffect">
                                  <p:stCondLst>
                                    <p:cond delay="0"/>
                                  </p:stCondLst>
                                  <p:childTnLst>
                                    <p:set>
                                      <p:cBhvr>
                                        <p:cTn id="157" dur="1" fill="hold">
                                          <p:stCondLst>
                                            <p:cond delay="0"/>
                                          </p:stCondLst>
                                        </p:cTn>
                                        <p:tgtEl>
                                          <p:spTgt spid="111"/>
                                        </p:tgtEl>
                                        <p:attrNameLst>
                                          <p:attrName>style.visibility</p:attrName>
                                        </p:attrNameLst>
                                      </p:cBhvr>
                                      <p:to>
                                        <p:strVal val="visible"/>
                                      </p:to>
                                    </p:set>
                                    <p:animEffect transition="in" filter="fade">
                                      <p:cBhvr>
                                        <p:cTn id="158" dur="500"/>
                                        <p:tgtEl>
                                          <p:spTgt spid="111"/>
                                        </p:tgtEl>
                                      </p:cBhvr>
                                    </p:animEffect>
                                  </p:childTnLst>
                                </p:cTn>
                              </p:par>
                            </p:childTnLst>
                          </p:cTn>
                        </p:par>
                      </p:childTnLst>
                    </p:cTn>
                  </p:par>
                  <p:par>
                    <p:cTn id="159" fill="hold">
                      <p:stCondLst>
                        <p:cond delay="indefinite"/>
                      </p:stCondLst>
                      <p:childTnLst>
                        <p:par>
                          <p:cTn id="160" fill="hold">
                            <p:stCondLst>
                              <p:cond delay="0"/>
                            </p:stCondLst>
                            <p:childTnLst>
                              <p:par>
                                <p:cTn id="161" presetID="17" presetClass="entr" presetSubtype="2" fill="hold" grpId="0" nodeType="clickEffect">
                                  <p:stCondLst>
                                    <p:cond delay="0"/>
                                  </p:stCondLst>
                                  <p:childTnLst>
                                    <p:set>
                                      <p:cBhvr>
                                        <p:cTn id="162" dur="1" fill="hold">
                                          <p:stCondLst>
                                            <p:cond delay="0"/>
                                          </p:stCondLst>
                                        </p:cTn>
                                        <p:tgtEl>
                                          <p:spTgt spid="48"/>
                                        </p:tgtEl>
                                        <p:attrNameLst>
                                          <p:attrName>style.visibility</p:attrName>
                                        </p:attrNameLst>
                                      </p:cBhvr>
                                      <p:to>
                                        <p:strVal val="visible"/>
                                      </p:to>
                                    </p:set>
                                    <p:anim calcmode="lin" valueType="num">
                                      <p:cBhvr>
                                        <p:cTn id="163" dur="500" fill="hold"/>
                                        <p:tgtEl>
                                          <p:spTgt spid="48"/>
                                        </p:tgtEl>
                                        <p:attrNameLst>
                                          <p:attrName>ppt_x</p:attrName>
                                        </p:attrNameLst>
                                      </p:cBhvr>
                                      <p:tavLst>
                                        <p:tav tm="0">
                                          <p:val>
                                            <p:strVal val="#ppt_x+#ppt_w/2"/>
                                          </p:val>
                                        </p:tav>
                                        <p:tav tm="100000">
                                          <p:val>
                                            <p:strVal val="#ppt_x"/>
                                          </p:val>
                                        </p:tav>
                                      </p:tavLst>
                                    </p:anim>
                                    <p:anim calcmode="lin" valueType="num">
                                      <p:cBhvr>
                                        <p:cTn id="164" dur="500" fill="hold"/>
                                        <p:tgtEl>
                                          <p:spTgt spid="48"/>
                                        </p:tgtEl>
                                        <p:attrNameLst>
                                          <p:attrName>ppt_y</p:attrName>
                                        </p:attrNameLst>
                                      </p:cBhvr>
                                      <p:tavLst>
                                        <p:tav tm="0">
                                          <p:val>
                                            <p:strVal val="#ppt_y"/>
                                          </p:val>
                                        </p:tav>
                                        <p:tav tm="100000">
                                          <p:val>
                                            <p:strVal val="#ppt_y"/>
                                          </p:val>
                                        </p:tav>
                                      </p:tavLst>
                                    </p:anim>
                                    <p:anim calcmode="lin" valueType="num">
                                      <p:cBhvr>
                                        <p:cTn id="165" dur="500" fill="hold"/>
                                        <p:tgtEl>
                                          <p:spTgt spid="48"/>
                                        </p:tgtEl>
                                        <p:attrNameLst>
                                          <p:attrName>ppt_w</p:attrName>
                                        </p:attrNameLst>
                                      </p:cBhvr>
                                      <p:tavLst>
                                        <p:tav tm="0">
                                          <p:val>
                                            <p:fltVal val="0"/>
                                          </p:val>
                                        </p:tav>
                                        <p:tav tm="100000">
                                          <p:val>
                                            <p:strVal val="#ppt_w"/>
                                          </p:val>
                                        </p:tav>
                                      </p:tavLst>
                                    </p:anim>
                                    <p:anim calcmode="lin" valueType="num">
                                      <p:cBhvr>
                                        <p:cTn id="166" dur="500" fill="hold"/>
                                        <p:tgtEl>
                                          <p:spTgt spid="48"/>
                                        </p:tgtEl>
                                        <p:attrNameLst>
                                          <p:attrName>ppt_h</p:attrName>
                                        </p:attrNameLst>
                                      </p:cBhvr>
                                      <p:tavLst>
                                        <p:tav tm="0">
                                          <p:val>
                                            <p:strVal val="#ppt_h"/>
                                          </p:val>
                                        </p:tav>
                                        <p:tav tm="100000">
                                          <p:val>
                                            <p:strVal val="#ppt_h"/>
                                          </p:val>
                                        </p:tav>
                                      </p:tavLst>
                                    </p:anim>
                                  </p:childTnLst>
                                </p:cTn>
                              </p:par>
                            </p:childTnLst>
                          </p:cTn>
                        </p:par>
                        <p:par>
                          <p:cTn id="167" fill="hold">
                            <p:stCondLst>
                              <p:cond delay="500"/>
                            </p:stCondLst>
                            <p:childTnLst>
                              <p:par>
                                <p:cTn id="168" presetID="17" presetClass="entr" presetSubtype="8" fill="hold" grpId="0" nodeType="afterEffect">
                                  <p:stCondLst>
                                    <p:cond delay="0"/>
                                  </p:stCondLst>
                                  <p:childTnLst>
                                    <p:set>
                                      <p:cBhvr>
                                        <p:cTn id="169" dur="1" fill="hold">
                                          <p:stCondLst>
                                            <p:cond delay="0"/>
                                          </p:stCondLst>
                                        </p:cTn>
                                        <p:tgtEl>
                                          <p:spTgt spid="46"/>
                                        </p:tgtEl>
                                        <p:attrNameLst>
                                          <p:attrName>style.visibility</p:attrName>
                                        </p:attrNameLst>
                                      </p:cBhvr>
                                      <p:to>
                                        <p:strVal val="visible"/>
                                      </p:to>
                                    </p:set>
                                    <p:anim calcmode="lin" valueType="num">
                                      <p:cBhvr>
                                        <p:cTn id="170" dur="500" fill="hold"/>
                                        <p:tgtEl>
                                          <p:spTgt spid="46"/>
                                        </p:tgtEl>
                                        <p:attrNameLst>
                                          <p:attrName>ppt_x</p:attrName>
                                        </p:attrNameLst>
                                      </p:cBhvr>
                                      <p:tavLst>
                                        <p:tav tm="0">
                                          <p:val>
                                            <p:strVal val="#ppt_x-#ppt_w/2"/>
                                          </p:val>
                                        </p:tav>
                                        <p:tav tm="100000">
                                          <p:val>
                                            <p:strVal val="#ppt_x"/>
                                          </p:val>
                                        </p:tav>
                                      </p:tavLst>
                                    </p:anim>
                                    <p:anim calcmode="lin" valueType="num">
                                      <p:cBhvr>
                                        <p:cTn id="171" dur="500" fill="hold"/>
                                        <p:tgtEl>
                                          <p:spTgt spid="46"/>
                                        </p:tgtEl>
                                        <p:attrNameLst>
                                          <p:attrName>ppt_y</p:attrName>
                                        </p:attrNameLst>
                                      </p:cBhvr>
                                      <p:tavLst>
                                        <p:tav tm="0">
                                          <p:val>
                                            <p:strVal val="#ppt_y"/>
                                          </p:val>
                                        </p:tav>
                                        <p:tav tm="100000">
                                          <p:val>
                                            <p:strVal val="#ppt_y"/>
                                          </p:val>
                                        </p:tav>
                                      </p:tavLst>
                                    </p:anim>
                                    <p:anim calcmode="lin" valueType="num">
                                      <p:cBhvr>
                                        <p:cTn id="172" dur="500" fill="hold"/>
                                        <p:tgtEl>
                                          <p:spTgt spid="46"/>
                                        </p:tgtEl>
                                        <p:attrNameLst>
                                          <p:attrName>ppt_w</p:attrName>
                                        </p:attrNameLst>
                                      </p:cBhvr>
                                      <p:tavLst>
                                        <p:tav tm="0">
                                          <p:val>
                                            <p:fltVal val="0"/>
                                          </p:val>
                                        </p:tav>
                                        <p:tav tm="100000">
                                          <p:val>
                                            <p:strVal val="#ppt_w"/>
                                          </p:val>
                                        </p:tav>
                                      </p:tavLst>
                                    </p:anim>
                                    <p:anim calcmode="lin" valueType="num">
                                      <p:cBhvr>
                                        <p:cTn id="173" dur="500" fill="hold"/>
                                        <p:tgtEl>
                                          <p:spTgt spid="46"/>
                                        </p:tgtEl>
                                        <p:attrNameLst>
                                          <p:attrName>ppt_h</p:attrName>
                                        </p:attrNameLst>
                                      </p:cBhvr>
                                      <p:tavLst>
                                        <p:tav tm="0">
                                          <p:val>
                                            <p:strVal val="#ppt_h"/>
                                          </p:val>
                                        </p:tav>
                                        <p:tav tm="100000">
                                          <p:val>
                                            <p:strVal val="#ppt_h"/>
                                          </p:val>
                                        </p:tav>
                                      </p:tavLst>
                                    </p:anim>
                                  </p:childTnLst>
                                </p:cTn>
                              </p:par>
                            </p:childTnLst>
                          </p:cTn>
                        </p:par>
                        <p:par>
                          <p:cTn id="174" fill="hold">
                            <p:stCondLst>
                              <p:cond delay="1000"/>
                            </p:stCondLst>
                            <p:childTnLst>
                              <p:par>
                                <p:cTn id="175" presetID="17" presetClass="entr" presetSubtype="8" fill="hold" grpId="0" nodeType="afterEffect">
                                  <p:stCondLst>
                                    <p:cond delay="0"/>
                                  </p:stCondLst>
                                  <p:childTnLst>
                                    <p:set>
                                      <p:cBhvr>
                                        <p:cTn id="176" dur="1" fill="hold">
                                          <p:stCondLst>
                                            <p:cond delay="0"/>
                                          </p:stCondLst>
                                        </p:cTn>
                                        <p:tgtEl>
                                          <p:spTgt spid="47"/>
                                        </p:tgtEl>
                                        <p:attrNameLst>
                                          <p:attrName>style.visibility</p:attrName>
                                        </p:attrNameLst>
                                      </p:cBhvr>
                                      <p:to>
                                        <p:strVal val="visible"/>
                                      </p:to>
                                    </p:set>
                                    <p:anim calcmode="lin" valueType="num">
                                      <p:cBhvr>
                                        <p:cTn id="177" dur="500" fill="hold"/>
                                        <p:tgtEl>
                                          <p:spTgt spid="47"/>
                                        </p:tgtEl>
                                        <p:attrNameLst>
                                          <p:attrName>ppt_x</p:attrName>
                                        </p:attrNameLst>
                                      </p:cBhvr>
                                      <p:tavLst>
                                        <p:tav tm="0">
                                          <p:val>
                                            <p:strVal val="#ppt_x-#ppt_w/2"/>
                                          </p:val>
                                        </p:tav>
                                        <p:tav tm="100000">
                                          <p:val>
                                            <p:strVal val="#ppt_x"/>
                                          </p:val>
                                        </p:tav>
                                      </p:tavLst>
                                    </p:anim>
                                    <p:anim calcmode="lin" valueType="num">
                                      <p:cBhvr>
                                        <p:cTn id="178" dur="500" fill="hold"/>
                                        <p:tgtEl>
                                          <p:spTgt spid="47"/>
                                        </p:tgtEl>
                                        <p:attrNameLst>
                                          <p:attrName>ppt_y</p:attrName>
                                        </p:attrNameLst>
                                      </p:cBhvr>
                                      <p:tavLst>
                                        <p:tav tm="0">
                                          <p:val>
                                            <p:strVal val="#ppt_y"/>
                                          </p:val>
                                        </p:tav>
                                        <p:tav tm="100000">
                                          <p:val>
                                            <p:strVal val="#ppt_y"/>
                                          </p:val>
                                        </p:tav>
                                      </p:tavLst>
                                    </p:anim>
                                    <p:anim calcmode="lin" valueType="num">
                                      <p:cBhvr>
                                        <p:cTn id="179" dur="500" fill="hold"/>
                                        <p:tgtEl>
                                          <p:spTgt spid="47"/>
                                        </p:tgtEl>
                                        <p:attrNameLst>
                                          <p:attrName>ppt_w</p:attrName>
                                        </p:attrNameLst>
                                      </p:cBhvr>
                                      <p:tavLst>
                                        <p:tav tm="0">
                                          <p:val>
                                            <p:fltVal val="0"/>
                                          </p:val>
                                        </p:tav>
                                        <p:tav tm="100000">
                                          <p:val>
                                            <p:strVal val="#ppt_w"/>
                                          </p:val>
                                        </p:tav>
                                      </p:tavLst>
                                    </p:anim>
                                    <p:anim calcmode="lin" valueType="num">
                                      <p:cBhvr>
                                        <p:cTn id="180" dur="500" fill="hold"/>
                                        <p:tgtEl>
                                          <p:spTgt spid="47"/>
                                        </p:tgtEl>
                                        <p:attrNameLst>
                                          <p:attrName>ppt_h</p:attrName>
                                        </p:attrNameLst>
                                      </p:cBhvr>
                                      <p:tavLst>
                                        <p:tav tm="0">
                                          <p:val>
                                            <p:strVal val="#ppt_h"/>
                                          </p:val>
                                        </p:tav>
                                        <p:tav tm="100000">
                                          <p:val>
                                            <p:strVal val="#ppt_h"/>
                                          </p:val>
                                        </p:tav>
                                      </p:tavLst>
                                    </p:anim>
                                  </p:childTnLst>
                                </p:cTn>
                              </p:par>
                            </p:childTnLst>
                          </p:cTn>
                        </p:par>
                        <p:par>
                          <p:cTn id="181" fill="hold">
                            <p:stCondLst>
                              <p:cond delay="1500"/>
                            </p:stCondLst>
                            <p:childTnLst>
                              <p:par>
                                <p:cTn id="182" presetID="10" presetClass="entr" presetSubtype="0" fill="hold" grpId="0" nodeType="afterEffect">
                                  <p:stCondLst>
                                    <p:cond delay="0"/>
                                  </p:stCondLst>
                                  <p:childTnLst>
                                    <p:set>
                                      <p:cBhvr>
                                        <p:cTn id="183" dur="1" fill="hold">
                                          <p:stCondLst>
                                            <p:cond delay="0"/>
                                          </p:stCondLst>
                                        </p:cTn>
                                        <p:tgtEl>
                                          <p:spTgt spid="112"/>
                                        </p:tgtEl>
                                        <p:attrNameLst>
                                          <p:attrName>style.visibility</p:attrName>
                                        </p:attrNameLst>
                                      </p:cBhvr>
                                      <p:to>
                                        <p:strVal val="visible"/>
                                      </p:to>
                                    </p:set>
                                    <p:animEffect transition="in" filter="fade">
                                      <p:cBhvr>
                                        <p:cTn id="184" dur="500"/>
                                        <p:tgtEl>
                                          <p:spTgt spid="112"/>
                                        </p:tgtEl>
                                      </p:cBhvr>
                                    </p:animEffect>
                                  </p:childTnLst>
                                </p:cTn>
                              </p:par>
                            </p:childTnLst>
                          </p:cTn>
                        </p:par>
                      </p:childTnLst>
                    </p:cTn>
                  </p:par>
                  <p:par>
                    <p:cTn id="185" fill="hold">
                      <p:stCondLst>
                        <p:cond delay="indefinite"/>
                      </p:stCondLst>
                      <p:childTnLst>
                        <p:par>
                          <p:cTn id="186" fill="hold">
                            <p:stCondLst>
                              <p:cond delay="0"/>
                            </p:stCondLst>
                            <p:childTnLst>
                              <p:par>
                                <p:cTn id="187" presetID="17" presetClass="entr" presetSubtype="2" fill="hold" grpId="0" nodeType="clickEffect">
                                  <p:stCondLst>
                                    <p:cond delay="0"/>
                                  </p:stCondLst>
                                  <p:childTnLst>
                                    <p:set>
                                      <p:cBhvr>
                                        <p:cTn id="188" dur="1" fill="hold">
                                          <p:stCondLst>
                                            <p:cond delay="0"/>
                                          </p:stCondLst>
                                        </p:cTn>
                                        <p:tgtEl>
                                          <p:spTgt spid="66"/>
                                        </p:tgtEl>
                                        <p:attrNameLst>
                                          <p:attrName>style.visibility</p:attrName>
                                        </p:attrNameLst>
                                      </p:cBhvr>
                                      <p:to>
                                        <p:strVal val="visible"/>
                                      </p:to>
                                    </p:set>
                                    <p:anim calcmode="lin" valueType="num">
                                      <p:cBhvr>
                                        <p:cTn id="189" dur="500" fill="hold"/>
                                        <p:tgtEl>
                                          <p:spTgt spid="66"/>
                                        </p:tgtEl>
                                        <p:attrNameLst>
                                          <p:attrName>ppt_x</p:attrName>
                                        </p:attrNameLst>
                                      </p:cBhvr>
                                      <p:tavLst>
                                        <p:tav tm="0">
                                          <p:val>
                                            <p:strVal val="#ppt_x+#ppt_w/2"/>
                                          </p:val>
                                        </p:tav>
                                        <p:tav tm="100000">
                                          <p:val>
                                            <p:strVal val="#ppt_x"/>
                                          </p:val>
                                        </p:tav>
                                      </p:tavLst>
                                    </p:anim>
                                    <p:anim calcmode="lin" valueType="num">
                                      <p:cBhvr>
                                        <p:cTn id="190" dur="500" fill="hold"/>
                                        <p:tgtEl>
                                          <p:spTgt spid="66"/>
                                        </p:tgtEl>
                                        <p:attrNameLst>
                                          <p:attrName>ppt_y</p:attrName>
                                        </p:attrNameLst>
                                      </p:cBhvr>
                                      <p:tavLst>
                                        <p:tav tm="0">
                                          <p:val>
                                            <p:strVal val="#ppt_y"/>
                                          </p:val>
                                        </p:tav>
                                        <p:tav tm="100000">
                                          <p:val>
                                            <p:strVal val="#ppt_y"/>
                                          </p:val>
                                        </p:tav>
                                      </p:tavLst>
                                    </p:anim>
                                    <p:anim calcmode="lin" valueType="num">
                                      <p:cBhvr>
                                        <p:cTn id="191" dur="500" fill="hold"/>
                                        <p:tgtEl>
                                          <p:spTgt spid="66"/>
                                        </p:tgtEl>
                                        <p:attrNameLst>
                                          <p:attrName>ppt_w</p:attrName>
                                        </p:attrNameLst>
                                      </p:cBhvr>
                                      <p:tavLst>
                                        <p:tav tm="0">
                                          <p:val>
                                            <p:fltVal val="0"/>
                                          </p:val>
                                        </p:tav>
                                        <p:tav tm="100000">
                                          <p:val>
                                            <p:strVal val="#ppt_w"/>
                                          </p:val>
                                        </p:tav>
                                      </p:tavLst>
                                    </p:anim>
                                    <p:anim calcmode="lin" valueType="num">
                                      <p:cBhvr>
                                        <p:cTn id="192" dur="500" fill="hold"/>
                                        <p:tgtEl>
                                          <p:spTgt spid="66"/>
                                        </p:tgtEl>
                                        <p:attrNameLst>
                                          <p:attrName>ppt_h</p:attrName>
                                        </p:attrNameLst>
                                      </p:cBhvr>
                                      <p:tavLst>
                                        <p:tav tm="0">
                                          <p:val>
                                            <p:strVal val="#ppt_h"/>
                                          </p:val>
                                        </p:tav>
                                        <p:tav tm="100000">
                                          <p:val>
                                            <p:strVal val="#ppt_h"/>
                                          </p:val>
                                        </p:tav>
                                      </p:tavLst>
                                    </p:anim>
                                  </p:childTnLst>
                                </p:cTn>
                              </p:par>
                            </p:childTnLst>
                          </p:cTn>
                        </p:par>
                        <p:par>
                          <p:cTn id="193" fill="hold">
                            <p:stCondLst>
                              <p:cond delay="500"/>
                            </p:stCondLst>
                            <p:childTnLst>
                              <p:par>
                                <p:cTn id="194" presetID="17" presetClass="entr" presetSubtype="8" fill="hold" grpId="0" nodeType="afterEffect">
                                  <p:stCondLst>
                                    <p:cond delay="0"/>
                                  </p:stCondLst>
                                  <p:childTnLst>
                                    <p:set>
                                      <p:cBhvr>
                                        <p:cTn id="195" dur="1" fill="hold">
                                          <p:stCondLst>
                                            <p:cond delay="0"/>
                                          </p:stCondLst>
                                        </p:cTn>
                                        <p:tgtEl>
                                          <p:spTgt spid="64"/>
                                        </p:tgtEl>
                                        <p:attrNameLst>
                                          <p:attrName>style.visibility</p:attrName>
                                        </p:attrNameLst>
                                      </p:cBhvr>
                                      <p:to>
                                        <p:strVal val="visible"/>
                                      </p:to>
                                    </p:set>
                                    <p:anim calcmode="lin" valueType="num">
                                      <p:cBhvr>
                                        <p:cTn id="196" dur="500" fill="hold"/>
                                        <p:tgtEl>
                                          <p:spTgt spid="64"/>
                                        </p:tgtEl>
                                        <p:attrNameLst>
                                          <p:attrName>ppt_x</p:attrName>
                                        </p:attrNameLst>
                                      </p:cBhvr>
                                      <p:tavLst>
                                        <p:tav tm="0">
                                          <p:val>
                                            <p:strVal val="#ppt_x-#ppt_w/2"/>
                                          </p:val>
                                        </p:tav>
                                        <p:tav tm="100000">
                                          <p:val>
                                            <p:strVal val="#ppt_x"/>
                                          </p:val>
                                        </p:tav>
                                      </p:tavLst>
                                    </p:anim>
                                    <p:anim calcmode="lin" valueType="num">
                                      <p:cBhvr>
                                        <p:cTn id="197" dur="500" fill="hold"/>
                                        <p:tgtEl>
                                          <p:spTgt spid="64"/>
                                        </p:tgtEl>
                                        <p:attrNameLst>
                                          <p:attrName>ppt_y</p:attrName>
                                        </p:attrNameLst>
                                      </p:cBhvr>
                                      <p:tavLst>
                                        <p:tav tm="0">
                                          <p:val>
                                            <p:strVal val="#ppt_y"/>
                                          </p:val>
                                        </p:tav>
                                        <p:tav tm="100000">
                                          <p:val>
                                            <p:strVal val="#ppt_y"/>
                                          </p:val>
                                        </p:tav>
                                      </p:tavLst>
                                    </p:anim>
                                    <p:anim calcmode="lin" valueType="num">
                                      <p:cBhvr>
                                        <p:cTn id="198" dur="500" fill="hold"/>
                                        <p:tgtEl>
                                          <p:spTgt spid="64"/>
                                        </p:tgtEl>
                                        <p:attrNameLst>
                                          <p:attrName>ppt_w</p:attrName>
                                        </p:attrNameLst>
                                      </p:cBhvr>
                                      <p:tavLst>
                                        <p:tav tm="0">
                                          <p:val>
                                            <p:fltVal val="0"/>
                                          </p:val>
                                        </p:tav>
                                        <p:tav tm="100000">
                                          <p:val>
                                            <p:strVal val="#ppt_w"/>
                                          </p:val>
                                        </p:tav>
                                      </p:tavLst>
                                    </p:anim>
                                    <p:anim calcmode="lin" valueType="num">
                                      <p:cBhvr>
                                        <p:cTn id="199" dur="500" fill="hold"/>
                                        <p:tgtEl>
                                          <p:spTgt spid="64"/>
                                        </p:tgtEl>
                                        <p:attrNameLst>
                                          <p:attrName>ppt_h</p:attrName>
                                        </p:attrNameLst>
                                      </p:cBhvr>
                                      <p:tavLst>
                                        <p:tav tm="0">
                                          <p:val>
                                            <p:strVal val="#ppt_h"/>
                                          </p:val>
                                        </p:tav>
                                        <p:tav tm="100000">
                                          <p:val>
                                            <p:strVal val="#ppt_h"/>
                                          </p:val>
                                        </p:tav>
                                      </p:tavLst>
                                    </p:anim>
                                  </p:childTnLst>
                                </p:cTn>
                              </p:par>
                            </p:childTnLst>
                          </p:cTn>
                        </p:par>
                        <p:par>
                          <p:cTn id="200" fill="hold">
                            <p:stCondLst>
                              <p:cond delay="1000"/>
                            </p:stCondLst>
                            <p:childTnLst>
                              <p:par>
                                <p:cTn id="201" presetID="17" presetClass="entr" presetSubtype="8" fill="hold" grpId="0" nodeType="afterEffect">
                                  <p:stCondLst>
                                    <p:cond delay="0"/>
                                  </p:stCondLst>
                                  <p:childTnLst>
                                    <p:set>
                                      <p:cBhvr>
                                        <p:cTn id="202" dur="1" fill="hold">
                                          <p:stCondLst>
                                            <p:cond delay="0"/>
                                          </p:stCondLst>
                                        </p:cTn>
                                        <p:tgtEl>
                                          <p:spTgt spid="65"/>
                                        </p:tgtEl>
                                        <p:attrNameLst>
                                          <p:attrName>style.visibility</p:attrName>
                                        </p:attrNameLst>
                                      </p:cBhvr>
                                      <p:to>
                                        <p:strVal val="visible"/>
                                      </p:to>
                                    </p:set>
                                    <p:anim calcmode="lin" valueType="num">
                                      <p:cBhvr>
                                        <p:cTn id="203" dur="500" fill="hold"/>
                                        <p:tgtEl>
                                          <p:spTgt spid="65"/>
                                        </p:tgtEl>
                                        <p:attrNameLst>
                                          <p:attrName>ppt_x</p:attrName>
                                        </p:attrNameLst>
                                      </p:cBhvr>
                                      <p:tavLst>
                                        <p:tav tm="0">
                                          <p:val>
                                            <p:strVal val="#ppt_x-#ppt_w/2"/>
                                          </p:val>
                                        </p:tav>
                                        <p:tav tm="100000">
                                          <p:val>
                                            <p:strVal val="#ppt_x"/>
                                          </p:val>
                                        </p:tav>
                                      </p:tavLst>
                                    </p:anim>
                                    <p:anim calcmode="lin" valueType="num">
                                      <p:cBhvr>
                                        <p:cTn id="204" dur="500" fill="hold"/>
                                        <p:tgtEl>
                                          <p:spTgt spid="65"/>
                                        </p:tgtEl>
                                        <p:attrNameLst>
                                          <p:attrName>ppt_y</p:attrName>
                                        </p:attrNameLst>
                                      </p:cBhvr>
                                      <p:tavLst>
                                        <p:tav tm="0">
                                          <p:val>
                                            <p:strVal val="#ppt_y"/>
                                          </p:val>
                                        </p:tav>
                                        <p:tav tm="100000">
                                          <p:val>
                                            <p:strVal val="#ppt_y"/>
                                          </p:val>
                                        </p:tav>
                                      </p:tavLst>
                                    </p:anim>
                                    <p:anim calcmode="lin" valueType="num">
                                      <p:cBhvr>
                                        <p:cTn id="205" dur="500" fill="hold"/>
                                        <p:tgtEl>
                                          <p:spTgt spid="65"/>
                                        </p:tgtEl>
                                        <p:attrNameLst>
                                          <p:attrName>ppt_w</p:attrName>
                                        </p:attrNameLst>
                                      </p:cBhvr>
                                      <p:tavLst>
                                        <p:tav tm="0">
                                          <p:val>
                                            <p:fltVal val="0"/>
                                          </p:val>
                                        </p:tav>
                                        <p:tav tm="100000">
                                          <p:val>
                                            <p:strVal val="#ppt_w"/>
                                          </p:val>
                                        </p:tav>
                                      </p:tavLst>
                                    </p:anim>
                                    <p:anim calcmode="lin" valueType="num">
                                      <p:cBhvr>
                                        <p:cTn id="206" dur="500" fill="hold"/>
                                        <p:tgtEl>
                                          <p:spTgt spid="65"/>
                                        </p:tgtEl>
                                        <p:attrNameLst>
                                          <p:attrName>ppt_h</p:attrName>
                                        </p:attrNameLst>
                                      </p:cBhvr>
                                      <p:tavLst>
                                        <p:tav tm="0">
                                          <p:val>
                                            <p:strVal val="#ppt_h"/>
                                          </p:val>
                                        </p:tav>
                                        <p:tav tm="100000">
                                          <p:val>
                                            <p:strVal val="#ppt_h"/>
                                          </p:val>
                                        </p:tav>
                                      </p:tavLst>
                                    </p:anim>
                                  </p:childTnLst>
                                </p:cTn>
                              </p:par>
                            </p:childTnLst>
                          </p:cTn>
                        </p:par>
                        <p:par>
                          <p:cTn id="207" fill="hold">
                            <p:stCondLst>
                              <p:cond delay="1500"/>
                            </p:stCondLst>
                            <p:childTnLst>
                              <p:par>
                                <p:cTn id="208" presetID="10" presetClass="entr" presetSubtype="0" fill="hold" grpId="0" nodeType="afterEffect">
                                  <p:stCondLst>
                                    <p:cond delay="0"/>
                                  </p:stCondLst>
                                  <p:childTnLst>
                                    <p:set>
                                      <p:cBhvr>
                                        <p:cTn id="209" dur="1" fill="hold">
                                          <p:stCondLst>
                                            <p:cond delay="0"/>
                                          </p:stCondLst>
                                        </p:cTn>
                                        <p:tgtEl>
                                          <p:spTgt spid="113"/>
                                        </p:tgtEl>
                                        <p:attrNameLst>
                                          <p:attrName>style.visibility</p:attrName>
                                        </p:attrNameLst>
                                      </p:cBhvr>
                                      <p:to>
                                        <p:strVal val="visible"/>
                                      </p:to>
                                    </p:set>
                                    <p:animEffect transition="in" filter="fade">
                                      <p:cBhvr>
                                        <p:cTn id="210"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2" grpId="0" animBg="1"/>
      <p:bldP spid="113" grpId="0" animBg="1"/>
      <p:bldP spid="100" grpId="0" animBg="1"/>
      <p:bldP spid="109" grpId="0" animBg="1"/>
      <p:bldP spid="110" grpId="0" animBg="1"/>
      <p:bldP spid="99" grpId="0" animBg="1"/>
      <p:bldP spid="4" grpId="0" animBg="1"/>
      <p:bldP spid="7" grpId="0" animBg="1"/>
      <p:bldP spid="25" grpId="0" animBg="1"/>
      <p:bldP spid="28" grpId="0" animBg="1"/>
      <p:bldP spid="43" grpId="0" animBg="1"/>
      <p:bldP spid="46" grpId="0" animBg="1"/>
      <p:bldP spid="64" grpId="0" animBg="1"/>
      <p:bldP spid="61" grpId="0" animBg="1"/>
      <p:bldP spid="3" grpId="0" animBg="1"/>
      <p:bldP spid="6" grpId="0" animBg="1"/>
      <p:bldP spid="9" grpId="0" animBg="1"/>
      <p:bldP spid="29" grpId="0" animBg="1"/>
      <p:bldP spid="27" grpId="0" animBg="1"/>
      <p:bldP spid="30" grpId="0" animBg="1"/>
      <p:bldP spid="44" grpId="0" animBg="1"/>
      <p:bldP spid="45" grpId="0" animBg="1"/>
      <p:bldP spid="47" grpId="0" animBg="1"/>
      <p:bldP spid="62" grpId="0" animBg="1"/>
      <p:bldP spid="48" grpId="0" animBg="1"/>
      <p:bldP spid="63" grpId="0" animBg="1"/>
      <p:bldP spid="65" grpId="0" animBg="1"/>
      <p:bldP spid="66"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ectangle 110">
            <a:extLst>
              <a:ext uri="{FF2B5EF4-FFF2-40B4-BE49-F238E27FC236}">
                <a16:creationId xmlns:a16="http://schemas.microsoft.com/office/drawing/2014/main" id="{42077450-0C7E-443A-A73A-9B4A55794CB8}"/>
              </a:ext>
            </a:extLst>
          </p:cNvPr>
          <p:cNvSpPr/>
          <p:nvPr/>
        </p:nvSpPr>
        <p:spPr>
          <a:xfrm rot="233751">
            <a:off x="7650621" y="2739228"/>
            <a:ext cx="3713868" cy="692443"/>
          </a:xfrm>
          <a:prstGeom prst="rect">
            <a:avLst/>
          </a:prstGeom>
          <a:solidFill>
            <a:schemeClr val="tx1">
              <a:alpha val="32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 name="Rectangle 111">
            <a:extLst>
              <a:ext uri="{FF2B5EF4-FFF2-40B4-BE49-F238E27FC236}">
                <a16:creationId xmlns:a16="http://schemas.microsoft.com/office/drawing/2014/main" id="{0AADF048-DBC4-4142-A999-3298510D4395}"/>
              </a:ext>
            </a:extLst>
          </p:cNvPr>
          <p:cNvSpPr/>
          <p:nvPr/>
        </p:nvSpPr>
        <p:spPr>
          <a:xfrm rot="233751">
            <a:off x="7683882" y="4304741"/>
            <a:ext cx="3713868" cy="692443"/>
          </a:xfrm>
          <a:prstGeom prst="rect">
            <a:avLst/>
          </a:prstGeom>
          <a:solidFill>
            <a:schemeClr val="tx1">
              <a:alpha val="32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 name="Rectangle 112">
            <a:extLst>
              <a:ext uri="{FF2B5EF4-FFF2-40B4-BE49-F238E27FC236}">
                <a16:creationId xmlns:a16="http://schemas.microsoft.com/office/drawing/2014/main" id="{8E4D5372-461A-4CED-8BAB-8419E2141F40}"/>
              </a:ext>
            </a:extLst>
          </p:cNvPr>
          <p:cNvSpPr/>
          <p:nvPr/>
        </p:nvSpPr>
        <p:spPr>
          <a:xfrm rot="233751">
            <a:off x="7639926" y="5744792"/>
            <a:ext cx="3713868" cy="692443"/>
          </a:xfrm>
          <a:prstGeom prst="rect">
            <a:avLst/>
          </a:prstGeom>
          <a:solidFill>
            <a:schemeClr val="tx1">
              <a:alpha val="32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Rectangle 99">
            <a:extLst>
              <a:ext uri="{FF2B5EF4-FFF2-40B4-BE49-F238E27FC236}">
                <a16:creationId xmlns:a16="http://schemas.microsoft.com/office/drawing/2014/main" id="{87ECF946-7AA2-4272-83F7-10AEFE7576CC}"/>
              </a:ext>
            </a:extLst>
          </p:cNvPr>
          <p:cNvSpPr/>
          <p:nvPr/>
        </p:nvSpPr>
        <p:spPr>
          <a:xfrm rot="21353261">
            <a:off x="1786887" y="2747246"/>
            <a:ext cx="3713868" cy="692443"/>
          </a:xfrm>
          <a:prstGeom prst="rect">
            <a:avLst/>
          </a:prstGeom>
          <a:solidFill>
            <a:schemeClr val="tx1">
              <a:alpha val="32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Rectangle 108">
            <a:extLst>
              <a:ext uri="{FF2B5EF4-FFF2-40B4-BE49-F238E27FC236}">
                <a16:creationId xmlns:a16="http://schemas.microsoft.com/office/drawing/2014/main" id="{3BBA0831-8FCF-4446-A962-6D72015C5443}"/>
              </a:ext>
            </a:extLst>
          </p:cNvPr>
          <p:cNvSpPr/>
          <p:nvPr/>
        </p:nvSpPr>
        <p:spPr>
          <a:xfrm rot="21353261">
            <a:off x="1739960" y="4249367"/>
            <a:ext cx="3713868" cy="692443"/>
          </a:xfrm>
          <a:prstGeom prst="rect">
            <a:avLst/>
          </a:prstGeom>
          <a:solidFill>
            <a:schemeClr val="tx1">
              <a:alpha val="32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 name="Rectangle 109">
            <a:extLst>
              <a:ext uri="{FF2B5EF4-FFF2-40B4-BE49-F238E27FC236}">
                <a16:creationId xmlns:a16="http://schemas.microsoft.com/office/drawing/2014/main" id="{C1C1FC39-2CB5-4DC3-A101-D777725AF3A8}"/>
              </a:ext>
            </a:extLst>
          </p:cNvPr>
          <p:cNvSpPr/>
          <p:nvPr/>
        </p:nvSpPr>
        <p:spPr>
          <a:xfrm rot="21353261">
            <a:off x="1693033" y="5735990"/>
            <a:ext cx="3713868" cy="692443"/>
          </a:xfrm>
          <a:prstGeom prst="rect">
            <a:avLst/>
          </a:prstGeom>
          <a:solidFill>
            <a:schemeClr val="tx1">
              <a:alpha val="32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Rectangle 98">
            <a:extLst>
              <a:ext uri="{FF2B5EF4-FFF2-40B4-BE49-F238E27FC236}">
                <a16:creationId xmlns:a16="http://schemas.microsoft.com/office/drawing/2014/main" id="{E9A0F7B5-C465-475C-9AD6-C5A696D099F4}"/>
              </a:ext>
            </a:extLst>
          </p:cNvPr>
          <p:cNvSpPr/>
          <p:nvPr/>
        </p:nvSpPr>
        <p:spPr>
          <a:xfrm rot="233751">
            <a:off x="7720092" y="1238071"/>
            <a:ext cx="3713868" cy="692443"/>
          </a:xfrm>
          <a:prstGeom prst="rect">
            <a:avLst/>
          </a:prstGeom>
          <a:solidFill>
            <a:schemeClr val="tx1">
              <a:alpha val="32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30DBA4B-D393-480A-B9D1-601A85357B1C}"/>
              </a:ext>
            </a:extLst>
          </p:cNvPr>
          <p:cNvSpPr/>
          <p:nvPr/>
        </p:nvSpPr>
        <p:spPr>
          <a:xfrm rot="21353261">
            <a:off x="1827989" y="1213713"/>
            <a:ext cx="3713868" cy="692443"/>
          </a:xfrm>
          <a:prstGeom prst="rect">
            <a:avLst/>
          </a:prstGeom>
          <a:solidFill>
            <a:schemeClr val="tx1">
              <a:alpha val="32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69796038-62E7-4081-82DC-7B1141DBC49D}"/>
              </a:ext>
            </a:extLst>
          </p:cNvPr>
          <p:cNvSpPr/>
          <p:nvPr/>
        </p:nvSpPr>
        <p:spPr>
          <a:xfrm>
            <a:off x="6983187" y="611949"/>
            <a:ext cx="4760686" cy="1045029"/>
          </a:xfrm>
          <a:prstGeom prst="roundRect">
            <a:avLst/>
          </a:prstGeom>
          <a:gradFill flip="none" rotWithShape="1">
            <a:gsLst>
              <a:gs pos="0">
                <a:srgbClr val="009999"/>
              </a:gs>
              <a:gs pos="100000">
                <a:srgbClr val="00666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01B07D27-5F3C-4187-8A39-3873271FD750}"/>
              </a:ext>
            </a:extLst>
          </p:cNvPr>
          <p:cNvSpPr/>
          <p:nvPr/>
        </p:nvSpPr>
        <p:spPr>
          <a:xfrm>
            <a:off x="1438729" y="2096700"/>
            <a:ext cx="4760686" cy="1045029"/>
          </a:xfrm>
          <a:prstGeom prst="roundRect">
            <a:avLst/>
          </a:prstGeom>
          <a:gradFill flip="none" rotWithShape="1">
            <a:gsLst>
              <a:gs pos="0">
                <a:srgbClr val="CC66FF"/>
              </a:gs>
              <a:gs pos="100000">
                <a:srgbClr val="CC00C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Rounded Corners 27">
            <a:extLst>
              <a:ext uri="{FF2B5EF4-FFF2-40B4-BE49-F238E27FC236}">
                <a16:creationId xmlns:a16="http://schemas.microsoft.com/office/drawing/2014/main" id="{C405D8CC-F819-4AF7-A6BA-98DE6B2A4C40}"/>
              </a:ext>
            </a:extLst>
          </p:cNvPr>
          <p:cNvSpPr/>
          <p:nvPr/>
        </p:nvSpPr>
        <p:spPr>
          <a:xfrm>
            <a:off x="6983187" y="2113560"/>
            <a:ext cx="4760686" cy="1045029"/>
          </a:xfrm>
          <a:prstGeom prst="roundRect">
            <a:avLst/>
          </a:prstGeom>
          <a:gradFill flip="none" rotWithShape="1">
            <a:gsLst>
              <a:gs pos="0">
                <a:srgbClr val="FF66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Rounded Corners 42">
            <a:extLst>
              <a:ext uri="{FF2B5EF4-FFF2-40B4-BE49-F238E27FC236}">
                <a16:creationId xmlns:a16="http://schemas.microsoft.com/office/drawing/2014/main" id="{DE830059-A02E-42F3-A5C5-DF9FD969E140}"/>
              </a:ext>
            </a:extLst>
          </p:cNvPr>
          <p:cNvSpPr/>
          <p:nvPr/>
        </p:nvSpPr>
        <p:spPr>
          <a:xfrm>
            <a:off x="1438729" y="3627342"/>
            <a:ext cx="4760686" cy="1045029"/>
          </a:xfrm>
          <a:prstGeom prst="roundRect">
            <a:avLst/>
          </a:prstGeom>
          <a:gradFill flip="none" rotWithShape="1">
            <a:gsLst>
              <a:gs pos="0">
                <a:srgbClr val="9966FF"/>
              </a:gs>
              <a:gs pos="100000">
                <a:srgbClr val="6666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Rounded Corners 45">
            <a:extLst>
              <a:ext uri="{FF2B5EF4-FFF2-40B4-BE49-F238E27FC236}">
                <a16:creationId xmlns:a16="http://schemas.microsoft.com/office/drawing/2014/main" id="{3321099F-E474-4D69-B7DB-085ECE1B606C}"/>
              </a:ext>
            </a:extLst>
          </p:cNvPr>
          <p:cNvSpPr/>
          <p:nvPr/>
        </p:nvSpPr>
        <p:spPr>
          <a:xfrm>
            <a:off x="6983187" y="3644202"/>
            <a:ext cx="4760686" cy="1045029"/>
          </a:xfrm>
          <a:prstGeom prst="roundRect">
            <a:avLst/>
          </a:prstGeom>
          <a:gradFill flip="none" rotWithShape="1">
            <a:gsLst>
              <a:gs pos="0">
                <a:srgbClr val="77EE00"/>
              </a:gs>
              <a:gs pos="100000">
                <a:srgbClr val="00CC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Rectangle: Rounded Corners 63">
            <a:extLst>
              <a:ext uri="{FF2B5EF4-FFF2-40B4-BE49-F238E27FC236}">
                <a16:creationId xmlns:a16="http://schemas.microsoft.com/office/drawing/2014/main" id="{C1971680-57A4-4420-B90B-26B9F2B2C5B6}"/>
              </a:ext>
            </a:extLst>
          </p:cNvPr>
          <p:cNvSpPr/>
          <p:nvPr/>
        </p:nvSpPr>
        <p:spPr>
          <a:xfrm>
            <a:off x="6983187" y="5102273"/>
            <a:ext cx="4760686" cy="1045029"/>
          </a:xfrm>
          <a:prstGeom prst="roundRect">
            <a:avLst/>
          </a:prstGeom>
          <a:gradFill flip="none" rotWithShape="1">
            <a:gsLst>
              <a:gs pos="0">
                <a:srgbClr val="CC9900"/>
              </a:gs>
              <a:gs pos="100000">
                <a:srgbClr val="996633"/>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Rounded Corners 60">
            <a:extLst>
              <a:ext uri="{FF2B5EF4-FFF2-40B4-BE49-F238E27FC236}">
                <a16:creationId xmlns:a16="http://schemas.microsoft.com/office/drawing/2014/main" id="{2D5D2ABB-C3C4-4B26-94F2-1A8CC53B7C50}"/>
              </a:ext>
            </a:extLst>
          </p:cNvPr>
          <p:cNvSpPr/>
          <p:nvPr/>
        </p:nvSpPr>
        <p:spPr>
          <a:xfrm>
            <a:off x="1438729" y="5085413"/>
            <a:ext cx="4760686" cy="1045029"/>
          </a:xfrm>
          <a:prstGeom prst="roundRect">
            <a:avLst/>
          </a:prstGeom>
          <a:gradFill flip="none" rotWithShape="1">
            <a:gsLst>
              <a:gs pos="0">
                <a:srgbClr val="00CCFF"/>
              </a:gs>
              <a:gs pos="100000">
                <a:srgbClr val="0000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93024A06-1686-4D65-88B5-664C60939CCA}"/>
              </a:ext>
            </a:extLst>
          </p:cNvPr>
          <p:cNvSpPr/>
          <p:nvPr/>
        </p:nvSpPr>
        <p:spPr>
          <a:xfrm>
            <a:off x="1438729" y="595089"/>
            <a:ext cx="4760686" cy="1045029"/>
          </a:xfrm>
          <a:prstGeom prst="roundRect">
            <a:avLst/>
          </a:prstGeom>
          <a:gradFill flip="none" rotWithShape="1">
            <a:gsLst>
              <a:gs pos="0">
                <a:srgbClr val="FFBA00"/>
              </a:gs>
              <a:gs pos="100000">
                <a:srgbClr val="CC33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1" name="Group 100">
            <a:extLst>
              <a:ext uri="{FF2B5EF4-FFF2-40B4-BE49-F238E27FC236}">
                <a16:creationId xmlns:a16="http://schemas.microsoft.com/office/drawing/2014/main" id="{2906E2AE-DE58-47C7-8FF9-F88A1C2578F7}"/>
              </a:ext>
            </a:extLst>
          </p:cNvPr>
          <p:cNvGrpSpPr/>
          <p:nvPr/>
        </p:nvGrpSpPr>
        <p:grpSpPr>
          <a:xfrm>
            <a:off x="1553542" y="694343"/>
            <a:ext cx="4357819" cy="846520"/>
            <a:chOff x="1058242" y="694343"/>
            <a:chExt cx="4357819" cy="846520"/>
          </a:xfrm>
        </p:grpSpPr>
        <p:sp>
          <p:nvSpPr>
            <p:cNvPr id="5" name="Rectangle: Rounded Corners 4">
              <a:extLst>
                <a:ext uri="{FF2B5EF4-FFF2-40B4-BE49-F238E27FC236}">
                  <a16:creationId xmlns:a16="http://schemas.microsoft.com/office/drawing/2014/main" id="{9C98BF77-8359-40EC-BC8F-E7AD0136D7A6}"/>
                </a:ext>
              </a:extLst>
            </p:cNvPr>
            <p:cNvSpPr/>
            <p:nvPr/>
          </p:nvSpPr>
          <p:spPr>
            <a:xfrm>
              <a:off x="1202173" y="694343"/>
              <a:ext cx="4213888" cy="846520"/>
            </a:xfrm>
            <a:prstGeom prst="roundRect">
              <a:avLst/>
            </a:prstGeom>
            <a:gradFill>
              <a:gsLst>
                <a:gs pos="56000">
                  <a:schemeClr val="bg1"/>
                </a:gs>
                <a:gs pos="100000">
                  <a:schemeClr val="bg1">
                    <a:lumMod val="95000"/>
                  </a:schemeClr>
                </a:gs>
              </a:gsLst>
              <a:lin ang="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2" name="Group 91">
              <a:extLst>
                <a:ext uri="{FF2B5EF4-FFF2-40B4-BE49-F238E27FC236}">
                  <a16:creationId xmlns:a16="http://schemas.microsoft.com/office/drawing/2014/main" id="{3AF2877F-7970-4B4F-ADAE-6970978F000E}"/>
                </a:ext>
              </a:extLst>
            </p:cNvPr>
            <p:cNvGrpSpPr/>
            <p:nvPr/>
          </p:nvGrpSpPr>
          <p:grpSpPr>
            <a:xfrm>
              <a:off x="1058242" y="762003"/>
              <a:ext cx="4323189" cy="724932"/>
              <a:chOff x="1058242" y="762003"/>
              <a:chExt cx="4323189" cy="724932"/>
            </a:xfrm>
          </p:grpSpPr>
          <p:cxnSp>
            <p:nvCxnSpPr>
              <p:cNvPr id="11" name="Straight Connector 10">
                <a:extLst>
                  <a:ext uri="{FF2B5EF4-FFF2-40B4-BE49-F238E27FC236}">
                    <a16:creationId xmlns:a16="http://schemas.microsoft.com/office/drawing/2014/main" id="{CAECB319-E3B1-468F-B8E1-1D8F4A53E6EE}"/>
                  </a:ext>
                </a:extLst>
              </p:cNvPr>
              <p:cNvCxnSpPr/>
              <p:nvPr/>
            </p:nvCxnSpPr>
            <p:spPr>
              <a:xfrm>
                <a:off x="2075544" y="762003"/>
                <a:ext cx="0" cy="711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8291478-7431-4A5A-B7B5-28FCF17BD363}"/>
                  </a:ext>
                </a:extLst>
              </p:cNvPr>
              <p:cNvSpPr txBox="1"/>
              <p:nvPr/>
            </p:nvSpPr>
            <p:spPr>
              <a:xfrm>
                <a:off x="1161144" y="1117603"/>
                <a:ext cx="870858" cy="369332"/>
              </a:xfrm>
              <a:prstGeom prst="rect">
                <a:avLst/>
              </a:prstGeom>
              <a:noFill/>
            </p:spPr>
            <p:txBody>
              <a:bodyPr wrap="square" rtlCol="0">
                <a:spAutoFit/>
              </a:bodyPr>
              <a:lstStyle>
                <a:defPPr>
                  <a:defRPr lang="en-US"/>
                </a:defPPr>
                <a:lvl1pPr algn="ctr">
                  <a:defRPr b="1">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4" name="TextBox 13">
                <a:extLst>
                  <a:ext uri="{FF2B5EF4-FFF2-40B4-BE49-F238E27FC236}">
                    <a16:creationId xmlns:a16="http://schemas.microsoft.com/office/drawing/2014/main" id="{673F2668-8A41-4A21-BE07-E7704BD2A973}"/>
                  </a:ext>
                </a:extLst>
              </p:cNvPr>
              <p:cNvSpPr txBox="1"/>
              <p:nvPr/>
            </p:nvSpPr>
            <p:spPr>
              <a:xfrm>
                <a:off x="1058242" y="804019"/>
                <a:ext cx="4323189" cy="584775"/>
              </a:xfrm>
              <a:prstGeom prst="rect">
                <a:avLst/>
              </a:prstGeom>
              <a:noFill/>
            </p:spPr>
            <p:txBody>
              <a:bodyPr wrap="square" rtlCol="0">
                <a:spAutoFit/>
              </a:bodyPr>
              <a:lstStyle/>
              <a:p>
                <a:pPr algn="ctr">
                  <a:defRPr/>
                </a:pPr>
                <a:r>
                  <a:rPr lang="en-US" sz="1600" dirty="0">
                    <a:solidFill>
                      <a:srgbClr val="CC3300"/>
                    </a:solidFill>
                    <a:latin typeface="Century Gothic" panose="020B0502020202020204" pitchFamily="34" charset="0"/>
                  </a:rPr>
                  <a:t>extra soap (500 grams bathing and 500 grams laundry per month)</a:t>
                </a:r>
                <a:endParaRPr kumimoji="0" lang="en-US" sz="1600" i="0" u="none" strike="noStrike" kern="1200" cap="none" spc="0" normalizeH="0" baseline="0" noProof="0" dirty="0">
                  <a:ln>
                    <a:noFill/>
                  </a:ln>
                  <a:solidFill>
                    <a:srgbClr val="CC3300"/>
                  </a:solidFill>
                  <a:effectLst/>
                  <a:uLnTx/>
                  <a:uFillTx/>
                  <a:latin typeface="Century Gothic" panose="020B0502020202020204" pitchFamily="34" charset="0"/>
                  <a:ea typeface="+mn-ea"/>
                  <a:cs typeface="+mn-cs"/>
                </a:endParaRPr>
              </a:p>
            </p:txBody>
          </p:sp>
        </p:grpSp>
      </p:grpSp>
      <p:sp>
        <p:nvSpPr>
          <p:cNvPr id="2" name="Rectangle: Rounded Corners 1">
            <a:extLst>
              <a:ext uri="{FF2B5EF4-FFF2-40B4-BE49-F238E27FC236}">
                <a16:creationId xmlns:a16="http://schemas.microsoft.com/office/drawing/2014/main" id="{A1182707-A74A-4892-94E9-3A75C88459A6}"/>
              </a:ext>
            </a:extLst>
          </p:cNvPr>
          <p:cNvSpPr/>
          <p:nvPr/>
        </p:nvSpPr>
        <p:spPr>
          <a:xfrm>
            <a:off x="5911361" y="268689"/>
            <a:ext cx="1359877" cy="6146454"/>
          </a:xfrm>
          <a:prstGeom prst="roundRect">
            <a:avLst>
              <a:gd name="adj" fmla="val 19869"/>
            </a:avLst>
          </a:prstGeom>
          <a:noFill/>
          <a:ln w="142875">
            <a:gradFill flip="none" rotWithShape="1">
              <a:gsLst>
                <a:gs pos="0">
                  <a:schemeClr val="accent1">
                    <a:lumMod val="5000"/>
                    <a:lumOff val="95000"/>
                  </a:schemeClr>
                </a:gs>
                <a:gs pos="100000">
                  <a:schemeClr val="bg1"/>
                </a:gs>
                <a:gs pos="65000">
                  <a:schemeClr val="bg1"/>
                </a:gs>
              </a:gsLst>
              <a:lin ang="16200000" scaled="1"/>
              <a:tileRect/>
            </a:gradFill>
          </a:ln>
          <a:effectLst>
            <a:outerShdw blurRad="50800" dist="177800" dir="5400000" algn="t" rotWithShape="0">
              <a:prstClr val="black">
                <a:alpha val="22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8" name="Group 107">
            <a:extLst>
              <a:ext uri="{FF2B5EF4-FFF2-40B4-BE49-F238E27FC236}">
                <a16:creationId xmlns:a16="http://schemas.microsoft.com/office/drawing/2014/main" id="{A84E62EC-2151-463D-BA9D-3AD67FB8BAD9}"/>
              </a:ext>
            </a:extLst>
          </p:cNvPr>
          <p:cNvGrpSpPr/>
          <p:nvPr/>
        </p:nvGrpSpPr>
        <p:grpSpPr>
          <a:xfrm>
            <a:off x="7271238" y="710698"/>
            <a:ext cx="4213888" cy="846520"/>
            <a:chOff x="6781662" y="710675"/>
            <a:chExt cx="4213888" cy="846520"/>
          </a:xfrm>
        </p:grpSpPr>
        <p:sp>
          <p:nvSpPr>
            <p:cNvPr id="8" name="Rectangle: Rounded Corners 7">
              <a:extLst>
                <a:ext uri="{FF2B5EF4-FFF2-40B4-BE49-F238E27FC236}">
                  <a16:creationId xmlns:a16="http://schemas.microsoft.com/office/drawing/2014/main" id="{CECD3A9D-C8DB-418D-BC43-A596CE5DDD92}"/>
                </a:ext>
              </a:extLst>
            </p:cNvPr>
            <p:cNvSpPr/>
            <p:nvPr/>
          </p:nvSpPr>
          <p:spPr>
            <a:xfrm>
              <a:off x="6781662" y="710675"/>
              <a:ext cx="4213888" cy="846520"/>
            </a:xfrm>
            <a:prstGeom prst="roundRect">
              <a:avLst/>
            </a:prstGeom>
            <a:gradFill>
              <a:gsLst>
                <a:gs pos="56000">
                  <a:schemeClr val="bg1"/>
                </a:gs>
                <a:gs pos="100000">
                  <a:schemeClr val="bg1">
                    <a:lumMod val="95000"/>
                  </a:schemeClr>
                </a:gs>
              </a:gsLst>
              <a:lin ang="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7" name="Group 106">
              <a:extLst>
                <a:ext uri="{FF2B5EF4-FFF2-40B4-BE49-F238E27FC236}">
                  <a16:creationId xmlns:a16="http://schemas.microsoft.com/office/drawing/2014/main" id="{2F2084A1-BFB1-4A68-9145-E73110E85471}"/>
                </a:ext>
              </a:extLst>
            </p:cNvPr>
            <p:cNvGrpSpPr/>
            <p:nvPr/>
          </p:nvGrpSpPr>
          <p:grpSpPr>
            <a:xfrm>
              <a:off x="7284239" y="885879"/>
              <a:ext cx="3655609" cy="599160"/>
              <a:chOff x="7284239" y="885879"/>
              <a:chExt cx="3655609" cy="599160"/>
            </a:xfrm>
          </p:grpSpPr>
          <p:cxnSp>
            <p:nvCxnSpPr>
              <p:cNvPr id="16" name="Straight Connector 15">
                <a:extLst>
                  <a:ext uri="{FF2B5EF4-FFF2-40B4-BE49-F238E27FC236}">
                    <a16:creationId xmlns:a16="http://schemas.microsoft.com/office/drawing/2014/main" id="{1C7AE7A8-1664-4819-997A-B95BB34D0294}"/>
                  </a:ext>
                </a:extLst>
              </p:cNvPr>
              <p:cNvCxnSpPr>
                <a:cxnSpLocks/>
              </p:cNvCxnSpPr>
              <p:nvPr/>
            </p:nvCxnSpPr>
            <p:spPr>
              <a:xfrm>
                <a:off x="7823179" y="885879"/>
                <a:ext cx="0" cy="599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CE0E28E-0B06-4954-B8F3-B619B2E33E3F}"/>
                  </a:ext>
                </a:extLst>
              </p:cNvPr>
              <p:cNvSpPr txBox="1"/>
              <p:nvPr/>
            </p:nvSpPr>
            <p:spPr>
              <a:xfrm>
                <a:off x="7284239" y="977209"/>
                <a:ext cx="3655609" cy="338554"/>
              </a:xfrm>
              <a:prstGeom prst="rect">
                <a:avLst/>
              </a:prstGeom>
              <a:noFill/>
            </p:spPr>
            <p:txBody>
              <a:bodyPr wrap="square" rtlCol="0">
                <a:spAutoFit/>
              </a:bodyPr>
              <a:lstStyle/>
              <a:p>
                <a:pPr lvl="0" algn="ctr">
                  <a:defRPr/>
                </a:pPr>
                <a:r>
                  <a:rPr lang="en-US" sz="1600" dirty="0">
                    <a:solidFill>
                      <a:srgbClr val="005B5B"/>
                    </a:solidFill>
                    <a:latin typeface="Century Gothic" panose="020B0502020202020204" pitchFamily="34" charset="0"/>
                  </a:rPr>
                  <a:t>underwear (12 per year)</a:t>
                </a:r>
                <a:endParaRPr kumimoji="0" lang="en-US" sz="1600" i="0" u="none" strike="noStrike" kern="1200" cap="none" spc="0" normalizeH="0" baseline="0" noProof="0" dirty="0">
                  <a:ln>
                    <a:noFill/>
                  </a:ln>
                  <a:solidFill>
                    <a:srgbClr val="005B5B"/>
                  </a:solidFill>
                  <a:effectLst/>
                  <a:uLnTx/>
                  <a:uFillTx/>
                  <a:latin typeface="Century Gothic" panose="020B0502020202020204" pitchFamily="34" charset="0"/>
                  <a:ea typeface="+mn-ea"/>
                  <a:cs typeface="+mn-cs"/>
                </a:endParaRPr>
              </a:p>
            </p:txBody>
          </p:sp>
        </p:grpSp>
      </p:grpSp>
      <p:sp>
        <p:nvSpPr>
          <p:cNvPr id="6" name="Rectangle: Top Corners Rounded 5">
            <a:extLst>
              <a:ext uri="{FF2B5EF4-FFF2-40B4-BE49-F238E27FC236}">
                <a16:creationId xmlns:a16="http://schemas.microsoft.com/office/drawing/2014/main" id="{2CACAE4E-EB93-4153-8833-7745AC64FB9C}"/>
              </a:ext>
            </a:extLst>
          </p:cNvPr>
          <p:cNvSpPr/>
          <p:nvPr/>
        </p:nvSpPr>
        <p:spPr>
          <a:xfrm rot="5400000">
            <a:off x="5504960" y="943432"/>
            <a:ext cx="812800" cy="348343"/>
          </a:xfrm>
          <a:prstGeom prst="round2SameRect">
            <a:avLst/>
          </a:prstGeom>
          <a:gradFill>
            <a:gsLst>
              <a:gs pos="81400">
                <a:srgbClr val="D64700"/>
              </a:gs>
              <a:gs pos="7000">
                <a:srgbClr val="FF9900"/>
              </a:gs>
              <a:gs pos="100000">
                <a:schemeClr val="tx1"/>
              </a:gs>
            </a:gsLst>
            <a:lin ang="162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Top Corners Rounded 8">
            <a:extLst>
              <a:ext uri="{FF2B5EF4-FFF2-40B4-BE49-F238E27FC236}">
                <a16:creationId xmlns:a16="http://schemas.microsoft.com/office/drawing/2014/main" id="{95BE17D1-5031-42D4-8D82-B4C5C6F7B12B}"/>
              </a:ext>
            </a:extLst>
          </p:cNvPr>
          <p:cNvSpPr/>
          <p:nvPr/>
        </p:nvSpPr>
        <p:spPr>
          <a:xfrm rot="5400000">
            <a:off x="6864837" y="943433"/>
            <a:ext cx="812800" cy="348343"/>
          </a:xfrm>
          <a:prstGeom prst="round2SameRect">
            <a:avLst/>
          </a:prstGeom>
          <a:gradFill flip="none" rotWithShape="1">
            <a:gsLst>
              <a:gs pos="10000">
                <a:srgbClr val="009999"/>
              </a:gs>
              <a:gs pos="80560">
                <a:srgbClr val="007171"/>
              </a:gs>
              <a:gs pos="100000">
                <a:schemeClr val="tx1"/>
              </a:gs>
            </a:gsLst>
            <a:lin ang="5400000" scaled="1"/>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2" name="Group 101">
            <a:extLst>
              <a:ext uri="{FF2B5EF4-FFF2-40B4-BE49-F238E27FC236}">
                <a16:creationId xmlns:a16="http://schemas.microsoft.com/office/drawing/2014/main" id="{00D7D7F5-D5AA-49D1-A6FF-63CC39C59807}"/>
              </a:ext>
            </a:extLst>
          </p:cNvPr>
          <p:cNvGrpSpPr/>
          <p:nvPr/>
        </p:nvGrpSpPr>
        <p:grpSpPr>
          <a:xfrm>
            <a:off x="1697473" y="2195954"/>
            <a:ext cx="4213888" cy="846520"/>
            <a:chOff x="1202173" y="2195954"/>
            <a:chExt cx="4213888" cy="846520"/>
          </a:xfrm>
        </p:grpSpPr>
        <p:sp>
          <p:nvSpPr>
            <p:cNvPr id="26" name="Rectangle: Rounded Corners 25">
              <a:extLst>
                <a:ext uri="{FF2B5EF4-FFF2-40B4-BE49-F238E27FC236}">
                  <a16:creationId xmlns:a16="http://schemas.microsoft.com/office/drawing/2014/main" id="{636526F6-B06C-4FB6-BFCA-E85EAE12B876}"/>
                </a:ext>
              </a:extLst>
            </p:cNvPr>
            <p:cNvSpPr/>
            <p:nvPr/>
          </p:nvSpPr>
          <p:spPr>
            <a:xfrm>
              <a:off x="1202173" y="2195954"/>
              <a:ext cx="4213888" cy="846520"/>
            </a:xfrm>
            <a:prstGeom prst="roundRect">
              <a:avLst/>
            </a:prstGeom>
            <a:gradFill>
              <a:gsLst>
                <a:gs pos="56000">
                  <a:schemeClr val="bg1"/>
                </a:gs>
                <a:gs pos="100000">
                  <a:schemeClr val="bg1">
                    <a:lumMod val="95000"/>
                  </a:schemeClr>
                </a:gs>
              </a:gsLst>
              <a:lin ang="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92A6D710-6395-4807-B932-812BE3D83FEF}"/>
                </a:ext>
              </a:extLst>
            </p:cNvPr>
            <p:cNvSpPr txBox="1"/>
            <p:nvPr/>
          </p:nvSpPr>
          <p:spPr>
            <a:xfrm>
              <a:off x="1469632" y="2285013"/>
              <a:ext cx="3408263" cy="584775"/>
            </a:xfrm>
            <a:prstGeom prst="rect">
              <a:avLst/>
            </a:prstGeom>
            <a:noFill/>
          </p:spPr>
          <p:txBody>
            <a:bodyPr wrap="square" rtlCol="0">
              <a:spAutoFit/>
            </a:bodyPr>
            <a:lstStyle/>
            <a:p>
              <a:pPr lvl="0" algn="ctr">
                <a:defRPr/>
              </a:pPr>
              <a:r>
                <a:rPr lang="en-US" sz="1600" dirty="0">
                  <a:solidFill>
                    <a:srgbClr val="A102A2"/>
                  </a:solidFill>
                </a:rPr>
                <a:t>two washable leak-proof mattress protectors</a:t>
              </a:r>
              <a:endParaRPr kumimoji="0" lang="en-US" sz="1600" i="0" u="none" strike="noStrike" kern="1200" cap="none" spc="0" normalizeH="0" baseline="0" noProof="0" dirty="0">
                <a:ln>
                  <a:noFill/>
                </a:ln>
                <a:solidFill>
                  <a:srgbClr val="A102A2"/>
                </a:solidFill>
                <a:effectLst/>
                <a:uLnTx/>
                <a:uFillTx/>
                <a:ea typeface="+mn-ea"/>
                <a:cs typeface="+mn-cs"/>
              </a:endParaRPr>
            </a:p>
          </p:txBody>
        </p:sp>
      </p:grpSp>
      <p:sp>
        <p:nvSpPr>
          <p:cNvPr id="29" name="Rectangle: Rounded Corners 28">
            <a:extLst>
              <a:ext uri="{FF2B5EF4-FFF2-40B4-BE49-F238E27FC236}">
                <a16:creationId xmlns:a16="http://schemas.microsoft.com/office/drawing/2014/main" id="{56EFAE1A-9529-4A5E-8C20-97D3EFB01FAB}"/>
              </a:ext>
            </a:extLst>
          </p:cNvPr>
          <p:cNvSpPr/>
          <p:nvPr/>
        </p:nvSpPr>
        <p:spPr>
          <a:xfrm>
            <a:off x="7241930" y="2212814"/>
            <a:ext cx="4224355" cy="846520"/>
          </a:xfrm>
          <a:prstGeom prst="roundRect">
            <a:avLst/>
          </a:prstGeom>
          <a:gradFill>
            <a:gsLst>
              <a:gs pos="56000">
                <a:schemeClr val="bg1"/>
              </a:gs>
              <a:gs pos="100000">
                <a:schemeClr val="bg1">
                  <a:lumMod val="95000"/>
                </a:schemeClr>
              </a:gs>
            </a:gsLst>
            <a:lin ang="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dirty="0">
                <a:solidFill>
                  <a:srgbClr val="FF6600"/>
                </a:solidFill>
              </a:rPr>
              <a:t>additional water containers</a:t>
            </a:r>
            <a:endParaRPr kumimoji="0" lang="en-US" sz="1800" b="0" i="0" u="none" strike="noStrike" kern="1200" cap="none" spc="0" normalizeH="0" baseline="0" noProof="0" dirty="0">
              <a:ln>
                <a:noFill/>
              </a:ln>
              <a:solidFill>
                <a:srgbClr val="FF6600"/>
              </a:solidFill>
              <a:effectLst/>
              <a:uLnTx/>
              <a:uFillTx/>
              <a:latin typeface="Calibri" panose="020F0502020204030204"/>
              <a:ea typeface="+mn-ea"/>
              <a:cs typeface="+mn-cs"/>
            </a:endParaRPr>
          </a:p>
        </p:txBody>
      </p:sp>
      <p:sp>
        <p:nvSpPr>
          <p:cNvPr id="27" name="Rectangle: Top Corners Rounded 26">
            <a:extLst>
              <a:ext uri="{FF2B5EF4-FFF2-40B4-BE49-F238E27FC236}">
                <a16:creationId xmlns:a16="http://schemas.microsoft.com/office/drawing/2014/main" id="{B31C8057-368D-4120-B1AB-71EF34553494}"/>
              </a:ext>
            </a:extLst>
          </p:cNvPr>
          <p:cNvSpPr/>
          <p:nvPr/>
        </p:nvSpPr>
        <p:spPr>
          <a:xfrm rot="5400000">
            <a:off x="5504960" y="2445043"/>
            <a:ext cx="812800" cy="348343"/>
          </a:xfrm>
          <a:prstGeom prst="round2SameRect">
            <a:avLst/>
          </a:prstGeom>
          <a:gradFill>
            <a:gsLst>
              <a:gs pos="81000">
                <a:srgbClr val="CC11D4"/>
              </a:gs>
              <a:gs pos="7000">
                <a:srgbClr val="CC66FF"/>
              </a:gs>
              <a:gs pos="100000">
                <a:schemeClr val="tx1"/>
              </a:gs>
            </a:gsLst>
            <a:lin ang="162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Top Corners Rounded 29">
            <a:extLst>
              <a:ext uri="{FF2B5EF4-FFF2-40B4-BE49-F238E27FC236}">
                <a16:creationId xmlns:a16="http://schemas.microsoft.com/office/drawing/2014/main" id="{7B6B919B-3E19-4753-B00E-D8F2BB37ED65}"/>
              </a:ext>
            </a:extLst>
          </p:cNvPr>
          <p:cNvSpPr/>
          <p:nvPr/>
        </p:nvSpPr>
        <p:spPr>
          <a:xfrm rot="5400000">
            <a:off x="6864837" y="2445044"/>
            <a:ext cx="812800" cy="348343"/>
          </a:xfrm>
          <a:prstGeom prst="round2SameRect">
            <a:avLst/>
          </a:prstGeom>
          <a:gradFill flip="none" rotWithShape="1">
            <a:gsLst>
              <a:gs pos="10000">
                <a:srgbClr val="FF6600"/>
              </a:gs>
              <a:gs pos="81460">
                <a:srgbClr val="FF1500"/>
              </a:gs>
              <a:gs pos="100000">
                <a:schemeClr val="tx1"/>
              </a:gs>
            </a:gsLst>
            <a:lin ang="5400000" scaled="1"/>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Rounded Corners 43">
            <a:extLst>
              <a:ext uri="{FF2B5EF4-FFF2-40B4-BE49-F238E27FC236}">
                <a16:creationId xmlns:a16="http://schemas.microsoft.com/office/drawing/2014/main" id="{130D1E41-2236-45ED-833E-CAF799AC6A38}"/>
              </a:ext>
            </a:extLst>
          </p:cNvPr>
          <p:cNvSpPr/>
          <p:nvPr/>
        </p:nvSpPr>
        <p:spPr>
          <a:xfrm>
            <a:off x="1697473" y="3726596"/>
            <a:ext cx="4213888" cy="846520"/>
          </a:xfrm>
          <a:prstGeom prst="roundRect">
            <a:avLst/>
          </a:prstGeom>
          <a:gradFill>
            <a:gsLst>
              <a:gs pos="56000">
                <a:schemeClr val="bg1"/>
              </a:gs>
              <a:gs pos="100000">
                <a:schemeClr val="bg1">
                  <a:lumMod val="95000"/>
                </a:schemeClr>
              </a:gs>
            </a:gsLst>
            <a:lin ang="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dirty="0">
                <a:solidFill>
                  <a:srgbClr val="9966FF"/>
                </a:solidFill>
              </a:rPr>
              <a:t>bleach or similar disinfectant cleaning product (3 </a:t>
            </a:r>
            <a:r>
              <a:rPr lang="en-US" dirty="0" err="1">
                <a:solidFill>
                  <a:srgbClr val="9966FF"/>
                </a:solidFill>
              </a:rPr>
              <a:t>litres</a:t>
            </a:r>
            <a:r>
              <a:rPr lang="en-US" dirty="0">
                <a:solidFill>
                  <a:srgbClr val="9966FF"/>
                </a:solidFill>
              </a:rPr>
              <a:t> of non-diluted</a:t>
            </a:r>
          </a:p>
          <a:p>
            <a:pPr lvl="0" algn="ctr">
              <a:defRPr/>
            </a:pPr>
            <a:r>
              <a:rPr lang="en-US" dirty="0">
                <a:solidFill>
                  <a:srgbClr val="9966FF"/>
                </a:solidFill>
              </a:rPr>
              <a:t>product per year)</a:t>
            </a:r>
            <a:endParaRPr kumimoji="0" lang="en-US" sz="1800" b="0" i="0" u="none" strike="noStrike" kern="1200" cap="none" spc="0" normalizeH="0" baseline="0" noProof="0" dirty="0">
              <a:ln>
                <a:noFill/>
              </a:ln>
              <a:solidFill>
                <a:srgbClr val="9966FF"/>
              </a:solidFill>
              <a:effectLst/>
              <a:uLnTx/>
              <a:uFillTx/>
              <a:latin typeface="Calibri" panose="020F0502020204030204"/>
              <a:ea typeface="+mn-ea"/>
              <a:cs typeface="+mn-cs"/>
            </a:endParaRPr>
          </a:p>
        </p:txBody>
      </p:sp>
      <p:sp>
        <p:nvSpPr>
          <p:cNvPr id="45" name="Rectangle: Top Corners Rounded 44">
            <a:extLst>
              <a:ext uri="{FF2B5EF4-FFF2-40B4-BE49-F238E27FC236}">
                <a16:creationId xmlns:a16="http://schemas.microsoft.com/office/drawing/2014/main" id="{60CFDF44-7985-44E4-90B9-B059B5BD8487}"/>
              </a:ext>
            </a:extLst>
          </p:cNvPr>
          <p:cNvSpPr/>
          <p:nvPr/>
        </p:nvSpPr>
        <p:spPr>
          <a:xfrm rot="5400000">
            <a:off x="5504960" y="3975685"/>
            <a:ext cx="812800" cy="348343"/>
          </a:xfrm>
          <a:prstGeom prst="round2SameRect">
            <a:avLst/>
          </a:prstGeom>
          <a:gradFill>
            <a:gsLst>
              <a:gs pos="7000">
                <a:srgbClr val="9966FF"/>
              </a:gs>
              <a:gs pos="78796">
                <a:srgbClr val="7266B0"/>
              </a:gs>
              <a:gs pos="100000">
                <a:schemeClr val="tx1"/>
              </a:gs>
            </a:gsLst>
            <a:lin ang="162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Rounded Corners 46">
            <a:extLst>
              <a:ext uri="{FF2B5EF4-FFF2-40B4-BE49-F238E27FC236}">
                <a16:creationId xmlns:a16="http://schemas.microsoft.com/office/drawing/2014/main" id="{C1FE9696-7A16-4636-A2CF-4B80149D0A4A}"/>
              </a:ext>
            </a:extLst>
          </p:cNvPr>
          <p:cNvSpPr/>
          <p:nvPr/>
        </p:nvSpPr>
        <p:spPr>
          <a:xfrm>
            <a:off x="7241931" y="3743456"/>
            <a:ext cx="4213888" cy="846520"/>
          </a:xfrm>
          <a:prstGeom prst="roundRect">
            <a:avLst/>
          </a:prstGeom>
          <a:gradFill>
            <a:gsLst>
              <a:gs pos="56000">
                <a:schemeClr val="bg1"/>
              </a:gs>
              <a:gs pos="100000">
                <a:schemeClr val="bg1">
                  <a:lumMod val="95000"/>
                </a:schemeClr>
              </a:gs>
            </a:gsLst>
            <a:lin ang="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dirty="0">
                <a:solidFill>
                  <a:srgbClr val="60E800"/>
                </a:solidFill>
              </a:rPr>
              <a:t>bed pan and urinal bottles (male and female),</a:t>
            </a:r>
            <a:endParaRPr kumimoji="0" lang="en-US" sz="1800" b="0" i="0" u="none" strike="noStrike" kern="1200" cap="none" spc="0" normalizeH="0" baseline="0" noProof="0" dirty="0">
              <a:ln>
                <a:noFill/>
              </a:ln>
              <a:solidFill>
                <a:srgbClr val="60E800"/>
              </a:solidFill>
              <a:effectLst/>
              <a:uLnTx/>
              <a:uFillTx/>
              <a:latin typeface="Calibri" panose="020F0502020204030204"/>
            </a:endParaRPr>
          </a:p>
        </p:txBody>
      </p:sp>
      <p:sp>
        <p:nvSpPr>
          <p:cNvPr id="62" name="Rectangle: Rounded Corners 61">
            <a:extLst>
              <a:ext uri="{FF2B5EF4-FFF2-40B4-BE49-F238E27FC236}">
                <a16:creationId xmlns:a16="http://schemas.microsoft.com/office/drawing/2014/main" id="{3E618B41-0DC4-4974-A184-5C569AC5991A}"/>
              </a:ext>
            </a:extLst>
          </p:cNvPr>
          <p:cNvSpPr/>
          <p:nvPr/>
        </p:nvSpPr>
        <p:spPr>
          <a:xfrm>
            <a:off x="1697473" y="5184667"/>
            <a:ext cx="4213888" cy="846520"/>
          </a:xfrm>
          <a:prstGeom prst="roundRect">
            <a:avLst/>
          </a:prstGeom>
          <a:gradFill>
            <a:gsLst>
              <a:gs pos="56000">
                <a:schemeClr val="bg1"/>
              </a:gs>
              <a:gs pos="100000">
                <a:schemeClr val="bg1">
                  <a:lumMod val="95000"/>
                </a:schemeClr>
              </a:gs>
            </a:gsLst>
            <a:lin ang="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solidFill>
                  <a:srgbClr val="00CCFF"/>
                </a:solidFill>
              </a:rPr>
              <a:t>toilet commode chair (as</a:t>
            </a:r>
          </a:p>
          <a:p>
            <a:pPr algn="ctr">
              <a:defRPr/>
            </a:pPr>
            <a:r>
              <a:rPr lang="en-US" dirty="0">
                <a:solidFill>
                  <a:srgbClr val="00CCFF"/>
                </a:solidFill>
              </a:rPr>
              <a:t>appropriate)</a:t>
            </a:r>
          </a:p>
        </p:txBody>
      </p:sp>
      <p:sp>
        <p:nvSpPr>
          <p:cNvPr id="48" name="Rectangle: Top Corners Rounded 47">
            <a:extLst>
              <a:ext uri="{FF2B5EF4-FFF2-40B4-BE49-F238E27FC236}">
                <a16:creationId xmlns:a16="http://schemas.microsoft.com/office/drawing/2014/main" id="{2EADCD2B-1EE2-4DA9-BC76-C8ED7E6777C9}"/>
              </a:ext>
            </a:extLst>
          </p:cNvPr>
          <p:cNvSpPr/>
          <p:nvPr/>
        </p:nvSpPr>
        <p:spPr>
          <a:xfrm rot="5400000">
            <a:off x="6864837" y="3975686"/>
            <a:ext cx="812800" cy="348343"/>
          </a:xfrm>
          <a:prstGeom prst="round2SameRect">
            <a:avLst/>
          </a:prstGeom>
          <a:gradFill flip="none" rotWithShape="1">
            <a:gsLst>
              <a:gs pos="10000">
                <a:srgbClr val="77EE00"/>
              </a:gs>
              <a:gs pos="80000">
                <a:srgbClr val="19D300"/>
              </a:gs>
              <a:gs pos="100000">
                <a:schemeClr val="tx1"/>
              </a:gs>
            </a:gsLst>
            <a:lin ang="5400000" scaled="1"/>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Rectangle: Top Corners Rounded 62">
            <a:extLst>
              <a:ext uri="{FF2B5EF4-FFF2-40B4-BE49-F238E27FC236}">
                <a16:creationId xmlns:a16="http://schemas.microsoft.com/office/drawing/2014/main" id="{91A7C1D6-70A5-48C0-B208-9D73810F3396}"/>
              </a:ext>
            </a:extLst>
          </p:cNvPr>
          <p:cNvSpPr/>
          <p:nvPr/>
        </p:nvSpPr>
        <p:spPr>
          <a:xfrm rot="5400000">
            <a:off x="5504960" y="5433756"/>
            <a:ext cx="812800" cy="348343"/>
          </a:xfrm>
          <a:prstGeom prst="round2SameRect">
            <a:avLst/>
          </a:prstGeom>
          <a:gradFill>
            <a:gsLst>
              <a:gs pos="7000">
                <a:srgbClr val="00CCFF"/>
              </a:gs>
              <a:gs pos="75262">
                <a:srgbClr val="0036FF"/>
              </a:gs>
              <a:gs pos="100000">
                <a:schemeClr val="tx1"/>
              </a:gs>
            </a:gsLst>
            <a:lin ang="162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Rectangle: Rounded Corners 64">
            <a:extLst>
              <a:ext uri="{FF2B5EF4-FFF2-40B4-BE49-F238E27FC236}">
                <a16:creationId xmlns:a16="http://schemas.microsoft.com/office/drawing/2014/main" id="{84FBA446-9D38-4583-933C-40CD4AC08AFB}"/>
              </a:ext>
            </a:extLst>
          </p:cNvPr>
          <p:cNvSpPr/>
          <p:nvPr/>
        </p:nvSpPr>
        <p:spPr>
          <a:xfrm>
            <a:off x="7300923" y="5201527"/>
            <a:ext cx="4394546" cy="846520"/>
          </a:xfrm>
          <a:prstGeom prst="roundRect">
            <a:avLst/>
          </a:prstGeom>
          <a:gradFill>
            <a:gsLst>
              <a:gs pos="56000">
                <a:schemeClr val="bg1"/>
              </a:gs>
              <a:gs pos="100000">
                <a:schemeClr val="bg1">
                  <a:lumMod val="95000"/>
                </a:schemeClr>
              </a:gs>
            </a:gsLst>
            <a:lin ang="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sz="1100" dirty="0">
                <a:solidFill>
                  <a:srgbClr val="5C4017"/>
                </a:solidFill>
              </a:rPr>
              <a:t>either absorbent soft cotton material (8 square meters per year), disposable incontinence pads (150 per month) or reusable incontinence underwear (12 per year)</a:t>
            </a:r>
            <a:endParaRPr kumimoji="0" lang="en-US" sz="1100" b="0" i="0" u="none" strike="noStrike" kern="1200" cap="none" spc="0" normalizeH="0" baseline="0" noProof="0" dirty="0">
              <a:ln>
                <a:noFill/>
              </a:ln>
              <a:solidFill>
                <a:srgbClr val="5C4017"/>
              </a:solidFill>
              <a:effectLst/>
              <a:uLnTx/>
              <a:uFillTx/>
              <a:latin typeface="Calibri" panose="020F0502020204030204"/>
            </a:endParaRPr>
          </a:p>
        </p:txBody>
      </p:sp>
      <p:sp>
        <p:nvSpPr>
          <p:cNvPr id="66" name="Rectangle: Top Corners Rounded 65">
            <a:extLst>
              <a:ext uri="{FF2B5EF4-FFF2-40B4-BE49-F238E27FC236}">
                <a16:creationId xmlns:a16="http://schemas.microsoft.com/office/drawing/2014/main" id="{589645AD-12D0-496B-B755-2B16D4404C38}"/>
              </a:ext>
            </a:extLst>
          </p:cNvPr>
          <p:cNvSpPr/>
          <p:nvPr/>
        </p:nvSpPr>
        <p:spPr>
          <a:xfrm rot="5400000">
            <a:off x="6864837" y="5433757"/>
            <a:ext cx="812800" cy="348343"/>
          </a:xfrm>
          <a:prstGeom prst="round2SameRect">
            <a:avLst/>
          </a:prstGeom>
          <a:gradFill flip="none" rotWithShape="1">
            <a:gsLst>
              <a:gs pos="10000">
                <a:srgbClr val="CC9900"/>
              </a:gs>
              <a:gs pos="81460">
                <a:srgbClr val="A47128"/>
              </a:gs>
              <a:gs pos="100000">
                <a:schemeClr val="tx1"/>
              </a:gs>
            </a:gsLst>
            <a:lin ang="5400000" scaled="1"/>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3" name="Group 82">
            <a:extLst>
              <a:ext uri="{FF2B5EF4-FFF2-40B4-BE49-F238E27FC236}">
                <a16:creationId xmlns:a16="http://schemas.microsoft.com/office/drawing/2014/main" id="{529A75C0-B8AD-4A60-92BE-28B2D2DF101C}"/>
              </a:ext>
            </a:extLst>
          </p:cNvPr>
          <p:cNvGrpSpPr/>
          <p:nvPr/>
        </p:nvGrpSpPr>
        <p:grpSpPr>
          <a:xfrm>
            <a:off x="147584" y="694343"/>
            <a:ext cx="1095866" cy="5514601"/>
            <a:chOff x="365998" y="758753"/>
            <a:chExt cx="1095866" cy="5514601"/>
          </a:xfrm>
        </p:grpSpPr>
        <p:sp>
          <p:nvSpPr>
            <p:cNvPr id="84" name="Rectangle 83">
              <a:extLst>
                <a:ext uri="{FF2B5EF4-FFF2-40B4-BE49-F238E27FC236}">
                  <a16:creationId xmlns:a16="http://schemas.microsoft.com/office/drawing/2014/main" id="{EDBAA217-E1A2-4194-BCCF-90AF48A985CE}"/>
                </a:ext>
              </a:extLst>
            </p:cNvPr>
            <p:cNvSpPr/>
            <p:nvPr/>
          </p:nvSpPr>
          <p:spPr>
            <a:xfrm>
              <a:off x="432862" y="921542"/>
              <a:ext cx="1029002" cy="5351812"/>
            </a:xfrm>
            <a:prstGeom prst="rect">
              <a:avLst/>
            </a:prstGeom>
            <a:solidFill>
              <a:schemeClr val="accent3">
                <a:lumMod val="7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1286A462-D7BB-4D5C-958B-12BD68C4AFC9}"/>
                </a:ext>
              </a:extLst>
            </p:cNvPr>
            <p:cNvSpPr/>
            <p:nvPr/>
          </p:nvSpPr>
          <p:spPr>
            <a:xfrm>
              <a:off x="365998" y="758753"/>
              <a:ext cx="978597" cy="53404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600" dirty="0"/>
                <a:t>Minimum Hygiene Standard for Incontinence</a:t>
              </a:r>
            </a:p>
          </p:txBody>
        </p:sp>
      </p:grpSp>
      <p:sp>
        <p:nvSpPr>
          <p:cNvPr id="10" name="Rectangle 9">
            <a:extLst>
              <a:ext uri="{FF2B5EF4-FFF2-40B4-BE49-F238E27FC236}">
                <a16:creationId xmlns:a16="http://schemas.microsoft.com/office/drawing/2014/main" id="{8655D915-F023-4CEA-9498-E6D68B88E576}"/>
              </a:ext>
            </a:extLst>
          </p:cNvPr>
          <p:cNvSpPr/>
          <p:nvPr/>
        </p:nvSpPr>
        <p:spPr>
          <a:xfrm>
            <a:off x="1970656" y="2329556"/>
            <a:ext cx="3493350" cy="5595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9798157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ppt_w/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ppt_w</p:attrName>
                                        </p:attrNameLst>
                                      </p:cBhvr>
                                      <p:tavLst>
                                        <p:tav tm="0">
                                          <p:val>
                                            <p:fltVal val="0"/>
                                          </p:val>
                                        </p:tav>
                                        <p:tav tm="100000">
                                          <p:val>
                                            <p:strVal val="#ppt_w"/>
                                          </p:val>
                                        </p:tav>
                                      </p:tavLst>
                                    </p:anim>
                                    <p:anim calcmode="lin" valueType="num">
                                      <p:cBhvr>
                                        <p:cTn id="10" dur="500" fill="hold"/>
                                        <p:tgtEl>
                                          <p:spTgt spid="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2"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ppt_w/2"/>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strVal val="#ppt_h"/>
                                          </p:val>
                                        </p:tav>
                                        <p:tav tm="100000">
                                          <p:val>
                                            <p:strVal val="#ppt_h"/>
                                          </p:val>
                                        </p:tav>
                                      </p:tavLst>
                                    </p:anim>
                                  </p:childTnLst>
                                </p:cTn>
                              </p:par>
                            </p:childTnLst>
                          </p:cTn>
                        </p:par>
                        <p:par>
                          <p:cTn id="18" fill="hold">
                            <p:stCondLst>
                              <p:cond delay="1000"/>
                            </p:stCondLst>
                            <p:childTnLst>
                              <p:par>
                                <p:cTn id="19" presetID="17" presetClass="entr" presetSubtype="2" fill="hold" nodeType="afterEffect">
                                  <p:stCondLst>
                                    <p:cond delay="0"/>
                                  </p:stCondLst>
                                  <p:childTnLst>
                                    <p:set>
                                      <p:cBhvr>
                                        <p:cTn id="20" dur="1" fill="hold">
                                          <p:stCondLst>
                                            <p:cond delay="0"/>
                                          </p:stCondLst>
                                        </p:cTn>
                                        <p:tgtEl>
                                          <p:spTgt spid="101"/>
                                        </p:tgtEl>
                                        <p:attrNameLst>
                                          <p:attrName>style.visibility</p:attrName>
                                        </p:attrNameLst>
                                      </p:cBhvr>
                                      <p:to>
                                        <p:strVal val="visible"/>
                                      </p:to>
                                    </p:set>
                                    <p:anim calcmode="lin" valueType="num">
                                      <p:cBhvr>
                                        <p:cTn id="21" dur="500" fill="hold"/>
                                        <p:tgtEl>
                                          <p:spTgt spid="101"/>
                                        </p:tgtEl>
                                        <p:attrNameLst>
                                          <p:attrName>ppt_x</p:attrName>
                                        </p:attrNameLst>
                                      </p:cBhvr>
                                      <p:tavLst>
                                        <p:tav tm="0">
                                          <p:val>
                                            <p:strVal val="#ppt_x+#ppt_w/2"/>
                                          </p:val>
                                        </p:tav>
                                        <p:tav tm="100000">
                                          <p:val>
                                            <p:strVal val="#ppt_x"/>
                                          </p:val>
                                        </p:tav>
                                      </p:tavLst>
                                    </p:anim>
                                    <p:anim calcmode="lin" valueType="num">
                                      <p:cBhvr>
                                        <p:cTn id="22" dur="500" fill="hold"/>
                                        <p:tgtEl>
                                          <p:spTgt spid="101"/>
                                        </p:tgtEl>
                                        <p:attrNameLst>
                                          <p:attrName>ppt_y</p:attrName>
                                        </p:attrNameLst>
                                      </p:cBhvr>
                                      <p:tavLst>
                                        <p:tav tm="0">
                                          <p:val>
                                            <p:strVal val="#ppt_y"/>
                                          </p:val>
                                        </p:tav>
                                        <p:tav tm="100000">
                                          <p:val>
                                            <p:strVal val="#ppt_y"/>
                                          </p:val>
                                        </p:tav>
                                      </p:tavLst>
                                    </p:anim>
                                    <p:anim calcmode="lin" valueType="num">
                                      <p:cBhvr>
                                        <p:cTn id="23" dur="500" fill="hold"/>
                                        <p:tgtEl>
                                          <p:spTgt spid="101"/>
                                        </p:tgtEl>
                                        <p:attrNameLst>
                                          <p:attrName>ppt_w</p:attrName>
                                        </p:attrNameLst>
                                      </p:cBhvr>
                                      <p:tavLst>
                                        <p:tav tm="0">
                                          <p:val>
                                            <p:fltVal val="0"/>
                                          </p:val>
                                        </p:tav>
                                        <p:tav tm="100000">
                                          <p:val>
                                            <p:strVal val="#ppt_w"/>
                                          </p:val>
                                        </p:tav>
                                      </p:tavLst>
                                    </p:anim>
                                    <p:anim calcmode="lin" valueType="num">
                                      <p:cBhvr>
                                        <p:cTn id="24" dur="500" fill="hold"/>
                                        <p:tgtEl>
                                          <p:spTgt spid="101"/>
                                        </p:tgtEl>
                                        <p:attrNameLst>
                                          <p:attrName>ppt_h</p:attrName>
                                        </p:attrNameLst>
                                      </p:cBhvr>
                                      <p:tavLst>
                                        <p:tav tm="0">
                                          <p:val>
                                            <p:strVal val="#ppt_h"/>
                                          </p:val>
                                        </p:tav>
                                        <p:tav tm="100000">
                                          <p:val>
                                            <p:strVal val="#ppt_h"/>
                                          </p:val>
                                        </p:tav>
                                      </p:tavLst>
                                    </p:anim>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ppt_x</p:attrName>
                                        </p:attrNameLst>
                                      </p:cBhvr>
                                      <p:tavLst>
                                        <p:tav tm="0">
                                          <p:val>
                                            <p:strVal val="#ppt_x-#ppt_w/2"/>
                                          </p:val>
                                        </p:tav>
                                        <p:tav tm="100000">
                                          <p:val>
                                            <p:strVal val="#ppt_x"/>
                                          </p:val>
                                        </p:tav>
                                      </p:tavLst>
                                    </p:anim>
                                    <p:anim calcmode="lin" valueType="num">
                                      <p:cBhvr>
                                        <p:cTn id="34" dur="500" fill="hold"/>
                                        <p:tgtEl>
                                          <p:spTgt spid="27"/>
                                        </p:tgtEl>
                                        <p:attrNameLst>
                                          <p:attrName>ppt_y</p:attrName>
                                        </p:attrNameLst>
                                      </p:cBhvr>
                                      <p:tavLst>
                                        <p:tav tm="0">
                                          <p:val>
                                            <p:strVal val="#ppt_y"/>
                                          </p:val>
                                        </p:tav>
                                        <p:tav tm="100000">
                                          <p:val>
                                            <p:strVal val="#ppt_y"/>
                                          </p:val>
                                        </p:tav>
                                      </p:tavLst>
                                    </p:anim>
                                    <p:anim calcmode="lin" valueType="num">
                                      <p:cBhvr>
                                        <p:cTn id="35" dur="500" fill="hold"/>
                                        <p:tgtEl>
                                          <p:spTgt spid="27"/>
                                        </p:tgtEl>
                                        <p:attrNameLst>
                                          <p:attrName>ppt_w</p:attrName>
                                        </p:attrNameLst>
                                      </p:cBhvr>
                                      <p:tavLst>
                                        <p:tav tm="0">
                                          <p:val>
                                            <p:fltVal val="0"/>
                                          </p:val>
                                        </p:tav>
                                        <p:tav tm="100000">
                                          <p:val>
                                            <p:strVal val="#ppt_w"/>
                                          </p:val>
                                        </p:tav>
                                      </p:tavLst>
                                    </p:anim>
                                    <p:anim calcmode="lin" valueType="num">
                                      <p:cBhvr>
                                        <p:cTn id="36" dur="500" fill="hold"/>
                                        <p:tgtEl>
                                          <p:spTgt spid="27"/>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17" presetClass="entr" presetSubtype="2"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p:cTn id="40" dur="500" fill="hold"/>
                                        <p:tgtEl>
                                          <p:spTgt spid="25"/>
                                        </p:tgtEl>
                                        <p:attrNameLst>
                                          <p:attrName>ppt_x</p:attrName>
                                        </p:attrNameLst>
                                      </p:cBhvr>
                                      <p:tavLst>
                                        <p:tav tm="0">
                                          <p:val>
                                            <p:strVal val="#ppt_x+#ppt_w/2"/>
                                          </p:val>
                                        </p:tav>
                                        <p:tav tm="100000">
                                          <p:val>
                                            <p:strVal val="#ppt_x"/>
                                          </p:val>
                                        </p:tav>
                                      </p:tavLst>
                                    </p:anim>
                                    <p:anim calcmode="lin" valueType="num">
                                      <p:cBhvr>
                                        <p:cTn id="41" dur="500" fill="hold"/>
                                        <p:tgtEl>
                                          <p:spTgt spid="25"/>
                                        </p:tgtEl>
                                        <p:attrNameLst>
                                          <p:attrName>ppt_y</p:attrName>
                                        </p:attrNameLst>
                                      </p:cBhvr>
                                      <p:tavLst>
                                        <p:tav tm="0">
                                          <p:val>
                                            <p:strVal val="#ppt_y"/>
                                          </p:val>
                                        </p:tav>
                                        <p:tav tm="100000">
                                          <p:val>
                                            <p:strVal val="#ppt_y"/>
                                          </p:val>
                                        </p:tav>
                                      </p:tavLst>
                                    </p:anim>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strVal val="#ppt_h"/>
                                          </p:val>
                                        </p:tav>
                                        <p:tav tm="100000">
                                          <p:val>
                                            <p:strVal val="#ppt_h"/>
                                          </p:val>
                                        </p:tav>
                                      </p:tavLst>
                                    </p:anim>
                                  </p:childTnLst>
                                </p:cTn>
                              </p:par>
                            </p:childTnLst>
                          </p:cTn>
                        </p:par>
                        <p:par>
                          <p:cTn id="44" fill="hold">
                            <p:stCondLst>
                              <p:cond delay="1000"/>
                            </p:stCondLst>
                            <p:childTnLst>
                              <p:par>
                                <p:cTn id="45" presetID="17" presetClass="entr" presetSubtype="2" fill="hold" nodeType="after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p:cTn id="47" dur="500" fill="hold"/>
                                        <p:tgtEl>
                                          <p:spTgt spid="102"/>
                                        </p:tgtEl>
                                        <p:attrNameLst>
                                          <p:attrName>ppt_x</p:attrName>
                                        </p:attrNameLst>
                                      </p:cBhvr>
                                      <p:tavLst>
                                        <p:tav tm="0">
                                          <p:val>
                                            <p:strVal val="#ppt_x+#ppt_w/2"/>
                                          </p:val>
                                        </p:tav>
                                        <p:tav tm="100000">
                                          <p:val>
                                            <p:strVal val="#ppt_x"/>
                                          </p:val>
                                        </p:tav>
                                      </p:tavLst>
                                    </p:anim>
                                    <p:anim calcmode="lin" valueType="num">
                                      <p:cBhvr>
                                        <p:cTn id="48" dur="500" fill="hold"/>
                                        <p:tgtEl>
                                          <p:spTgt spid="102"/>
                                        </p:tgtEl>
                                        <p:attrNameLst>
                                          <p:attrName>ppt_y</p:attrName>
                                        </p:attrNameLst>
                                      </p:cBhvr>
                                      <p:tavLst>
                                        <p:tav tm="0">
                                          <p:val>
                                            <p:strVal val="#ppt_y"/>
                                          </p:val>
                                        </p:tav>
                                        <p:tav tm="100000">
                                          <p:val>
                                            <p:strVal val="#ppt_y"/>
                                          </p:val>
                                        </p:tav>
                                      </p:tavLst>
                                    </p:anim>
                                    <p:anim calcmode="lin" valueType="num">
                                      <p:cBhvr>
                                        <p:cTn id="49" dur="500" fill="hold"/>
                                        <p:tgtEl>
                                          <p:spTgt spid="102"/>
                                        </p:tgtEl>
                                        <p:attrNameLst>
                                          <p:attrName>ppt_w</p:attrName>
                                        </p:attrNameLst>
                                      </p:cBhvr>
                                      <p:tavLst>
                                        <p:tav tm="0">
                                          <p:val>
                                            <p:fltVal val="0"/>
                                          </p:val>
                                        </p:tav>
                                        <p:tav tm="100000">
                                          <p:val>
                                            <p:strVal val="#ppt_w"/>
                                          </p:val>
                                        </p:tav>
                                      </p:tavLst>
                                    </p:anim>
                                    <p:anim calcmode="lin" valueType="num">
                                      <p:cBhvr>
                                        <p:cTn id="50" dur="500" fill="hold"/>
                                        <p:tgtEl>
                                          <p:spTgt spid="102"/>
                                        </p:tgtEl>
                                        <p:attrNameLst>
                                          <p:attrName>ppt_h</p:attrName>
                                        </p:attrNameLst>
                                      </p:cBhvr>
                                      <p:tavLst>
                                        <p:tav tm="0">
                                          <p:val>
                                            <p:strVal val="#ppt_h"/>
                                          </p:val>
                                        </p:tav>
                                        <p:tav tm="100000">
                                          <p:val>
                                            <p:strVal val="#ppt_h"/>
                                          </p:val>
                                        </p:tav>
                                      </p:tavLst>
                                    </p:anim>
                                  </p:childTnLst>
                                </p:cTn>
                              </p:par>
                            </p:childTnLst>
                          </p:cTn>
                        </p:par>
                        <p:par>
                          <p:cTn id="51" fill="hold">
                            <p:stCondLst>
                              <p:cond delay="1500"/>
                            </p:stCondLst>
                            <p:childTnLst>
                              <p:par>
                                <p:cTn id="52" presetID="10" presetClass="entr" presetSubtype="0"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fade">
                                      <p:cBhvr>
                                        <p:cTn id="54" dur="500"/>
                                        <p:tgtEl>
                                          <p:spTgt spid="100"/>
                                        </p:tgtEl>
                                      </p:cBhvr>
                                    </p:animEffect>
                                  </p:childTnLst>
                                </p:cTn>
                              </p:par>
                            </p:childTnLst>
                          </p:cTn>
                        </p:par>
                      </p:childTnLst>
                    </p:cTn>
                  </p:par>
                  <p:par>
                    <p:cTn id="55" fill="hold">
                      <p:stCondLst>
                        <p:cond delay="indefinite"/>
                      </p:stCondLst>
                      <p:childTnLst>
                        <p:par>
                          <p:cTn id="56" fill="hold">
                            <p:stCondLst>
                              <p:cond delay="0"/>
                            </p:stCondLst>
                            <p:childTnLst>
                              <p:par>
                                <p:cTn id="57" presetID="17" presetClass="entr" presetSubtype="8" fill="hold" grpId="0" nodeType="click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ppt_x</p:attrName>
                                        </p:attrNameLst>
                                      </p:cBhvr>
                                      <p:tavLst>
                                        <p:tav tm="0">
                                          <p:val>
                                            <p:strVal val="#ppt_x-#ppt_w/2"/>
                                          </p:val>
                                        </p:tav>
                                        <p:tav tm="100000">
                                          <p:val>
                                            <p:strVal val="#ppt_x"/>
                                          </p:val>
                                        </p:tav>
                                      </p:tavLst>
                                    </p:anim>
                                    <p:anim calcmode="lin" valueType="num">
                                      <p:cBhvr>
                                        <p:cTn id="60" dur="500" fill="hold"/>
                                        <p:tgtEl>
                                          <p:spTgt spid="45"/>
                                        </p:tgtEl>
                                        <p:attrNameLst>
                                          <p:attrName>ppt_y</p:attrName>
                                        </p:attrNameLst>
                                      </p:cBhvr>
                                      <p:tavLst>
                                        <p:tav tm="0">
                                          <p:val>
                                            <p:strVal val="#ppt_y"/>
                                          </p:val>
                                        </p:tav>
                                        <p:tav tm="100000">
                                          <p:val>
                                            <p:strVal val="#ppt_y"/>
                                          </p:val>
                                        </p:tav>
                                      </p:tavLst>
                                    </p:anim>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strVal val="#ppt_h"/>
                                          </p:val>
                                        </p:tav>
                                        <p:tav tm="100000">
                                          <p:val>
                                            <p:strVal val="#ppt_h"/>
                                          </p:val>
                                        </p:tav>
                                      </p:tavLst>
                                    </p:anim>
                                  </p:childTnLst>
                                </p:cTn>
                              </p:par>
                            </p:childTnLst>
                          </p:cTn>
                        </p:par>
                        <p:par>
                          <p:cTn id="63" fill="hold">
                            <p:stCondLst>
                              <p:cond delay="500"/>
                            </p:stCondLst>
                            <p:childTnLst>
                              <p:par>
                                <p:cTn id="64" presetID="17" presetClass="entr" presetSubtype="2"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p:cTn id="66" dur="500" fill="hold"/>
                                        <p:tgtEl>
                                          <p:spTgt spid="43"/>
                                        </p:tgtEl>
                                        <p:attrNameLst>
                                          <p:attrName>ppt_x</p:attrName>
                                        </p:attrNameLst>
                                      </p:cBhvr>
                                      <p:tavLst>
                                        <p:tav tm="0">
                                          <p:val>
                                            <p:strVal val="#ppt_x+#ppt_w/2"/>
                                          </p:val>
                                        </p:tav>
                                        <p:tav tm="100000">
                                          <p:val>
                                            <p:strVal val="#ppt_x"/>
                                          </p:val>
                                        </p:tav>
                                      </p:tavLst>
                                    </p:anim>
                                    <p:anim calcmode="lin" valueType="num">
                                      <p:cBhvr>
                                        <p:cTn id="67" dur="500" fill="hold"/>
                                        <p:tgtEl>
                                          <p:spTgt spid="43"/>
                                        </p:tgtEl>
                                        <p:attrNameLst>
                                          <p:attrName>ppt_y</p:attrName>
                                        </p:attrNameLst>
                                      </p:cBhvr>
                                      <p:tavLst>
                                        <p:tav tm="0">
                                          <p:val>
                                            <p:strVal val="#ppt_y"/>
                                          </p:val>
                                        </p:tav>
                                        <p:tav tm="100000">
                                          <p:val>
                                            <p:strVal val="#ppt_y"/>
                                          </p:val>
                                        </p:tav>
                                      </p:tavLst>
                                    </p:anim>
                                    <p:anim calcmode="lin" valueType="num">
                                      <p:cBhvr>
                                        <p:cTn id="68" dur="500" fill="hold"/>
                                        <p:tgtEl>
                                          <p:spTgt spid="43"/>
                                        </p:tgtEl>
                                        <p:attrNameLst>
                                          <p:attrName>ppt_w</p:attrName>
                                        </p:attrNameLst>
                                      </p:cBhvr>
                                      <p:tavLst>
                                        <p:tav tm="0">
                                          <p:val>
                                            <p:fltVal val="0"/>
                                          </p:val>
                                        </p:tav>
                                        <p:tav tm="100000">
                                          <p:val>
                                            <p:strVal val="#ppt_w"/>
                                          </p:val>
                                        </p:tav>
                                      </p:tavLst>
                                    </p:anim>
                                    <p:anim calcmode="lin" valueType="num">
                                      <p:cBhvr>
                                        <p:cTn id="69" dur="500" fill="hold"/>
                                        <p:tgtEl>
                                          <p:spTgt spid="43"/>
                                        </p:tgtEl>
                                        <p:attrNameLst>
                                          <p:attrName>ppt_h</p:attrName>
                                        </p:attrNameLst>
                                      </p:cBhvr>
                                      <p:tavLst>
                                        <p:tav tm="0">
                                          <p:val>
                                            <p:strVal val="#ppt_h"/>
                                          </p:val>
                                        </p:tav>
                                        <p:tav tm="100000">
                                          <p:val>
                                            <p:strVal val="#ppt_h"/>
                                          </p:val>
                                        </p:tav>
                                      </p:tavLst>
                                    </p:anim>
                                  </p:childTnLst>
                                </p:cTn>
                              </p:par>
                            </p:childTnLst>
                          </p:cTn>
                        </p:par>
                        <p:par>
                          <p:cTn id="70" fill="hold">
                            <p:stCondLst>
                              <p:cond delay="1000"/>
                            </p:stCondLst>
                            <p:childTnLst>
                              <p:par>
                                <p:cTn id="71" presetID="17" presetClass="entr" presetSubtype="2" fill="hold" grpId="0" nodeType="afterEffect">
                                  <p:stCondLst>
                                    <p:cond delay="0"/>
                                  </p:stCondLst>
                                  <p:childTnLst>
                                    <p:set>
                                      <p:cBhvr>
                                        <p:cTn id="72" dur="1" fill="hold">
                                          <p:stCondLst>
                                            <p:cond delay="0"/>
                                          </p:stCondLst>
                                        </p:cTn>
                                        <p:tgtEl>
                                          <p:spTgt spid="44"/>
                                        </p:tgtEl>
                                        <p:attrNameLst>
                                          <p:attrName>style.visibility</p:attrName>
                                        </p:attrNameLst>
                                      </p:cBhvr>
                                      <p:to>
                                        <p:strVal val="visible"/>
                                      </p:to>
                                    </p:set>
                                    <p:anim calcmode="lin" valueType="num">
                                      <p:cBhvr>
                                        <p:cTn id="73" dur="500" fill="hold"/>
                                        <p:tgtEl>
                                          <p:spTgt spid="44"/>
                                        </p:tgtEl>
                                        <p:attrNameLst>
                                          <p:attrName>ppt_x</p:attrName>
                                        </p:attrNameLst>
                                      </p:cBhvr>
                                      <p:tavLst>
                                        <p:tav tm="0">
                                          <p:val>
                                            <p:strVal val="#ppt_x+#ppt_w/2"/>
                                          </p:val>
                                        </p:tav>
                                        <p:tav tm="100000">
                                          <p:val>
                                            <p:strVal val="#ppt_x"/>
                                          </p:val>
                                        </p:tav>
                                      </p:tavLst>
                                    </p:anim>
                                    <p:anim calcmode="lin" valueType="num">
                                      <p:cBhvr>
                                        <p:cTn id="74" dur="500" fill="hold"/>
                                        <p:tgtEl>
                                          <p:spTgt spid="44"/>
                                        </p:tgtEl>
                                        <p:attrNameLst>
                                          <p:attrName>ppt_y</p:attrName>
                                        </p:attrNameLst>
                                      </p:cBhvr>
                                      <p:tavLst>
                                        <p:tav tm="0">
                                          <p:val>
                                            <p:strVal val="#ppt_y"/>
                                          </p:val>
                                        </p:tav>
                                        <p:tav tm="100000">
                                          <p:val>
                                            <p:strVal val="#ppt_y"/>
                                          </p:val>
                                        </p:tav>
                                      </p:tavLst>
                                    </p:anim>
                                    <p:anim calcmode="lin" valueType="num">
                                      <p:cBhvr>
                                        <p:cTn id="75" dur="500" fill="hold"/>
                                        <p:tgtEl>
                                          <p:spTgt spid="44"/>
                                        </p:tgtEl>
                                        <p:attrNameLst>
                                          <p:attrName>ppt_w</p:attrName>
                                        </p:attrNameLst>
                                      </p:cBhvr>
                                      <p:tavLst>
                                        <p:tav tm="0">
                                          <p:val>
                                            <p:fltVal val="0"/>
                                          </p:val>
                                        </p:tav>
                                        <p:tav tm="100000">
                                          <p:val>
                                            <p:strVal val="#ppt_w"/>
                                          </p:val>
                                        </p:tav>
                                      </p:tavLst>
                                    </p:anim>
                                    <p:anim calcmode="lin" valueType="num">
                                      <p:cBhvr>
                                        <p:cTn id="76" dur="500" fill="hold"/>
                                        <p:tgtEl>
                                          <p:spTgt spid="44"/>
                                        </p:tgtEl>
                                        <p:attrNameLst>
                                          <p:attrName>ppt_h</p:attrName>
                                        </p:attrNameLst>
                                      </p:cBhvr>
                                      <p:tavLst>
                                        <p:tav tm="0">
                                          <p:val>
                                            <p:strVal val="#ppt_h"/>
                                          </p:val>
                                        </p:tav>
                                        <p:tav tm="100000">
                                          <p:val>
                                            <p:strVal val="#ppt_h"/>
                                          </p:val>
                                        </p:tav>
                                      </p:tavLst>
                                    </p:anim>
                                  </p:childTnLst>
                                </p:cTn>
                              </p:par>
                            </p:childTnLst>
                          </p:cTn>
                        </p:par>
                        <p:par>
                          <p:cTn id="77" fill="hold">
                            <p:stCondLst>
                              <p:cond delay="1500"/>
                            </p:stCondLst>
                            <p:childTnLst>
                              <p:par>
                                <p:cTn id="78" presetID="10" presetClass="entr" presetSubtype="0" fill="hold" grpId="0" nodeType="afterEffect">
                                  <p:stCondLst>
                                    <p:cond delay="0"/>
                                  </p:stCondLst>
                                  <p:childTnLst>
                                    <p:set>
                                      <p:cBhvr>
                                        <p:cTn id="79" dur="1" fill="hold">
                                          <p:stCondLst>
                                            <p:cond delay="0"/>
                                          </p:stCondLst>
                                        </p:cTn>
                                        <p:tgtEl>
                                          <p:spTgt spid="109"/>
                                        </p:tgtEl>
                                        <p:attrNameLst>
                                          <p:attrName>style.visibility</p:attrName>
                                        </p:attrNameLst>
                                      </p:cBhvr>
                                      <p:to>
                                        <p:strVal val="visible"/>
                                      </p:to>
                                    </p:set>
                                    <p:animEffect transition="in" filter="fade">
                                      <p:cBhvr>
                                        <p:cTn id="80" dur="500"/>
                                        <p:tgtEl>
                                          <p:spTgt spid="109"/>
                                        </p:tgtEl>
                                      </p:cBhvr>
                                    </p:animEffect>
                                  </p:childTnLst>
                                </p:cTn>
                              </p:par>
                            </p:childTnLst>
                          </p:cTn>
                        </p:par>
                      </p:childTnLst>
                    </p:cTn>
                  </p:par>
                  <p:par>
                    <p:cTn id="81" fill="hold">
                      <p:stCondLst>
                        <p:cond delay="indefinite"/>
                      </p:stCondLst>
                      <p:childTnLst>
                        <p:par>
                          <p:cTn id="82" fill="hold">
                            <p:stCondLst>
                              <p:cond delay="0"/>
                            </p:stCondLst>
                            <p:childTnLst>
                              <p:par>
                                <p:cTn id="83" presetID="17" presetClass="entr" presetSubtype="8" fill="hold" grpId="0" nodeType="clickEffect">
                                  <p:stCondLst>
                                    <p:cond delay="0"/>
                                  </p:stCondLst>
                                  <p:childTnLst>
                                    <p:set>
                                      <p:cBhvr>
                                        <p:cTn id="84" dur="1" fill="hold">
                                          <p:stCondLst>
                                            <p:cond delay="0"/>
                                          </p:stCondLst>
                                        </p:cTn>
                                        <p:tgtEl>
                                          <p:spTgt spid="63"/>
                                        </p:tgtEl>
                                        <p:attrNameLst>
                                          <p:attrName>style.visibility</p:attrName>
                                        </p:attrNameLst>
                                      </p:cBhvr>
                                      <p:to>
                                        <p:strVal val="visible"/>
                                      </p:to>
                                    </p:set>
                                    <p:anim calcmode="lin" valueType="num">
                                      <p:cBhvr>
                                        <p:cTn id="85" dur="500" fill="hold"/>
                                        <p:tgtEl>
                                          <p:spTgt spid="63"/>
                                        </p:tgtEl>
                                        <p:attrNameLst>
                                          <p:attrName>ppt_x</p:attrName>
                                        </p:attrNameLst>
                                      </p:cBhvr>
                                      <p:tavLst>
                                        <p:tav tm="0">
                                          <p:val>
                                            <p:strVal val="#ppt_x-#ppt_w/2"/>
                                          </p:val>
                                        </p:tav>
                                        <p:tav tm="100000">
                                          <p:val>
                                            <p:strVal val="#ppt_x"/>
                                          </p:val>
                                        </p:tav>
                                      </p:tavLst>
                                    </p:anim>
                                    <p:anim calcmode="lin" valueType="num">
                                      <p:cBhvr>
                                        <p:cTn id="86" dur="500" fill="hold"/>
                                        <p:tgtEl>
                                          <p:spTgt spid="63"/>
                                        </p:tgtEl>
                                        <p:attrNameLst>
                                          <p:attrName>ppt_y</p:attrName>
                                        </p:attrNameLst>
                                      </p:cBhvr>
                                      <p:tavLst>
                                        <p:tav tm="0">
                                          <p:val>
                                            <p:strVal val="#ppt_y"/>
                                          </p:val>
                                        </p:tav>
                                        <p:tav tm="100000">
                                          <p:val>
                                            <p:strVal val="#ppt_y"/>
                                          </p:val>
                                        </p:tav>
                                      </p:tavLst>
                                    </p:anim>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strVal val="#ppt_h"/>
                                          </p:val>
                                        </p:tav>
                                        <p:tav tm="100000">
                                          <p:val>
                                            <p:strVal val="#ppt_h"/>
                                          </p:val>
                                        </p:tav>
                                      </p:tavLst>
                                    </p:anim>
                                  </p:childTnLst>
                                </p:cTn>
                              </p:par>
                            </p:childTnLst>
                          </p:cTn>
                        </p:par>
                        <p:par>
                          <p:cTn id="89" fill="hold">
                            <p:stCondLst>
                              <p:cond delay="500"/>
                            </p:stCondLst>
                            <p:childTnLst>
                              <p:par>
                                <p:cTn id="90" presetID="17" presetClass="entr" presetSubtype="2" fill="hold" grpId="0" nodeType="afterEffect">
                                  <p:stCondLst>
                                    <p:cond delay="0"/>
                                  </p:stCondLst>
                                  <p:childTnLst>
                                    <p:set>
                                      <p:cBhvr>
                                        <p:cTn id="91" dur="1" fill="hold">
                                          <p:stCondLst>
                                            <p:cond delay="0"/>
                                          </p:stCondLst>
                                        </p:cTn>
                                        <p:tgtEl>
                                          <p:spTgt spid="61"/>
                                        </p:tgtEl>
                                        <p:attrNameLst>
                                          <p:attrName>style.visibility</p:attrName>
                                        </p:attrNameLst>
                                      </p:cBhvr>
                                      <p:to>
                                        <p:strVal val="visible"/>
                                      </p:to>
                                    </p:set>
                                    <p:anim calcmode="lin" valueType="num">
                                      <p:cBhvr>
                                        <p:cTn id="92" dur="500" fill="hold"/>
                                        <p:tgtEl>
                                          <p:spTgt spid="61"/>
                                        </p:tgtEl>
                                        <p:attrNameLst>
                                          <p:attrName>ppt_x</p:attrName>
                                        </p:attrNameLst>
                                      </p:cBhvr>
                                      <p:tavLst>
                                        <p:tav tm="0">
                                          <p:val>
                                            <p:strVal val="#ppt_x+#ppt_w/2"/>
                                          </p:val>
                                        </p:tav>
                                        <p:tav tm="100000">
                                          <p:val>
                                            <p:strVal val="#ppt_x"/>
                                          </p:val>
                                        </p:tav>
                                      </p:tavLst>
                                    </p:anim>
                                    <p:anim calcmode="lin" valueType="num">
                                      <p:cBhvr>
                                        <p:cTn id="93" dur="500" fill="hold"/>
                                        <p:tgtEl>
                                          <p:spTgt spid="61"/>
                                        </p:tgtEl>
                                        <p:attrNameLst>
                                          <p:attrName>ppt_y</p:attrName>
                                        </p:attrNameLst>
                                      </p:cBhvr>
                                      <p:tavLst>
                                        <p:tav tm="0">
                                          <p:val>
                                            <p:strVal val="#ppt_y"/>
                                          </p:val>
                                        </p:tav>
                                        <p:tav tm="100000">
                                          <p:val>
                                            <p:strVal val="#ppt_y"/>
                                          </p:val>
                                        </p:tav>
                                      </p:tavLst>
                                    </p:anim>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strVal val="#ppt_h"/>
                                          </p:val>
                                        </p:tav>
                                        <p:tav tm="100000">
                                          <p:val>
                                            <p:strVal val="#ppt_h"/>
                                          </p:val>
                                        </p:tav>
                                      </p:tavLst>
                                    </p:anim>
                                  </p:childTnLst>
                                </p:cTn>
                              </p:par>
                            </p:childTnLst>
                          </p:cTn>
                        </p:par>
                        <p:par>
                          <p:cTn id="96" fill="hold">
                            <p:stCondLst>
                              <p:cond delay="1000"/>
                            </p:stCondLst>
                            <p:childTnLst>
                              <p:par>
                                <p:cTn id="97" presetID="17" presetClass="entr" presetSubtype="2" fill="hold" grpId="0" nodeType="afterEffect">
                                  <p:stCondLst>
                                    <p:cond delay="0"/>
                                  </p:stCondLst>
                                  <p:childTnLst>
                                    <p:set>
                                      <p:cBhvr>
                                        <p:cTn id="98" dur="1" fill="hold">
                                          <p:stCondLst>
                                            <p:cond delay="0"/>
                                          </p:stCondLst>
                                        </p:cTn>
                                        <p:tgtEl>
                                          <p:spTgt spid="62"/>
                                        </p:tgtEl>
                                        <p:attrNameLst>
                                          <p:attrName>style.visibility</p:attrName>
                                        </p:attrNameLst>
                                      </p:cBhvr>
                                      <p:to>
                                        <p:strVal val="visible"/>
                                      </p:to>
                                    </p:set>
                                    <p:anim calcmode="lin" valueType="num">
                                      <p:cBhvr>
                                        <p:cTn id="99" dur="500" fill="hold"/>
                                        <p:tgtEl>
                                          <p:spTgt spid="62"/>
                                        </p:tgtEl>
                                        <p:attrNameLst>
                                          <p:attrName>ppt_x</p:attrName>
                                        </p:attrNameLst>
                                      </p:cBhvr>
                                      <p:tavLst>
                                        <p:tav tm="0">
                                          <p:val>
                                            <p:strVal val="#ppt_x+#ppt_w/2"/>
                                          </p:val>
                                        </p:tav>
                                        <p:tav tm="100000">
                                          <p:val>
                                            <p:strVal val="#ppt_x"/>
                                          </p:val>
                                        </p:tav>
                                      </p:tavLst>
                                    </p:anim>
                                    <p:anim calcmode="lin" valueType="num">
                                      <p:cBhvr>
                                        <p:cTn id="100" dur="500" fill="hold"/>
                                        <p:tgtEl>
                                          <p:spTgt spid="62"/>
                                        </p:tgtEl>
                                        <p:attrNameLst>
                                          <p:attrName>ppt_y</p:attrName>
                                        </p:attrNameLst>
                                      </p:cBhvr>
                                      <p:tavLst>
                                        <p:tav tm="0">
                                          <p:val>
                                            <p:strVal val="#ppt_y"/>
                                          </p:val>
                                        </p:tav>
                                        <p:tav tm="100000">
                                          <p:val>
                                            <p:strVal val="#ppt_y"/>
                                          </p:val>
                                        </p:tav>
                                      </p:tavLst>
                                    </p:anim>
                                    <p:anim calcmode="lin" valueType="num">
                                      <p:cBhvr>
                                        <p:cTn id="101" dur="500" fill="hold"/>
                                        <p:tgtEl>
                                          <p:spTgt spid="62"/>
                                        </p:tgtEl>
                                        <p:attrNameLst>
                                          <p:attrName>ppt_w</p:attrName>
                                        </p:attrNameLst>
                                      </p:cBhvr>
                                      <p:tavLst>
                                        <p:tav tm="0">
                                          <p:val>
                                            <p:fltVal val="0"/>
                                          </p:val>
                                        </p:tav>
                                        <p:tav tm="100000">
                                          <p:val>
                                            <p:strVal val="#ppt_w"/>
                                          </p:val>
                                        </p:tav>
                                      </p:tavLst>
                                    </p:anim>
                                    <p:anim calcmode="lin" valueType="num">
                                      <p:cBhvr>
                                        <p:cTn id="102" dur="500" fill="hold"/>
                                        <p:tgtEl>
                                          <p:spTgt spid="62"/>
                                        </p:tgtEl>
                                        <p:attrNameLst>
                                          <p:attrName>ppt_h</p:attrName>
                                        </p:attrNameLst>
                                      </p:cBhvr>
                                      <p:tavLst>
                                        <p:tav tm="0">
                                          <p:val>
                                            <p:strVal val="#ppt_h"/>
                                          </p:val>
                                        </p:tav>
                                        <p:tav tm="100000">
                                          <p:val>
                                            <p:strVal val="#ppt_h"/>
                                          </p:val>
                                        </p:tav>
                                      </p:tavLst>
                                    </p:anim>
                                  </p:childTnLst>
                                </p:cTn>
                              </p:par>
                            </p:childTnLst>
                          </p:cTn>
                        </p:par>
                        <p:par>
                          <p:cTn id="103" fill="hold">
                            <p:stCondLst>
                              <p:cond delay="1500"/>
                            </p:stCondLst>
                            <p:childTnLst>
                              <p:par>
                                <p:cTn id="104" presetID="10" presetClass="entr" presetSubtype="0" fill="hold" grpId="0" nodeType="afterEffect">
                                  <p:stCondLst>
                                    <p:cond delay="0"/>
                                  </p:stCondLst>
                                  <p:childTnLst>
                                    <p:set>
                                      <p:cBhvr>
                                        <p:cTn id="105" dur="1" fill="hold">
                                          <p:stCondLst>
                                            <p:cond delay="0"/>
                                          </p:stCondLst>
                                        </p:cTn>
                                        <p:tgtEl>
                                          <p:spTgt spid="110"/>
                                        </p:tgtEl>
                                        <p:attrNameLst>
                                          <p:attrName>style.visibility</p:attrName>
                                        </p:attrNameLst>
                                      </p:cBhvr>
                                      <p:to>
                                        <p:strVal val="visible"/>
                                      </p:to>
                                    </p:set>
                                    <p:animEffect transition="in" filter="fade">
                                      <p:cBhvr>
                                        <p:cTn id="106" dur="500"/>
                                        <p:tgtEl>
                                          <p:spTgt spid="110"/>
                                        </p:tgtEl>
                                      </p:cBhvr>
                                    </p:animEffect>
                                  </p:childTnLst>
                                </p:cTn>
                              </p:par>
                            </p:childTnLst>
                          </p:cTn>
                        </p:par>
                      </p:childTnLst>
                    </p:cTn>
                  </p:par>
                  <p:par>
                    <p:cTn id="107" fill="hold">
                      <p:stCondLst>
                        <p:cond delay="indefinite"/>
                      </p:stCondLst>
                      <p:childTnLst>
                        <p:par>
                          <p:cTn id="108" fill="hold">
                            <p:stCondLst>
                              <p:cond delay="0"/>
                            </p:stCondLst>
                            <p:childTnLst>
                              <p:par>
                                <p:cTn id="109" presetID="17" presetClass="entr" presetSubtype="2" fill="hold" grpId="0" nodeType="click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p:cTn id="111" dur="500" fill="hold"/>
                                        <p:tgtEl>
                                          <p:spTgt spid="9"/>
                                        </p:tgtEl>
                                        <p:attrNameLst>
                                          <p:attrName>ppt_x</p:attrName>
                                        </p:attrNameLst>
                                      </p:cBhvr>
                                      <p:tavLst>
                                        <p:tav tm="0">
                                          <p:val>
                                            <p:strVal val="#ppt_x+#ppt_w/2"/>
                                          </p:val>
                                        </p:tav>
                                        <p:tav tm="100000">
                                          <p:val>
                                            <p:strVal val="#ppt_x"/>
                                          </p:val>
                                        </p:tav>
                                      </p:tavLst>
                                    </p:anim>
                                    <p:anim calcmode="lin" valueType="num">
                                      <p:cBhvr>
                                        <p:cTn id="112" dur="500" fill="hold"/>
                                        <p:tgtEl>
                                          <p:spTgt spid="9"/>
                                        </p:tgtEl>
                                        <p:attrNameLst>
                                          <p:attrName>ppt_y</p:attrName>
                                        </p:attrNameLst>
                                      </p:cBhvr>
                                      <p:tavLst>
                                        <p:tav tm="0">
                                          <p:val>
                                            <p:strVal val="#ppt_y"/>
                                          </p:val>
                                        </p:tav>
                                        <p:tav tm="100000">
                                          <p:val>
                                            <p:strVal val="#ppt_y"/>
                                          </p:val>
                                        </p:tav>
                                      </p:tavLst>
                                    </p:anim>
                                    <p:anim calcmode="lin" valueType="num">
                                      <p:cBhvr>
                                        <p:cTn id="113" dur="500" fill="hold"/>
                                        <p:tgtEl>
                                          <p:spTgt spid="9"/>
                                        </p:tgtEl>
                                        <p:attrNameLst>
                                          <p:attrName>ppt_w</p:attrName>
                                        </p:attrNameLst>
                                      </p:cBhvr>
                                      <p:tavLst>
                                        <p:tav tm="0">
                                          <p:val>
                                            <p:fltVal val="0"/>
                                          </p:val>
                                        </p:tav>
                                        <p:tav tm="100000">
                                          <p:val>
                                            <p:strVal val="#ppt_w"/>
                                          </p:val>
                                        </p:tav>
                                      </p:tavLst>
                                    </p:anim>
                                    <p:anim calcmode="lin" valueType="num">
                                      <p:cBhvr>
                                        <p:cTn id="114" dur="500" fill="hold"/>
                                        <p:tgtEl>
                                          <p:spTgt spid="9"/>
                                        </p:tgtEl>
                                        <p:attrNameLst>
                                          <p:attrName>ppt_h</p:attrName>
                                        </p:attrNameLst>
                                      </p:cBhvr>
                                      <p:tavLst>
                                        <p:tav tm="0">
                                          <p:val>
                                            <p:strVal val="#ppt_h"/>
                                          </p:val>
                                        </p:tav>
                                        <p:tav tm="100000">
                                          <p:val>
                                            <p:strVal val="#ppt_h"/>
                                          </p:val>
                                        </p:tav>
                                      </p:tavLst>
                                    </p:anim>
                                  </p:childTnLst>
                                </p:cTn>
                              </p:par>
                            </p:childTnLst>
                          </p:cTn>
                        </p:par>
                        <p:par>
                          <p:cTn id="115" fill="hold">
                            <p:stCondLst>
                              <p:cond delay="500"/>
                            </p:stCondLst>
                            <p:childTnLst>
                              <p:par>
                                <p:cTn id="116" presetID="17" presetClass="entr" presetSubtype="8" fill="hold" grpId="0" nodeType="afterEffect">
                                  <p:stCondLst>
                                    <p:cond delay="0"/>
                                  </p:stCondLst>
                                  <p:childTnLst>
                                    <p:set>
                                      <p:cBhvr>
                                        <p:cTn id="117" dur="1" fill="hold">
                                          <p:stCondLst>
                                            <p:cond delay="0"/>
                                          </p:stCondLst>
                                        </p:cTn>
                                        <p:tgtEl>
                                          <p:spTgt spid="7"/>
                                        </p:tgtEl>
                                        <p:attrNameLst>
                                          <p:attrName>style.visibility</p:attrName>
                                        </p:attrNameLst>
                                      </p:cBhvr>
                                      <p:to>
                                        <p:strVal val="visible"/>
                                      </p:to>
                                    </p:set>
                                    <p:anim calcmode="lin" valueType="num">
                                      <p:cBhvr>
                                        <p:cTn id="118" dur="500" fill="hold"/>
                                        <p:tgtEl>
                                          <p:spTgt spid="7"/>
                                        </p:tgtEl>
                                        <p:attrNameLst>
                                          <p:attrName>ppt_x</p:attrName>
                                        </p:attrNameLst>
                                      </p:cBhvr>
                                      <p:tavLst>
                                        <p:tav tm="0">
                                          <p:val>
                                            <p:strVal val="#ppt_x-#ppt_w/2"/>
                                          </p:val>
                                        </p:tav>
                                        <p:tav tm="100000">
                                          <p:val>
                                            <p:strVal val="#ppt_x"/>
                                          </p:val>
                                        </p:tav>
                                      </p:tavLst>
                                    </p:anim>
                                    <p:anim calcmode="lin" valueType="num">
                                      <p:cBhvr>
                                        <p:cTn id="119" dur="500" fill="hold"/>
                                        <p:tgtEl>
                                          <p:spTgt spid="7"/>
                                        </p:tgtEl>
                                        <p:attrNameLst>
                                          <p:attrName>ppt_y</p:attrName>
                                        </p:attrNameLst>
                                      </p:cBhvr>
                                      <p:tavLst>
                                        <p:tav tm="0">
                                          <p:val>
                                            <p:strVal val="#ppt_y"/>
                                          </p:val>
                                        </p:tav>
                                        <p:tav tm="100000">
                                          <p:val>
                                            <p:strVal val="#ppt_y"/>
                                          </p:val>
                                        </p:tav>
                                      </p:tavLst>
                                    </p:anim>
                                    <p:anim calcmode="lin" valueType="num">
                                      <p:cBhvr>
                                        <p:cTn id="120" dur="500" fill="hold"/>
                                        <p:tgtEl>
                                          <p:spTgt spid="7"/>
                                        </p:tgtEl>
                                        <p:attrNameLst>
                                          <p:attrName>ppt_w</p:attrName>
                                        </p:attrNameLst>
                                      </p:cBhvr>
                                      <p:tavLst>
                                        <p:tav tm="0">
                                          <p:val>
                                            <p:fltVal val="0"/>
                                          </p:val>
                                        </p:tav>
                                        <p:tav tm="100000">
                                          <p:val>
                                            <p:strVal val="#ppt_w"/>
                                          </p:val>
                                        </p:tav>
                                      </p:tavLst>
                                    </p:anim>
                                    <p:anim calcmode="lin" valueType="num">
                                      <p:cBhvr>
                                        <p:cTn id="121" dur="500" fill="hold"/>
                                        <p:tgtEl>
                                          <p:spTgt spid="7"/>
                                        </p:tgtEl>
                                        <p:attrNameLst>
                                          <p:attrName>ppt_h</p:attrName>
                                        </p:attrNameLst>
                                      </p:cBhvr>
                                      <p:tavLst>
                                        <p:tav tm="0">
                                          <p:val>
                                            <p:strVal val="#ppt_h"/>
                                          </p:val>
                                        </p:tav>
                                        <p:tav tm="100000">
                                          <p:val>
                                            <p:strVal val="#ppt_h"/>
                                          </p:val>
                                        </p:tav>
                                      </p:tavLst>
                                    </p:anim>
                                  </p:childTnLst>
                                </p:cTn>
                              </p:par>
                            </p:childTnLst>
                          </p:cTn>
                        </p:par>
                        <p:par>
                          <p:cTn id="122" fill="hold">
                            <p:stCondLst>
                              <p:cond delay="1000"/>
                            </p:stCondLst>
                            <p:childTnLst>
                              <p:par>
                                <p:cTn id="123" presetID="17" presetClass="entr" presetSubtype="8" fill="hold" nodeType="afterEffect">
                                  <p:stCondLst>
                                    <p:cond delay="0"/>
                                  </p:stCondLst>
                                  <p:childTnLst>
                                    <p:set>
                                      <p:cBhvr>
                                        <p:cTn id="124" dur="1" fill="hold">
                                          <p:stCondLst>
                                            <p:cond delay="0"/>
                                          </p:stCondLst>
                                        </p:cTn>
                                        <p:tgtEl>
                                          <p:spTgt spid="108"/>
                                        </p:tgtEl>
                                        <p:attrNameLst>
                                          <p:attrName>style.visibility</p:attrName>
                                        </p:attrNameLst>
                                      </p:cBhvr>
                                      <p:to>
                                        <p:strVal val="visible"/>
                                      </p:to>
                                    </p:set>
                                    <p:anim calcmode="lin" valueType="num">
                                      <p:cBhvr>
                                        <p:cTn id="125" dur="500" fill="hold"/>
                                        <p:tgtEl>
                                          <p:spTgt spid="108"/>
                                        </p:tgtEl>
                                        <p:attrNameLst>
                                          <p:attrName>ppt_x</p:attrName>
                                        </p:attrNameLst>
                                      </p:cBhvr>
                                      <p:tavLst>
                                        <p:tav tm="0">
                                          <p:val>
                                            <p:strVal val="#ppt_x-#ppt_w/2"/>
                                          </p:val>
                                        </p:tav>
                                        <p:tav tm="100000">
                                          <p:val>
                                            <p:strVal val="#ppt_x"/>
                                          </p:val>
                                        </p:tav>
                                      </p:tavLst>
                                    </p:anim>
                                    <p:anim calcmode="lin" valueType="num">
                                      <p:cBhvr>
                                        <p:cTn id="126" dur="500" fill="hold"/>
                                        <p:tgtEl>
                                          <p:spTgt spid="108"/>
                                        </p:tgtEl>
                                        <p:attrNameLst>
                                          <p:attrName>ppt_y</p:attrName>
                                        </p:attrNameLst>
                                      </p:cBhvr>
                                      <p:tavLst>
                                        <p:tav tm="0">
                                          <p:val>
                                            <p:strVal val="#ppt_y"/>
                                          </p:val>
                                        </p:tav>
                                        <p:tav tm="100000">
                                          <p:val>
                                            <p:strVal val="#ppt_y"/>
                                          </p:val>
                                        </p:tav>
                                      </p:tavLst>
                                    </p:anim>
                                    <p:anim calcmode="lin" valueType="num">
                                      <p:cBhvr>
                                        <p:cTn id="127" dur="500" fill="hold"/>
                                        <p:tgtEl>
                                          <p:spTgt spid="108"/>
                                        </p:tgtEl>
                                        <p:attrNameLst>
                                          <p:attrName>ppt_w</p:attrName>
                                        </p:attrNameLst>
                                      </p:cBhvr>
                                      <p:tavLst>
                                        <p:tav tm="0">
                                          <p:val>
                                            <p:fltVal val="0"/>
                                          </p:val>
                                        </p:tav>
                                        <p:tav tm="100000">
                                          <p:val>
                                            <p:strVal val="#ppt_w"/>
                                          </p:val>
                                        </p:tav>
                                      </p:tavLst>
                                    </p:anim>
                                    <p:anim calcmode="lin" valueType="num">
                                      <p:cBhvr>
                                        <p:cTn id="128" dur="500" fill="hold"/>
                                        <p:tgtEl>
                                          <p:spTgt spid="108"/>
                                        </p:tgtEl>
                                        <p:attrNameLst>
                                          <p:attrName>ppt_h</p:attrName>
                                        </p:attrNameLst>
                                      </p:cBhvr>
                                      <p:tavLst>
                                        <p:tav tm="0">
                                          <p:val>
                                            <p:strVal val="#ppt_h"/>
                                          </p:val>
                                        </p:tav>
                                        <p:tav tm="100000">
                                          <p:val>
                                            <p:strVal val="#ppt_h"/>
                                          </p:val>
                                        </p:tav>
                                      </p:tavLst>
                                    </p:anim>
                                  </p:childTnLst>
                                </p:cTn>
                              </p:par>
                            </p:childTnLst>
                          </p:cTn>
                        </p:par>
                        <p:par>
                          <p:cTn id="129" fill="hold">
                            <p:stCondLst>
                              <p:cond delay="1500"/>
                            </p:stCondLst>
                            <p:childTnLst>
                              <p:par>
                                <p:cTn id="130" presetID="10" presetClass="entr" presetSubtype="0" fill="hold" grpId="0" nodeType="afterEffect">
                                  <p:stCondLst>
                                    <p:cond delay="0"/>
                                  </p:stCondLst>
                                  <p:childTnLst>
                                    <p:set>
                                      <p:cBhvr>
                                        <p:cTn id="131" dur="1" fill="hold">
                                          <p:stCondLst>
                                            <p:cond delay="0"/>
                                          </p:stCondLst>
                                        </p:cTn>
                                        <p:tgtEl>
                                          <p:spTgt spid="99"/>
                                        </p:tgtEl>
                                        <p:attrNameLst>
                                          <p:attrName>style.visibility</p:attrName>
                                        </p:attrNameLst>
                                      </p:cBhvr>
                                      <p:to>
                                        <p:strVal val="visible"/>
                                      </p:to>
                                    </p:set>
                                    <p:animEffect transition="in" filter="fade">
                                      <p:cBhvr>
                                        <p:cTn id="132" dur="500"/>
                                        <p:tgtEl>
                                          <p:spTgt spid="99"/>
                                        </p:tgtEl>
                                      </p:cBhvr>
                                    </p:animEffect>
                                  </p:childTnLst>
                                </p:cTn>
                              </p:par>
                            </p:childTnLst>
                          </p:cTn>
                        </p:par>
                      </p:childTnLst>
                    </p:cTn>
                  </p:par>
                  <p:par>
                    <p:cTn id="133" fill="hold">
                      <p:stCondLst>
                        <p:cond delay="indefinite"/>
                      </p:stCondLst>
                      <p:childTnLst>
                        <p:par>
                          <p:cTn id="134" fill="hold">
                            <p:stCondLst>
                              <p:cond delay="0"/>
                            </p:stCondLst>
                            <p:childTnLst>
                              <p:par>
                                <p:cTn id="135" presetID="17" presetClass="entr" presetSubtype="2" fill="hold" grpId="0" nodeType="clickEffect">
                                  <p:stCondLst>
                                    <p:cond delay="0"/>
                                  </p:stCondLst>
                                  <p:childTnLst>
                                    <p:set>
                                      <p:cBhvr>
                                        <p:cTn id="136" dur="1" fill="hold">
                                          <p:stCondLst>
                                            <p:cond delay="0"/>
                                          </p:stCondLst>
                                        </p:cTn>
                                        <p:tgtEl>
                                          <p:spTgt spid="30"/>
                                        </p:tgtEl>
                                        <p:attrNameLst>
                                          <p:attrName>style.visibility</p:attrName>
                                        </p:attrNameLst>
                                      </p:cBhvr>
                                      <p:to>
                                        <p:strVal val="visible"/>
                                      </p:to>
                                    </p:set>
                                    <p:anim calcmode="lin" valueType="num">
                                      <p:cBhvr>
                                        <p:cTn id="137" dur="500" fill="hold"/>
                                        <p:tgtEl>
                                          <p:spTgt spid="30"/>
                                        </p:tgtEl>
                                        <p:attrNameLst>
                                          <p:attrName>ppt_x</p:attrName>
                                        </p:attrNameLst>
                                      </p:cBhvr>
                                      <p:tavLst>
                                        <p:tav tm="0">
                                          <p:val>
                                            <p:strVal val="#ppt_x+#ppt_w/2"/>
                                          </p:val>
                                        </p:tav>
                                        <p:tav tm="100000">
                                          <p:val>
                                            <p:strVal val="#ppt_x"/>
                                          </p:val>
                                        </p:tav>
                                      </p:tavLst>
                                    </p:anim>
                                    <p:anim calcmode="lin" valueType="num">
                                      <p:cBhvr>
                                        <p:cTn id="138" dur="500" fill="hold"/>
                                        <p:tgtEl>
                                          <p:spTgt spid="30"/>
                                        </p:tgtEl>
                                        <p:attrNameLst>
                                          <p:attrName>ppt_y</p:attrName>
                                        </p:attrNameLst>
                                      </p:cBhvr>
                                      <p:tavLst>
                                        <p:tav tm="0">
                                          <p:val>
                                            <p:strVal val="#ppt_y"/>
                                          </p:val>
                                        </p:tav>
                                        <p:tav tm="100000">
                                          <p:val>
                                            <p:strVal val="#ppt_y"/>
                                          </p:val>
                                        </p:tav>
                                      </p:tavLst>
                                    </p:anim>
                                    <p:anim calcmode="lin" valueType="num">
                                      <p:cBhvr>
                                        <p:cTn id="139" dur="500" fill="hold"/>
                                        <p:tgtEl>
                                          <p:spTgt spid="30"/>
                                        </p:tgtEl>
                                        <p:attrNameLst>
                                          <p:attrName>ppt_w</p:attrName>
                                        </p:attrNameLst>
                                      </p:cBhvr>
                                      <p:tavLst>
                                        <p:tav tm="0">
                                          <p:val>
                                            <p:fltVal val="0"/>
                                          </p:val>
                                        </p:tav>
                                        <p:tav tm="100000">
                                          <p:val>
                                            <p:strVal val="#ppt_w"/>
                                          </p:val>
                                        </p:tav>
                                      </p:tavLst>
                                    </p:anim>
                                    <p:anim calcmode="lin" valueType="num">
                                      <p:cBhvr>
                                        <p:cTn id="140" dur="500" fill="hold"/>
                                        <p:tgtEl>
                                          <p:spTgt spid="30"/>
                                        </p:tgtEl>
                                        <p:attrNameLst>
                                          <p:attrName>ppt_h</p:attrName>
                                        </p:attrNameLst>
                                      </p:cBhvr>
                                      <p:tavLst>
                                        <p:tav tm="0">
                                          <p:val>
                                            <p:strVal val="#ppt_h"/>
                                          </p:val>
                                        </p:tav>
                                        <p:tav tm="100000">
                                          <p:val>
                                            <p:strVal val="#ppt_h"/>
                                          </p:val>
                                        </p:tav>
                                      </p:tavLst>
                                    </p:anim>
                                  </p:childTnLst>
                                </p:cTn>
                              </p:par>
                            </p:childTnLst>
                          </p:cTn>
                        </p:par>
                        <p:par>
                          <p:cTn id="141" fill="hold">
                            <p:stCondLst>
                              <p:cond delay="500"/>
                            </p:stCondLst>
                            <p:childTnLst>
                              <p:par>
                                <p:cTn id="142" presetID="17" presetClass="entr" presetSubtype="8" fill="hold" grpId="0" nodeType="afterEffect">
                                  <p:stCondLst>
                                    <p:cond delay="0"/>
                                  </p:stCondLst>
                                  <p:childTnLst>
                                    <p:set>
                                      <p:cBhvr>
                                        <p:cTn id="143" dur="1" fill="hold">
                                          <p:stCondLst>
                                            <p:cond delay="0"/>
                                          </p:stCondLst>
                                        </p:cTn>
                                        <p:tgtEl>
                                          <p:spTgt spid="28"/>
                                        </p:tgtEl>
                                        <p:attrNameLst>
                                          <p:attrName>style.visibility</p:attrName>
                                        </p:attrNameLst>
                                      </p:cBhvr>
                                      <p:to>
                                        <p:strVal val="visible"/>
                                      </p:to>
                                    </p:set>
                                    <p:anim calcmode="lin" valueType="num">
                                      <p:cBhvr>
                                        <p:cTn id="144" dur="500" fill="hold"/>
                                        <p:tgtEl>
                                          <p:spTgt spid="28"/>
                                        </p:tgtEl>
                                        <p:attrNameLst>
                                          <p:attrName>ppt_x</p:attrName>
                                        </p:attrNameLst>
                                      </p:cBhvr>
                                      <p:tavLst>
                                        <p:tav tm="0">
                                          <p:val>
                                            <p:strVal val="#ppt_x-#ppt_w/2"/>
                                          </p:val>
                                        </p:tav>
                                        <p:tav tm="100000">
                                          <p:val>
                                            <p:strVal val="#ppt_x"/>
                                          </p:val>
                                        </p:tav>
                                      </p:tavLst>
                                    </p:anim>
                                    <p:anim calcmode="lin" valueType="num">
                                      <p:cBhvr>
                                        <p:cTn id="145" dur="500" fill="hold"/>
                                        <p:tgtEl>
                                          <p:spTgt spid="28"/>
                                        </p:tgtEl>
                                        <p:attrNameLst>
                                          <p:attrName>ppt_y</p:attrName>
                                        </p:attrNameLst>
                                      </p:cBhvr>
                                      <p:tavLst>
                                        <p:tav tm="0">
                                          <p:val>
                                            <p:strVal val="#ppt_y"/>
                                          </p:val>
                                        </p:tav>
                                        <p:tav tm="100000">
                                          <p:val>
                                            <p:strVal val="#ppt_y"/>
                                          </p:val>
                                        </p:tav>
                                      </p:tavLst>
                                    </p:anim>
                                    <p:anim calcmode="lin" valueType="num">
                                      <p:cBhvr>
                                        <p:cTn id="146" dur="500" fill="hold"/>
                                        <p:tgtEl>
                                          <p:spTgt spid="28"/>
                                        </p:tgtEl>
                                        <p:attrNameLst>
                                          <p:attrName>ppt_w</p:attrName>
                                        </p:attrNameLst>
                                      </p:cBhvr>
                                      <p:tavLst>
                                        <p:tav tm="0">
                                          <p:val>
                                            <p:fltVal val="0"/>
                                          </p:val>
                                        </p:tav>
                                        <p:tav tm="100000">
                                          <p:val>
                                            <p:strVal val="#ppt_w"/>
                                          </p:val>
                                        </p:tav>
                                      </p:tavLst>
                                    </p:anim>
                                    <p:anim calcmode="lin" valueType="num">
                                      <p:cBhvr>
                                        <p:cTn id="147" dur="500" fill="hold"/>
                                        <p:tgtEl>
                                          <p:spTgt spid="28"/>
                                        </p:tgtEl>
                                        <p:attrNameLst>
                                          <p:attrName>ppt_h</p:attrName>
                                        </p:attrNameLst>
                                      </p:cBhvr>
                                      <p:tavLst>
                                        <p:tav tm="0">
                                          <p:val>
                                            <p:strVal val="#ppt_h"/>
                                          </p:val>
                                        </p:tav>
                                        <p:tav tm="100000">
                                          <p:val>
                                            <p:strVal val="#ppt_h"/>
                                          </p:val>
                                        </p:tav>
                                      </p:tavLst>
                                    </p:anim>
                                  </p:childTnLst>
                                </p:cTn>
                              </p:par>
                            </p:childTnLst>
                          </p:cTn>
                        </p:par>
                        <p:par>
                          <p:cTn id="148" fill="hold">
                            <p:stCondLst>
                              <p:cond delay="1000"/>
                            </p:stCondLst>
                            <p:childTnLst>
                              <p:par>
                                <p:cTn id="149" presetID="17" presetClass="entr" presetSubtype="8" fill="hold" grpId="0" nodeType="afterEffect">
                                  <p:stCondLst>
                                    <p:cond delay="0"/>
                                  </p:stCondLst>
                                  <p:childTnLst>
                                    <p:set>
                                      <p:cBhvr>
                                        <p:cTn id="150" dur="1" fill="hold">
                                          <p:stCondLst>
                                            <p:cond delay="0"/>
                                          </p:stCondLst>
                                        </p:cTn>
                                        <p:tgtEl>
                                          <p:spTgt spid="29"/>
                                        </p:tgtEl>
                                        <p:attrNameLst>
                                          <p:attrName>style.visibility</p:attrName>
                                        </p:attrNameLst>
                                      </p:cBhvr>
                                      <p:to>
                                        <p:strVal val="visible"/>
                                      </p:to>
                                    </p:set>
                                    <p:anim calcmode="lin" valueType="num">
                                      <p:cBhvr>
                                        <p:cTn id="151" dur="500" fill="hold"/>
                                        <p:tgtEl>
                                          <p:spTgt spid="29"/>
                                        </p:tgtEl>
                                        <p:attrNameLst>
                                          <p:attrName>ppt_x</p:attrName>
                                        </p:attrNameLst>
                                      </p:cBhvr>
                                      <p:tavLst>
                                        <p:tav tm="0">
                                          <p:val>
                                            <p:strVal val="#ppt_x-#ppt_w/2"/>
                                          </p:val>
                                        </p:tav>
                                        <p:tav tm="100000">
                                          <p:val>
                                            <p:strVal val="#ppt_x"/>
                                          </p:val>
                                        </p:tav>
                                      </p:tavLst>
                                    </p:anim>
                                    <p:anim calcmode="lin" valueType="num">
                                      <p:cBhvr>
                                        <p:cTn id="152" dur="500" fill="hold"/>
                                        <p:tgtEl>
                                          <p:spTgt spid="29"/>
                                        </p:tgtEl>
                                        <p:attrNameLst>
                                          <p:attrName>ppt_y</p:attrName>
                                        </p:attrNameLst>
                                      </p:cBhvr>
                                      <p:tavLst>
                                        <p:tav tm="0">
                                          <p:val>
                                            <p:strVal val="#ppt_y"/>
                                          </p:val>
                                        </p:tav>
                                        <p:tav tm="100000">
                                          <p:val>
                                            <p:strVal val="#ppt_y"/>
                                          </p:val>
                                        </p:tav>
                                      </p:tavLst>
                                    </p:anim>
                                    <p:anim calcmode="lin" valueType="num">
                                      <p:cBhvr>
                                        <p:cTn id="153" dur="500" fill="hold"/>
                                        <p:tgtEl>
                                          <p:spTgt spid="29"/>
                                        </p:tgtEl>
                                        <p:attrNameLst>
                                          <p:attrName>ppt_w</p:attrName>
                                        </p:attrNameLst>
                                      </p:cBhvr>
                                      <p:tavLst>
                                        <p:tav tm="0">
                                          <p:val>
                                            <p:fltVal val="0"/>
                                          </p:val>
                                        </p:tav>
                                        <p:tav tm="100000">
                                          <p:val>
                                            <p:strVal val="#ppt_w"/>
                                          </p:val>
                                        </p:tav>
                                      </p:tavLst>
                                    </p:anim>
                                    <p:anim calcmode="lin" valueType="num">
                                      <p:cBhvr>
                                        <p:cTn id="154" dur="500" fill="hold"/>
                                        <p:tgtEl>
                                          <p:spTgt spid="29"/>
                                        </p:tgtEl>
                                        <p:attrNameLst>
                                          <p:attrName>ppt_h</p:attrName>
                                        </p:attrNameLst>
                                      </p:cBhvr>
                                      <p:tavLst>
                                        <p:tav tm="0">
                                          <p:val>
                                            <p:strVal val="#ppt_h"/>
                                          </p:val>
                                        </p:tav>
                                        <p:tav tm="100000">
                                          <p:val>
                                            <p:strVal val="#ppt_h"/>
                                          </p:val>
                                        </p:tav>
                                      </p:tavLst>
                                    </p:anim>
                                  </p:childTnLst>
                                </p:cTn>
                              </p:par>
                            </p:childTnLst>
                          </p:cTn>
                        </p:par>
                        <p:par>
                          <p:cTn id="155" fill="hold">
                            <p:stCondLst>
                              <p:cond delay="1500"/>
                            </p:stCondLst>
                            <p:childTnLst>
                              <p:par>
                                <p:cTn id="156" presetID="10" presetClass="entr" presetSubtype="0" fill="hold" grpId="0" nodeType="afterEffect">
                                  <p:stCondLst>
                                    <p:cond delay="0"/>
                                  </p:stCondLst>
                                  <p:childTnLst>
                                    <p:set>
                                      <p:cBhvr>
                                        <p:cTn id="157" dur="1" fill="hold">
                                          <p:stCondLst>
                                            <p:cond delay="0"/>
                                          </p:stCondLst>
                                        </p:cTn>
                                        <p:tgtEl>
                                          <p:spTgt spid="111"/>
                                        </p:tgtEl>
                                        <p:attrNameLst>
                                          <p:attrName>style.visibility</p:attrName>
                                        </p:attrNameLst>
                                      </p:cBhvr>
                                      <p:to>
                                        <p:strVal val="visible"/>
                                      </p:to>
                                    </p:set>
                                    <p:animEffect transition="in" filter="fade">
                                      <p:cBhvr>
                                        <p:cTn id="158" dur="500"/>
                                        <p:tgtEl>
                                          <p:spTgt spid="111"/>
                                        </p:tgtEl>
                                      </p:cBhvr>
                                    </p:animEffect>
                                  </p:childTnLst>
                                </p:cTn>
                              </p:par>
                            </p:childTnLst>
                          </p:cTn>
                        </p:par>
                      </p:childTnLst>
                    </p:cTn>
                  </p:par>
                  <p:par>
                    <p:cTn id="159" fill="hold">
                      <p:stCondLst>
                        <p:cond delay="indefinite"/>
                      </p:stCondLst>
                      <p:childTnLst>
                        <p:par>
                          <p:cTn id="160" fill="hold">
                            <p:stCondLst>
                              <p:cond delay="0"/>
                            </p:stCondLst>
                            <p:childTnLst>
                              <p:par>
                                <p:cTn id="161" presetID="17" presetClass="entr" presetSubtype="2" fill="hold" grpId="0" nodeType="clickEffect">
                                  <p:stCondLst>
                                    <p:cond delay="0"/>
                                  </p:stCondLst>
                                  <p:childTnLst>
                                    <p:set>
                                      <p:cBhvr>
                                        <p:cTn id="162" dur="1" fill="hold">
                                          <p:stCondLst>
                                            <p:cond delay="0"/>
                                          </p:stCondLst>
                                        </p:cTn>
                                        <p:tgtEl>
                                          <p:spTgt spid="48"/>
                                        </p:tgtEl>
                                        <p:attrNameLst>
                                          <p:attrName>style.visibility</p:attrName>
                                        </p:attrNameLst>
                                      </p:cBhvr>
                                      <p:to>
                                        <p:strVal val="visible"/>
                                      </p:to>
                                    </p:set>
                                    <p:anim calcmode="lin" valueType="num">
                                      <p:cBhvr>
                                        <p:cTn id="163" dur="500" fill="hold"/>
                                        <p:tgtEl>
                                          <p:spTgt spid="48"/>
                                        </p:tgtEl>
                                        <p:attrNameLst>
                                          <p:attrName>ppt_x</p:attrName>
                                        </p:attrNameLst>
                                      </p:cBhvr>
                                      <p:tavLst>
                                        <p:tav tm="0">
                                          <p:val>
                                            <p:strVal val="#ppt_x+#ppt_w/2"/>
                                          </p:val>
                                        </p:tav>
                                        <p:tav tm="100000">
                                          <p:val>
                                            <p:strVal val="#ppt_x"/>
                                          </p:val>
                                        </p:tav>
                                      </p:tavLst>
                                    </p:anim>
                                    <p:anim calcmode="lin" valueType="num">
                                      <p:cBhvr>
                                        <p:cTn id="164" dur="500" fill="hold"/>
                                        <p:tgtEl>
                                          <p:spTgt spid="48"/>
                                        </p:tgtEl>
                                        <p:attrNameLst>
                                          <p:attrName>ppt_y</p:attrName>
                                        </p:attrNameLst>
                                      </p:cBhvr>
                                      <p:tavLst>
                                        <p:tav tm="0">
                                          <p:val>
                                            <p:strVal val="#ppt_y"/>
                                          </p:val>
                                        </p:tav>
                                        <p:tav tm="100000">
                                          <p:val>
                                            <p:strVal val="#ppt_y"/>
                                          </p:val>
                                        </p:tav>
                                      </p:tavLst>
                                    </p:anim>
                                    <p:anim calcmode="lin" valueType="num">
                                      <p:cBhvr>
                                        <p:cTn id="165" dur="500" fill="hold"/>
                                        <p:tgtEl>
                                          <p:spTgt spid="48"/>
                                        </p:tgtEl>
                                        <p:attrNameLst>
                                          <p:attrName>ppt_w</p:attrName>
                                        </p:attrNameLst>
                                      </p:cBhvr>
                                      <p:tavLst>
                                        <p:tav tm="0">
                                          <p:val>
                                            <p:fltVal val="0"/>
                                          </p:val>
                                        </p:tav>
                                        <p:tav tm="100000">
                                          <p:val>
                                            <p:strVal val="#ppt_w"/>
                                          </p:val>
                                        </p:tav>
                                      </p:tavLst>
                                    </p:anim>
                                    <p:anim calcmode="lin" valueType="num">
                                      <p:cBhvr>
                                        <p:cTn id="166" dur="500" fill="hold"/>
                                        <p:tgtEl>
                                          <p:spTgt spid="48"/>
                                        </p:tgtEl>
                                        <p:attrNameLst>
                                          <p:attrName>ppt_h</p:attrName>
                                        </p:attrNameLst>
                                      </p:cBhvr>
                                      <p:tavLst>
                                        <p:tav tm="0">
                                          <p:val>
                                            <p:strVal val="#ppt_h"/>
                                          </p:val>
                                        </p:tav>
                                        <p:tav tm="100000">
                                          <p:val>
                                            <p:strVal val="#ppt_h"/>
                                          </p:val>
                                        </p:tav>
                                      </p:tavLst>
                                    </p:anim>
                                  </p:childTnLst>
                                </p:cTn>
                              </p:par>
                            </p:childTnLst>
                          </p:cTn>
                        </p:par>
                        <p:par>
                          <p:cTn id="167" fill="hold">
                            <p:stCondLst>
                              <p:cond delay="500"/>
                            </p:stCondLst>
                            <p:childTnLst>
                              <p:par>
                                <p:cTn id="168" presetID="17" presetClass="entr" presetSubtype="8" fill="hold" grpId="0" nodeType="afterEffect">
                                  <p:stCondLst>
                                    <p:cond delay="0"/>
                                  </p:stCondLst>
                                  <p:childTnLst>
                                    <p:set>
                                      <p:cBhvr>
                                        <p:cTn id="169" dur="1" fill="hold">
                                          <p:stCondLst>
                                            <p:cond delay="0"/>
                                          </p:stCondLst>
                                        </p:cTn>
                                        <p:tgtEl>
                                          <p:spTgt spid="46"/>
                                        </p:tgtEl>
                                        <p:attrNameLst>
                                          <p:attrName>style.visibility</p:attrName>
                                        </p:attrNameLst>
                                      </p:cBhvr>
                                      <p:to>
                                        <p:strVal val="visible"/>
                                      </p:to>
                                    </p:set>
                                    <p:anim calcmode="lin" valueType="num">
                                      <p:cBhvr>
                                        <p:cTn id="170" dur="500" fill="hold"/>
                                        <p:tgtEl>
                                          <p:spTgt spid="46"/>
                                        </p:tgtEl>
                                        <p:attrNameLst>
                                          <p:attrName>ppt_x</p:attrName>
                                        </p:attrNameLst>
                                      </p:cBhvr>
                                      <p:tavLst>
                                        <p:tav tm="0">
                                          <p:val>
                                            <p:strVal val="#ppt_x-#ppt_w/2"/>
                                          </p:val>
                                        </p:tav>
                                        <p:tav tm="100000">
                                          <p:val>
                                            <p:strVal val="#ppt_x"/>
                                          </p:val>
                                        </p:tav>
                                      </p:tavLst>
                                    </p:anim>
                                    <p:anim calcmode="lin" valueType="num">
                                      <p:cBhvr>
                                        <p:cTn id="171" dur="500" fill="hold"/>
                                        <p:tgtEl>
                                          <p:spTgt spid="46"/>
                                        </p:tgtEl>
                                        <p:attrNameLst>
                                          <p:attrName>ppt_y</p:attrName>
                                        </p:attrNameLst>
                                      </p:cBhvr>
                                      <p:tavLst>
                                        <p:tav tm="0">
                                          <p:val>
                                            <p:strVal val="#ppt_y"/>
                                          </p:val>
                                        </p:tav>
                                        <p:tav tm="100000">
                                          <p:val>
                                            <p:strVal val="#ppt_y"/>
                                          </p:val>
                                        </p:tav>
                                      </p:tavLst>
                                    </p:anim>
                                    <p:anim calcmode="lin" valueType="num">
                                      <p:cBhvr>
                                        <p:cTn id="172" dur="500" fill="hold"/>
                                        <p:tgtEl>
                                          <p:spTgt spid="46"/>
                                        </p:tgtEl>
                                        <p:attrNameLst>
                                          <p:attrName>ppt_w</p:attrName>
                                        </p:attrNameLst>
                                      </p:cBhvr>
                                      <p:tavLst>
                                        <p:tav tm="0">
                                          <p:val>
                                            <p:fltVal val="0"/>
                                          </p:val>
                                        </p:tav>
                                        <p:tav tm="100000">
                                          <p:val>
                                            <p:strVal val="#ppt_w"/>
                                          </p:val>
                                        </p:tav>
                                      </p:tavLst>
                                    </p:anim>
                                    <p:anim calcmode="lin" valueType="num">
                                      <p:cBhvr>
                                        <p:cTn id="173" dur="500" fill="hold"/>
                                        <p:tgtEl>
                                          <p:spTgt spid="46"/>
                                        </p:tgtEl>
                                        <p:attrNameLst>
                                          <p:attrName>ppt_h</p:attrName>
                                        </p:attrNameLst>
                                      </p:cBhvr>
                                      <p:tavLst>
                                        <p:tav tm="0">
                                          <p:val>
                                            <p:strVal val="#ppt_h"/>
                                          </p:val>
                                        </p:tav>
                                        <p:tav tm="100000">
                                          <p:val>
                                            <p:strVal val="#ppt_h"/>
                                          </p:val>
                                        </p:tav>
                                      </p:tavLst>
                                    </p:anim>
                                  </p:childTnLst>
                                </p:cTn>
                              </p:par>
                            </p:childTnLst>
                          </p:cTn>
                        </p:par>
                        <p:par>
                          <p:cTn id="174" fill="hold">
                            <p:stCondLst>
                              <p:cond delay="1000"/>
                            </p:stCondLst>
                            <p:childTnLst>
                              <p:par>
                                <p:cTn id="175" presetID="17" presetClass="entr" presetSubtype="8" fill="hold" grpId="0" nodeType="afterEffect">
                                  <p:stCondLst>
                                    <p:cond delay="0"/>
                                  </p:stCondLst>
                                  <p:childTnLst>
                                    <p:set>
                                      <p:cBhvr>
                                        <p:cTn id="176" dur="1" fill="hold">
                                          <p:stCondLst>
                                            <p:cond delay="0"/>
                                          </p:stCondLst>
                                        </p:cTn>
                                        <p:tgtEl>
                                          <p:spTgt spid="47"/>
                                        </p:tgtEl>
                                        <p:attrNameLst>
                                          <p:attrName>style.visibility</p:attrName>
                                        </p:attrNameLst>
                                      </p:cBhvr>
                                      <p:to>
                                        <p:strVal val="visible"/>
                                      </p:to>
                                    </p:set>
                                    <p:anim calcmode="lin" valueType="num">
                                      <p:cBhvr>
                                        <p:cTn id="177" dur="500" fill="hold"/>
                                        <p:tgtEl>
                                          <p:spTgt spid="47"/>
                                        </p:tgtEl>
                                        <p:attrNameLst>
                                          <p:attrName>ppt_x</p:attrName>
                                        </p:attrNameLst>
                                      </p:cBhvr>
                                      <p:tavLst>
                                        <p:tav tm="0">
                                          <p:val>
                                            <p:strVal val="#ppt_x-#ppt_w/2"/>
                                          </p:val>
                                        </p:tav>
                                        <p:tav tm="100000">
                                          <p:val>
                                            <p:strVal val="#ppt_x"/>
                                          </p:val>
                                        </p:tav>
                                      </p:tavLst>
                                    </p:anim>
                                    <p:anim calcmode="lin" valueType="num">
                                      <p:cBhvr>
                                        <p:cTn id="178" dur="500" fill="hold"/>
                                        <p:tgtEl>
                                          <p:spTgt spid="47"/>
                                        </p:tgtEl>
                                        <p:attrNameLst>
                                          <p:attrName>ppt_y</p:attrName>
                                        </p:attrNameLst>
                                      </p:cBhvr>
                                      <p:tavLst>
                                        <p:tav tm="0">
                                          <p:val>
                                            <p:strVal val="#ppt_y"/>
                                          </p:val>
                                        </p:tav>
                                        <p:tav tm="100000">
                                          <p:val>
                                            <p:strVal val="#ppt_y"/>
                                          </p:val>
                                        </p:tav>
                                      </p:tavLst>
                                    </p:anim>
                                    <p:anim calcmode="lin" valueType="num">
                                      <p:cBhvr>
                                        <p:cTn id="179" dur="500" fill="hold"/>
                                        <p:tgtEl>
                                          <p:spTgt spid="47"/>
                                        </p:tgtEl>
                                        <p:attrNameLst>
                                          <p:attrName>ppt_w</p:attrName>
                                        </p:attrNameLst>
                                      </p:cBhvr>
                                      <p:tavLst>
                                        <p:tav tm="0">
                                          <p:val>
                                            <p:fltVal val="0"/>
                                          </p:val>
                                        </p:tav>
                                        <p:tav tm="100000">
                                          <p:val>
                                            <p:strVal val="#ppt_w"/>
                                          </p:val>
                                        </p:tav>
                                      </p:tavLst>
                                    </p:anim>
                                    <p:anim calcmode="lin" valueType="num">
                                      <p:cBhvr>
                                        <p:cTn id="180" dur="500" fill="hold"/>
                                        <p:tgtEl>
                                          <p:spTgt spid="47"/>
                                        </p:tgtEl>
                                        <p:attrNameLst>
                                          <p:attrName>ppt_h</p:attrName>
                                        </p:attrNameLst>
                                      </p:cBhvr>
                                      <p:tavLst>
                                        <p:tav tm="0">
                                          <p:val>
                                            <p:strVal val="#ppt_h"/>
                                          </p:val>
                                        </p:tav>
                                        <p:tav tm="100000">
                                          <p:val>
                                            <p:strVal val="#ppt_h"/>
                                          </p:val>
                                        </p:tav>
                                      </p:tavLst>
                                    </p:anim>
                                  </p:childTnLst>
                                </p:cTn>
                              </p:par>
                            </p:childTnLst>
                          </p:cTn>
                        </p:par>
                        <p:par>
                          <p:cTn id="181" fill="hold">
                            <p:stCondLst>
                              <p:cond delay="1500"/>
                            </p:stCondLst>
                            <p:childTnLst>
                              <p:par>
                                <p:cTn id="182" presetID="10" presetClass="entr" presetSubtype="0" fill="hold" grpId="0" nodeType="afterEffect">
                                  <p:stCondLst>
                                    <p:cond delay="0"/>
                                  </p:stCondLst>
                                  <p:childTnLst>
                                    <p:set>
                                      <p:cBhvr>
                                        <p:cTn id="183" dur="1" fill="hold">
                                          <p:stCondLst>
                                            <p:cond delay="0"/>
                                          </p:stCondLst>
                                        </p:cTn>
                                        <p:tgtEl>
                                          <p:spTgt spid="112"/>
                                        </p:tgtEl>
                                        <p:attrNameLst>
                                          <p:attrName>style.visibility</p:attrName>
                                        </p:attrNameLst>
                                      </p:cBhvr>
                                      <p:to>
                                        <p:strVal val="visible"/>
                                      </p:to>
                                    </p:set>
                                    <p:animEffect transition="in" filter="fade">
                                      <p:cBhvr>
                                        <p:cTn id="184" dur="500"/>
                                        <p:tgtEl>
                                          <p:spTgt spid="112"/>
                                        </p:tgtEl>
                                      </p:cBhvr>
                                    </p:animEffect>
                                  </p:childTnLst>
                                </p:cTn>
                              </p:par>
                            </p:childTnLst>
                          </p:cTn>
                        </p:par>
                      </p:childTnLst>
                    </p:cTn>
                  </p:par>
                  <p:par>
                    <p:cTn id="185" fill="hold">
                      <p:stCondLst>
                        <p:cond delay="indefinite"/>
                      </p:stCondLst>
                      <p:childTnLst>
                        <p:par>
                          <p:cTn id="186" fill="hold">
                            <p:stCondLst>
                              <p:cond delay="0"/>
                            </p:stCondLst>
                            <p:childTnLst>
                              <p:par>
                                <p:cTn id="187" presetID="17" presetClass="entr" presetSubtype="2" fill="hold" grpId="0" nodeType="clickEffect">
                                  <p:stCondLst>
                                    <p:cond delay="0"/>
                                  </p:stCondLst>
                                  <p:childTnLst>
                                    <p:set>
                                      <p:cBhvr>
                                        <p:cTn id="188" dur="1" fill="hold">
                                          <p:stCondLst>
                                            <p:cond delay="0"/>
                                          </p:stCondLst>
                                        </p:cTn>
                                        <p:tgtEl>
                                          <p:spTgt spid="66"/>
                                        </p:tgtEl>
                                        <p:attrNameLst>
                                          <p:attrName>style.visibility</p:attrName>
                                        </p:attrNameLst>
                                      </p:cBhvr>
                                      <p:to>
                                        <p:strVal val="visible"/>
                                      </p:to>
                                    </p:set>
                                    <p:anim calcmode="lin" valueType="num">
                                      <p:cBhvr>
                                        <p:cTn id="189" dur="500" fill="hold"/>
                                        <p:tgtEl>
                                          <p:spTgt spid="66"/>
                                        </p:tgtEl>
                                        <p:attrNameLst>
                                          <p:attrName>ppt_x</p:attrName>
                                        </p:attrNameLst>
                                      </p:cBhvr>
                                      <p:tavLst>
                                        <p:tav tm="0">
                                          <p:val>
                                            <p:strVal val="#ppt_x+#ppt_w/2"/>
                                          </p:val>
                                        </p:tav>
                                        <p:tav tm="100000">
                                          <p:val>
                                            <p:strVal val="#ppt_x"/>
                                          </p:val>
                                        </p:tav>
                                      </p:tavLst>
                                    </p:anim>
                                    <p:anim calcmode="lin" valueType="num">
                                      <p:cBhvr>
                                        <p:cTn id="190" dur="500" fill="hold"/>
                                        <p:tgtEl>
                                          <p:spTgt spid="66"/>
                                        </p:tgtEl>
                                        <p:attrNameLst>
                                          <p:attrName>ppt_y</p:attrName>
                                        </p:attrNameLst>
                                      </p:cBhvr>
                                      <p:tavLst>
                                        <p:tav tm="0">
                                          <p:val>
                                            <p:strVal val="#ppt_y"/>
                                          </p:val>
                                        </p:tav>
                                        <p:tav tm="100000">
                                          <p:val>
                                            <p:strVal val="#ppt_y"/>
                                          </p:val>
                                        </p:tav>
                                      </p:tavLst>
                                    </p:anim>
                                    <p:anim calcmode="lin" valueType="num">
                                      <p:cBhvr>
                                        <p:cTn id="191" dur="500" fill="hold"/>
                                        <p:tgtEl>
                                          <p:spTgt spid="66"/>
                                        </p:tgtEl>
                                        <p:attrNameLst>
                                          <p:attrName>ppt_w</p:attrName>
                                        </p:attrNameLst>
                                      </p:cBhvr>
                                      <p:tavLst>
                                        <p:tav tm="0">
                                          <p:val>
                                            <p:fltVal val="0"/>
                                          </p:val>
                                        </p:tav>
                                        <p:tav tm="100000">
                                          <p:val>
                                            <p:strVal val="#ppt_w"/>
                                          </p:val>
                                        </p:tav>
                                      </p:tavLst>
                                    </p:anim>
                                    <p:anim calcmode="lin" valueType="num">
                                      <p:cBhvr>
                                        <p:cTn id="192" dur="500" fill="hold"/>
                                        <p:tgtEl>
                                          <p:spTgt spid="66"/>
                                        </p:tgtEl>
                                        <p:attrNameLst>
                                          <p:attrName>ppt_h</p:attrName>
                                        </p:attrNameLst>
                                      </p:cBhvr>
                                      <p:tavLst>
                                        <p:tav tm="0">
                                          <p:val>
                                            <p:strVal val="#ppt_h"/>
                                          </p:val>
                                        </p:tav>
                                        <p:tav tm="100000">
                                          <p:val>
                                            <p:strVal val="#ppt_h"/>
                                          </p:val>
                                        </p:tav>
                                      </p:tavLst>
                                    </p:anim>
                                  </p:childTnLst>
                                </p:cTn>
                              </p:par>
                            </p:childTnLst>
                          </p:cTn>
                        </p:par>
                        <p:par>
                          <p:cTn id="193" fill="hold">
                            <p:stCondLst>
                              <p:cond delay="500"/>
                            </p:stCondLst>
                            <p:childTnLst>
                              <p:par>
                                <p:cTn id="194" presetID="17" presetClass="entr" presetSubtype="8" fill="hold" grpId="0" nodeType="afterEffect">
                                  <p:stCondLst>
                                    <p:cond delay="0"/>
                                  </p:stCondLst>
                                  <p:childTnLst>
                                    <p:set>
                                      <p:cBhvr>
                                        <p:cTn id="195" dur="1" fill="hold">
                                          <p:stCondLst>
                                            <p:cond delay="0"/>
                                          </p:stCondLst>
                                        </p:cTn>
                                        <p:tgtEl>
                                          <p:spTgt spid="64"/>
                                        </p:tgtEl>
                                        <p:attrNameLst>
                                          <p:attrName>style.visibility</p:attrName>
                                        </p:attrNameLst>
                                      </p:cBhvr>
                                      <p:to>
                                        <p:strVal val="visible"/>
                                      </p:to>
                                    </p:set>
                                    <p:anim calcmode="lin" valueType="num">
                                      <p:cBhvr>
                                        <p:cTn id="196" dur="500" fill="hold"/>
                                        <p:tgtEl>
                                          <p:spTgt spid="64"/>
                                        </p:tgtEl>
                                        <p:attrNameLst>
                                          <p:attrName>ppt_x</p:attrName>
                                        </p:attrNameLst>
                                      </p:cBhvr>
                                      <p:tavLst>
                                        <p:tav tm="0">
                                          <p:val>
                                            <p:strVal val="#ppt_x-#ppt_w/2"/>
                                          </p:val>
                                        </p:tav>
                                        <p:tav tm="100000">
                                          <p:val>
                                            <p:strVal val="#ppt_x"/>
                                          </p:val>
                                        </p:tav>
                                      </p:tavLst>
                                    </p:anim>
                                    <p:anim calcmode="lin" valueType="num">
                                      <p:cBhvr>
                                        <p:cTn id="197" dur="500" fill="hold"/>
                                        <p:tgtEl>
                                          <p:spTgt spid="64"/>
                                        </p:tgtEl>
                                        <p:attrNameLst>
                                          <p:attrName>ppt_y</p:attrName>
                                        </p:attrNameLst>
                                      </p:cBhvr>
                                      <p:tavLst>
                                        <p:tav tm="0">
                                          <p:val>
                                            <p:strVal val="#ppt_y"/>
                                          </p:val>
                                        </p:tav>
                                        <p:tav tm="100000">
                                          <p:val>
                                            <p:strVal val="#ppt_y"/>
                                          </p:val>
                                        </p:tav>
                                      </p:tavLst>
                                    </p:anim>
                                    <p:anim calcmode="lin" valueType="num">
                                      <p:cBhvr>
                                        <p:cTn id="198" dur="500" fill="hold"/>
                                        <p:tgtEl>
                                          <p:spTgt spid="64"/>
                                        </p:tgtEl>
                                        <p:attrNameLst>
                                          <p:attrName>ppt_w</p:attrName>
                                        </p:attrNameLst>
                                      </p:cBhvr>
                                      <p:tavLst>
                                        <p:tav tm="0">
                                          <p:val>
                                            <p:fltVal val="0"/>
                                          </p:val>
                                        </p:tav>
                                        <p:tav tm="100000">
                                          <p:val>
                                            <p:strVal val="#ppt_w"/>
                                          </p:val>
                                        </p:tav>
                                      </p:tavLst>
                                    </p:anim>
                                    <p:anim calcmode="lin" valueType="num">
                                      <p:cBhvr>
                                        <p:cTn id="199" dur="500" fill="hold"/>
                                        <p:tgtEl>
                                          <p:spTgt spid="64"/>
                                        </p:tgtEl>
                                        <p:attrNameLst>
                                          <p:attrName>ppt_h</p:attrName>
                                        </p:attrNameLst>
                                      </p:cBhvr>
                                      <p:tavLst>
                                        <p:tav tm="0">
                                          <p:val>
                                            <p:strVal val="#ppt_h"/>
                                          </p:val>
                                        </p:tav>
                                        <p:tav tm="100000">
                                          <p:val>
                                            <p:strVal val="#ppt_h"/>
                                          </p:val>
                                        </p:tav>
                                      </p:tavLst>
                                    </p:anim>
                                  </p:childTnLst>
                                </p:cTn>
                              </p:par>
                            </p:childTnLst>
                          </p:cTn>
                        </p:par>
                        <p:par>
                          <p:cTn id="200" fill="hold">
                            <p:stCondLst>
                              <p:cond delay="1000"/>
                            </p:stCondLst>
                            <p:childTnLst>
                              <p:par>
                                <p:cTn id="201" presetID="17" presetClass="entr" presetSubtype="8" fill="hold" grpId="0" nodeType="afterEffect">
                                  <p:stCondLst>
                                    <p:cond delay="0"/>
                                  </p:stCondLst>
                                  <p:childTnLst>
                                    <p:set>
                                      <p:cBhvr>
                                        <p:cTn id="202" dur="1" fill="hold">
                                          <p:stCondLst>
                                            <p:cond delay="0"/>
                                          </p:stCondLst>
                                        </p:cTn>
                                        <p:tgtEl>
                                          <p:spTgt spid="65"/>
                                        </p:tgtEl>
                                        <p:attrNameLst>
                                          <p:attrName>style.visibility</p:attrName>
                                        </p:attrNameLst>
                                      </p:cBhvr>
                                      <p:to>
                                        <p:strVal val="visible"/>
                                      </p:to>
                                    </p:set>
                                    <p:anim calcmode="lin" valueType="num">
                                      <p:cBhvr>
                                        <p:cTn id="203" dur="500" fill="hold"/>
                                        <p:tgtEl>
                                          <p:spTgt spid="65"/>
                                        </p:tgtEl>
                                        <p:attrNameLst>
                                          <p:attrName>ppt_x</p:attrName>
                                        </p:attrNameLst>
                                      </p:cBhvr>
                                      <p:tavLst>
                                        <p:tav tm="0">
                                          <p:val>
                                            <p:strVal val="#ppt_x-#ppt_w/2"/>
                                          </p:val>
                                        </p:tav>
                                        <p:tav tm="100000">
                                          <p:val>
                                            <p:strVal val="#ppt_x"/>
                                          </p:val>
                                        </p:tav>
                                      </p:tavLst>
                                    </p:anim>
                                    <p:anim calcmode="lin" valueType="num">
                                      <p:cBhvr>
                                        <p:cTn id="204" dur="500" fill="hold"/>
                                        <p:tgtEl>
                                          <p:spTgt spid="65"/>
                                        </p:tgtEl>
                                        <p:attrNameLst>
                                          <p:attrName>ppt_y</p:attrName>
                                        </p:attrNameLst>
                                      </p:cBhvr>
                                      <p:tavLst>
                                        <p:tav tm="0">
                                          <p:val>
                                            <p:strVal val="#ppt_y"/>
                                          </p:val>
                                        </p:tav>
                                        <p:tav tm="100000">
                                          <p:val>
                                            <p:strVal val="#ppt_y"/>
                                          </p:val>
                                        </p:tav>
                                      </p:tavLst>
                                    </p:anim>
                                    <p:anim calcmode="lin" valueType="num">
                                      <p:cBhvr>
                                        <p:cTn id="205" dur="500" fill="hold"/>
                                        <p:tgtEl>
                                          <p:spTgt spid="65"/>
                                        </p:tgtEl>
                                        <p:attrNameLst>
                                          <p:attrName>ppt_w</p:attrName>
                                        </p:attrNameLst>
                                      </p:cBhvr>
                                      <p:tavLst>
                                        <p:tav tm="0">
                                          <p:val>
                                            <p:fltVal val="0"/>
                                          </p:val>
                                        </p:tav>
                                        <p:tav tm="100000">
                                          <p:val>
                                            <p:strVal val="#ppt_w"/>
                                          </p:val>
                                        </p:tav>
                                      </p:tavLst>
                                    </p:anim>
                                    <p:anim calcmode="lin" valueType="num">
                                      <p:cBhvr>
                                        <p:cTn id="206" dur="500" fill="hold"/>
                                        <p:tgtEl>
                                          <p:spTgt spid="65"/>
                                        </p:tgtEl>
                                        <p:attrNameLst>
                                          <p:attrName>ppt_h</p:attrName>
                                        </p:attrNameLst>
                                      </p:cBhvr>
                                      <p:tavLst>
                                        <p:tav tm="0">
                                          <p:val>
                                            <p:strVal val="#ppt_h"/>
                                          </p:val>
                                        </p:tav>
                                        <p:tav tm="100000">
                                          <p:val>
                                            <p:strVal val="#ppt_h"/>
                                          </p:val>
                                        </p:tav>
                                      </p:tavLst>
                                    </p:anim>
                                  </p:childTnLst>
                                </p:cTn>
                              </p:par>
                            </p:childTnLst>
                          </p:cTn>
                        </p:par>
                        <p:par>
                          <p:cTn id="207" fill="hold">
                            <p:stCondLst>
                              <p:cond delay="1500"/>
                            </p:stCondLst>
                            <p:childTnLst>
                              <p:par>
                                <p:cTn id="208" presetID="10" presetClass="entr" presetSubtype="0" fill="hold" grpId="0" nodeType="afterEffect">
                                  <p:stCondLst>
                                    <p:cond delay="0"/>
                                  </p:stCondLst>
                                  <p:childTnLst>
                                    <p:set>
                                      <p:cBhvr>
                                        <p:cTn id="209" dur="1" fill="hold">
                                          <p:stCondLst>
                                            <p:cond delay="0"/>
                                          </p:stCondLst>
                                        </p:cTn>
                                        <p:tgtEl>
                                          <p:spTgt spid="113"/>
                                        </p:tgtEl>
                                        <p:attrNameLst>
                                          <p:attrName>style.visibility</p:attrName>
                                        </p:attrNameLst>
                                      </p:cBhvr>
                                      <p:to>
                                        <p:strVal val="visible"/>
                                      </p:to>
                                    </p:set>
                                    <p:animEffect transition="in" filter="fade">
                                      <p:cBhvr>
                                        <p:cTn id="210"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2" grpId="0" animBg="1"/>
      <p:bldP spid="113" grpId="0" animBg="1"/>
      <p:bldP spid="100" grpId="0" animBg="1"/>
      <p:bldP spid="109" grpId="0" animBg="1"/>
      <p:bldP spid="110" grpId="0" animBg="1"/>
      <p:bldP spid="99" grpId="0" animBg="1"/>
      <p:bldP spid="4" grpId="0" animBg="1"/>
      <p:bldP spid="7" grpId="0" animBg="1"/>
      <p:bldP spid="25" grpId="0" animBg="1"/>
      <p:bldP spid="28" grpId="0" animBg="1"/>
      <p:bldP spid="43" grpId="0" animBg="1"/>
      <p:bldP spid="46" grpId="0" animBg="1"/>
      <p:bldP spid="64" grpId="0" animBg="1"/>
      <p:bldP spid="61" grpId="0" animBg="1"/>
      <p:bldP spid="3" grpId="0" animBg="1"/>
      <p:bldP spid="6" grpId="0" animBg="1"/>
      <p:bldP spid="9" grpId="0" animBg="1"/>
      <p:bldP spid="29" grpId="0" animBg="1"/>
      <p:bldP spid="27" grpId="0" animBg="1"/>
      <p:bldP spid="30" grpId="0" animBg="1"/>
      <p:bldP spid="44" grpId="0" animBg="1"/>
      <p:bldP spid="45" grpId="0" animBg="1"/>
      <p:bldP spid="47" grpId="0" animBg="1"/>
      <p:bldP spid="62" grpId="0" animBg="1"/>
      <p:bldP spid="48" grpId="0" animBg="1"/>
      <p:bldP spid="63" grpId="0" animBg="1"/>
      <p:bldP spid="65"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7FCA3A74-13DE-45D0-A12B-DD00AC325234}"/>
              </a:ext>
            </a:extLst>
          </p:cNvPr>
          <p:cNvGrpSpPr/>
          <p:nvPr/>
        </p:nvGrpSpPr>
        <p:grpSpPr>
          <a:xfrm>
            <a:off x="-28394" y="0"/>
            <a:ext cx="5349875" cy="7559675"/>
            <a:chOff x="3409950" y="-750887"/>
            <a:chExt cx="5349875" cy="7559675"/>
          </a:xfrm>
        </p:grpSpPr>
        <p:sp>
          <p:nvSpPr>
            <p:cNvPr id="201" name="Shape 500819">
              <a:extLst>
                <a:ext uri="{FF2B5EF4-FFF2-40B4-BE49-F238E27FC236}">
                  <a16:creationId xmlns:a16="http://schemas.microsoft.com/office/drawing/2014/main" id="{C1117741-6157-4D29-9CD6-92AFA3114334}"/>
                </a:ext>
              </a:extLst>
            </p:cNvPr>
            <p:cNvSpPr/>
            <p:nvPr/>
          </p:nvSpPr>
          <p:spPr>
            <a:xfrm>
              <a:off x="3432175" y="-750887"/>
              <a:ext cx="5327650" cy="7559675"/>
            </a:xfrm>
            <a:custGeom>
              <a:avLst/>
              <a:gdLst/>
              <a:ahLst/>
              <a:cxnLst/>
              <a:rect l="0" t="0" r="0" b="0"/>
              <a:pathLst>
                <a:path w="5328006" h="7559993">
                  <a:moveTo>
                    <a:pt x="0" y="0"/>
                  </a:moveTo>
                  <a:lnTo>
                    <a:pt x="5328006" y="0"/>
                  </a:lnTo>
                  <a:lnTo>
                    <a:pt x="5328006" y="7559993"/>
                  </a:lnTo>
                  <a:lnTo>
                    <a:pt x="0" y="7559993"/>
                  </a:lnTo>
                  <a:lnTo>
                    <a:pt x="0" y="0"/>
                  </a:lnTo>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grpSp>
          <p:nvGrpSpPr>
            <p:cNvPr id="202" name="Group 201">
              <a:extLst>
                <a:ext uri="{FF2B5EF4-FFF2-40B4-BE49-F238E27FC236}">
                  <a16:creationId xmlns:a16="http://schemas.microsoft.com/office/drawing/2014/main" id="{3E270C51-D840-4F24-AB86-C40148828D63}"/>
                </a:ext>
              </a:extLst>
            </p:cNvPr>
            <p:cNvGrpSpPr/>
            <p:nvPr/>
          </p:nvGrpSpPr>
          <p:grpSpPr>
            <a:xfrm>
              <a:off x="3409950" y="2107566"/>
              <a:ext cx="5227645" cy="2312034"/>
              <a:chOff x="615798" y="1331412"/>
              <a:chExt cx="5083732" cy="2109992"/>
            </a:xfrm>
          </p:grpSpPr>
          <p:sp>
            <p:nvSpPr>
              <p:cNvPr id="203" name="Shape 6037">
                <a:extLst>
                  <a:ext uri="{FF2B5EF4-FFF2-40B4-BE49-F238E27FC236}">
                    <a16:creationId xmlns:a16="http://schemas.microsoft.com/office/drawing/2014/main" id="{798C200E-87F6-47C1-A166-DF1A22B392FA}"/>
                  </a:ext>
                </a:extLst>
              </p:cNvPr>
              <p:cNvSpPr/>
              <p:nvPr/>
            </p:nvSpPr>
            <p:spPr>
              <a:xfrm>
                <a:off x="1713747" y="2673438"/>
                <a:ext cx="138697" cy="130486"/>
              </a:xfrm>
              <a:custGeom>
                <a:avLst/>
                <a:gdLst/>
                <a:ahLst/>
                <a:cxnLst/>
                <a:rect l="0" t="0" r="0" b="0"/>
                <a:pathLst>
                  <a:path w="138697" h="130486">
                    <a:moveTo>
                      <a:pt x="69493" y="20"/>
                    </a:moveTo>
                    <a:cubicBezTo>
                      <a:pt x="93300" y="81"/>
                      <a:pt x="115881" y="14154"/>
                      <a:pt x="125654" y="37471"/>
                    </a:cubicBezTo>
                    <a:cubicBezTo>
                      <a:pt x="138697" y="68561"/>
                      <a:pt x="124079" y="104362"/>
                      <a:pt x="93002" y="117430"/>
                    </a:cubicBezTo>
                    <a:cubicBezTo>
                      <a:pt x="61874" y="130486"/>
                      <a:pt x="26073" y="115856"/>
                      <a:pt x="13043" y="84766"/>
                    </a:cubicBezTo>
                    <a:cubicBezTo>
                      <a:pt x="0" y="53638"/>
                      <a:pt x="14605" y="17850"/>
                      <a:pt x="45707" y="4807"/>
                    </a:cubicBezTo>
                    <a:cubicBezTo>
                      <a:pt x="53486" y="1537"/>
                      <a:pt x="61558" y="0"/>
                      <a:pt x="69493" y="20"/>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04" name="Shape 6038">
                <a:extLst>
                  <a:ext uri="{FF2B5EF4-FFF2-40B4-BE49-F238E27FC236}">
                    <a16:creationId xmlns:a16="http://schemas.microsoft.com/office/drawing/2014/main" id="{30456299-DD0E-4191-BC2A-720650D8B408}"/>
                  </a:ext>
                </a:extLst>
              </p:cNvPr>
              <p:cNvSpPr/>
              <p:nvPr/>
            </p:nvSpPr>
            <p:spPr>
              <a:xfrm>
                <a:off x="1428294" y="2709407"/>
                <a:ext cx="129680" cy="126860"/>
              </a:xfrm>
              <a:custGeom>
                <a:avLst/>
                <a:gdLst/>
                <a:ahLst/>
                <a:cxnLst/>
                <a:rect l="0" t="0" r="0" b="0"/>
                <a:pathLst>
                  <a:path w="129680" h="126860">
                    <a:moveTo>
                      <a:pt x="72555" y="4267"/>
                    </a:moveTo>
                    <a:cubicBezTo>
                      <a:pt x="106020" y="8573"/>
                      <a:pt x="129680" y="39129"/>
                      <a:pt x="125438" y="72606"/>
                    </a:cubicBezTo>
                    <a:cubicBezTo>
                      <a:pt x="122555" y="95009"/>
                      <a:pt x="107874" y="113068"/>
                      <a:pt x="88392" y="121247"/>
                    </a:cubicBezTo>
                    <a:cubicBezTo>
                      <a:pt x="78854" y="125235"/>
                      <a:pt x="68148" y="126860"/>
                      <a:pt x="57125" y="125438"/>
                    </a:cubicBezTo>
                    <a:cubicBezTo>
                      <a:pt x="23647" y="121183"/>
                      <a:pt x="0" y="90576"/>
                      <a:pt x="4267" y="57137"/>
                    </a:cubicBezTo>
                    <a:cubicBezTo>
                      <a:pt x="8522" y="23698"/>
                      <a:pt x="39116" y="0"/>
                      <a:pt x="72555" y="4267"/>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05" name="Shape 6039">
                <a:extLst>
                  <a:ext uri="{FF2B5EF4-FFF2-40B4-BE49-F238E27FC236}">
                    <a16:creationId xmlns:a16="http://schemas.microsoft.com/office/drawing/2014/main" id="{CC9F7ABA-7EE1-4D29-8387-2B1B2FD07966}"/>
                  </a:ext>
                </a:extLst>
              </p:cNvPr>
              <p:cNvSpPr/>
              <p:nvPr/>
            </p:nvSpPr>
            <p:spPr>
              <a:xfrm>
                <a:off x="1153093" y="2600998"/>
                <a:ext cx="138100" cy="127067"/>
              </a:xfrm>
              <a:custGeom>
                <a:avLst/>
                <a:gdLst/>
                <a:ahLst/>
                <a:cxnLst/>
                <a:rect l="0" t="0" r="0" b="0"/>
                <a:pathLst>
                  <a:path w="138100" h="127067">
                    <a:moveTo>
                      <a:pt x="60711" y="2135"/>
                    </a:moveTo>
                    <a:cubicBezTo>
                      <a:pt x="76194" y="0"/>
                      <a:pt x="92494" y="3763"/>
                      <a:pt x="105943" y="13935"/>
                    </a:cubicBezTo>
                    <a:cubicBezTo>
                      <a:pt x="132804" y="34319"/>
                      <a:pt x="138100" y="72622"/>
                      <a:pt x="117716" y="99533"/>
                    </a:cubicBezTo>
                    <a:cubicBezTo>
                      <a:pt x="111011" y="108398"/>
                      <a:pt x="102311" y="114913"/>
                      <a:pt x="92697" y="118939"/>
                    </a:cubicBezTo>
                    <a:cubicBezTo>
                      <a:pt x="73292" y="127067"/>
                      <a:pt x="50140" y="124946"/>
                      <a:pt x="32156" y="111306"/>
                    </a:cubicBezTo>
                    <a:cubicBezTo>
                      <a:pt x="5296" y="90948"/>
                      <a:pt x="0" y="52632"/>
                      <a:pt x="20384" y="25721"/>
                    </a:cubicBezTo>
                    <a:cubicBezTo>
                      <a:pt x="30563" y="12303"/>
                      <a:pt x="45228" y="4270"/>
                      <a:pt x="60711" y="2135"/>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06" name="Shape 6040">
                <a:extLst>
                  <a:ext uri="{FF2B5EF4-FFF2-40B4-BE49-F238E27FC236}">
                    <a16:creationId xmlns:a16="http://schemas.microsoft.com/office/drawing/2014/main" id="{61AC95FD-3260-4F1A-B9D6-61ABF8668641}"/>
                  </a:ext>
                </a:extLst>
              </p:cNvPr>
              <p:cNvSpPr/>
              <p:nvPr/>
            </p:nvSpPr>
            <p:spPr>
              <a:xfrm>
                <a:off x="973466" y="2371222"/>
                <a:ext cx="138748" cy="130458"/>
              </a:xfrm>
              <a:custGeom>
                <a:avLst/>
                <a:gdLst/>
                <a:ahLst/>
                <a:cxnLst/>
                <a:rect l="0" t="0" r="0" b="0"/>
                <a:pathLst>
                  <a:path w="138748" h="130458">
                    <a:moveTo>
                      <a:pt x="69458" y="18"/>
                    </a:moveTo>
                    <a:cubicBezTo>
                      <a:pt x="93257" y="71"/>
                      <a:pt x="115872" y="14120"/>
                      <a:pt x="125692" y="37456"/>
                    </a:cubicBezTo>
                    <a:cubicBezTo>
                      <a:pt x="138748" y="68533"/>
                      <a:pt x="124143" y="104322"/>
                      <a:pt x="93027" y="117403"/>
                    </a:cubicBezTo>
                    <a:lnTo>
                      <a:pt x="92989" y="117428"/>
                    </a:lnTo>
                    <a:cubicBezTo>
                      <a:pt x="61900" y="130458"/>
                      <a:pt x="26162" y="115853"/>
                      <a:pt x="13081" y="84789"/>
                    </a:cubicBezTo>
                    <a:cubicBezTo>
                      <a:pt x="0" y="53661"/>
                      <a:pt x="14580" y="17886"/>
                      <a:pt x="45695" y="4805"/>
                    </a:cubicBezTo>
                    <a:cubicBezTo>
                      <a:pt x="53461" y="1538"/>
                      <a:pt x="61525" y="0"/>
                      <a:pt x="69458" y="18"/>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07" name="Shape 6041">
                <a:extLst>
                  <a:ext uri="{FF2B5EF4-FFF2-40B4-BE49-F238E27FC236}">
                    <a16:creationId xmlns:a16="http://schemas.microsoft.com/office/drawing/2014/main" id="{EF0000B5-1A62-4296-88C3-37B215A8C057}"/>
                  </a:ext>
                </a:extLst>
              </p:cNvPr>
              <p:cNvSpPr/>
              <p:nvPr/>
            </p:nvSpPr>
            <p:spPr>
              <a:xfrm>
                <a:off x="938107" y="2077577"/>
                <a:ext cx="129654" cy="126822"/>
              </a:xfrm>
              <a:custGeom>
                <a:avLst/>
                <a:gdLst/>
                <a:ahLst/>
                <a:cxnLst/>
                <a:rect l="0" t="0" r="0" b="0"/>
                <a:pathLst>
                  <a:path w="129654" h="126822">
                    <a:moveTo>
                      <a:pt x="72542" y="4242"/>
                    </a:moveTo>
                    <a:cubicBezTo>
                      <a:pt x="105982" y="8509"/>
                      <a:pt x="129654" y="39065"/>
                      <a:pt x="125451" y="72530"/>
                    </a:cubicBezTo>
                    <a:lnTo>
                      <a:pt x="125438" y="72479"/>
                    </a:lnTo>
                    <a:cubicBezTo>
                      <a:pt x="122580" y="94958"/>
                      <a:pt x="107848" y="113005"/>
                      <a:pt x="88405" y="121171"/>
                    </a:cubicBezTo>
                    <a:cubicBezTo>
                      <a:pt x="78867" y="125171"/>
                      <a:pt x="68174" y="126822"/>
                      <a:pt x="57150" y="125400"/>
                    </a:cubicBezTo>
                    <a:cubicBezTo>
                      <a:pt x="23685" y="121145"/>
                      <a:pt x="0" y="90589"/>
                      <a:pt x="4254" y="57150"/>
                    </a:cubicBezTo>
                    <a:cubicBezTo>
                      <a:pt x="8509" y="23660"/>
                      <a:pt x="39078" y="0"/>
                      <a:pt x="72542" y="4242"/>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08" name="Shape 6042">
                <a:extLst>
                  <a:ext uri="{FF2B5EF4-FFF2-40B4-BE49-F238E27FC236}">
                    <a16:creationId xmlns:a16="http://schemas.microsoft.com/office/drawing/2014/main" id="{4601694D-616E-44D7-9AF9-FE789E5DAF57}"/>
                  </a:ext>
                </a:extLst>
              </p:cNvPr>
              <p:cNvSpPr/>
              <p:nvPr/>
            </p:nvSpPr>
            <p:spPr>
              <a:xfrm>
                <a:off x="1044388" y="1808713"/>
                <a:ext cx="138087" cy="127060"/>
              </a:xfrm>
              <a:custGeom>
                <a:avLst/>
                <a:gdLst/>
                <a:ahLst/>
                <a:cxnLst/>
                <a:rect l="0" t="0" r="0" b="0"/>
                <a:pathLst>
                  <a:path w="138087" h="127060">
                    <a:moveTo>
                      <a:pt x="60676" y="2140"/>
                    </a:moveTo>
                    <a:cubicBezTo>
                      <a:pt x="76155" y="0"/>
                      <a:pt x="92456" y="3763"/>
                      <a:pt x="105905" y="13929"/>
                    </a:cubicBezTo>
                    <a:cubicBezTo>
                      <a:pt x="132791" y="34261"/>
                      <a:pt x="138087" y="72603"/>
                      <a:pt x="117754" y="99501"/>
                    </a:cubicBezTo>
                    <a:lnTo>
                      <a:pt x="117742" y="99463"/>
                    </a:lnTo>
                    <a:cubicBezTo>
                      <a:pt x="111011" y="108379"/>
                      <a:pt x="102311" y="114894"/>
                      <a:pt x="92710" y="118932"/>
                    </a:cubicBezTo>
                    <a:cubicBezTo>
                      <a:pt x="73279" y="127060"/>
                      <a:pt x="50190" y="124952"/>
                      <a:pt x="32194" y="111300"/>
                    </a:cubicBezTo>
                    <a:cubicBezTo>
                      <a:pt x="5270" y="90980"/>
                      <a:pt x="0" y="52664"/>
                      <a:pt x="20371" y="25765"/>
                    </a:cubicBezTo>
                    <a:cubicBezTo>
                      <a:pt x="30537" y="12322"/>
                      <a:pt x="45196" y="4280"/>
                      <a:pt x="60676" y="2140"/>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09" name="Shape 6043">
                <a:extLst>
                  <a:ext uri="{FF2B5EF4-FFF2-40B4-BE49-F238E27FC236}">
                    <a16:creationId xmlns:a16="http://schemas.microsoft.com/office/drawing/2014/main" id="{B439E0AE-B53E-4E52-B4B4-E84989AD4D74}"/>
                  </a:ext>
                </a:extLst>
              </p:cNvPr>
              <p:cNvSpPr/>
              <p:nvPr/>
            </p:nvSpPr>
            <p:spPr>
              <a:xfrm>
                <a:off x="1275258" y="1630781"/>
                <a:ext cx="138722" cy="130458"/>
              </a:xfrm>
              <a:custGeom>
                <a:avLst/>
                <a:gdLst/>
                <a:ahLst/>
                <a:cxnLst/>
                <a:rect l="0" t="0" r="0" b="0"/>
                <a:pathLst>
                  <a:path w="138722" h="130458">
                    <a:moveTo>
                      <a:pt x="69430" y="13"/>
                    </a:moveTo>
                    <a:cubicBezTo>
                      <a:pt x="93224" y="50"/>
                      <a:pt x="115827" y="14088"/>
                      <a:pt x="125628" y="37405"/>
                    </a:cubicBezTo>
                    <a:cubicBezTo>
                      <a:pt x="138722" y="68520"/>
                      <a:pt x="124143" y="104283"/>
                      <a:pt x="93078" y="117402"/>
                    </a:cubicBezTo>
                    <a:cubicBezTo>
                      <a:pt x="93040" y="117415"/>
                      <a:pt x="93002" y="117440"/>
                      <a:pt x="92964" y="117440"/>
                    </a:cubicBezTo>
                    <a:cubicBezTo>
                      <a:pt x="61913" y="130458"/>
                      <a:pt x="26149" y="115891"/>
                      <a:pt x="13081" y="84852"/>
                    </a:cubicBezTo>
                    <a:cubicBezTo>
                      <a:pt x="0" y="53737"/>
                      <a:pt x="14554" y="17923"/>
                      <a:pt x="45669" y="4817"/>
                    </a:cubicBezTo>
                    <a:cubicBezTo>
                      <a:pt x="53435" y="1543"/>
                      <a:pt x="61499" y="0"/>
                      <a:pt x="69430" y="13"/>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0" name="Shape 6044">
                <a:extLst>
                  <a:ext uri="{FF2B5EF4-FFF2-40B4-BE49-F238E27FC236}">
                    <a16:creationId xmlns:a16="http://schemas.microsoft.com/office/drawing/2014/main" id="{C933A219-B9C5-4B5B-ABF7-4623504A1274}"/>
                  </a:ext>
                </a:extLst>
              </p:cNvPr>
              <p:cNvSpPr/>
              <p:nvPr/>
            </p:nvSpPr>
            <p:spPr>
              <a:xfrm>
                <a:off x="1718070" y="2904324"/>
                <a:ext cx="89929" cy="86267"/>
              </a:xfrm>
              <a:custGeom>
                <a:avLst/>
                <a:gdLst/>
                <a:ahLst/>
                <a:cxnLst/>
                <a:rect l="0" t="0" r="0" b="0"/>
                <a:pathLst>
                  <a:path w="89929" h="86267">
                    <a:moveTo>
                      <a:pt x="50617" y="710"/>
                    </a:moveTo>
                    <a:cubicBezTo>
                      <a:pt x="66344" y="2840"/>
                      <a:pt x="80039" y="14125"/>
                      <a:pt x="84468" y="30375"/>
                    </a:cubicBezTo>
                    <a:cubicBezTo>
                      <a:pt x="89929" y="50339"/>
                      <a:pt x="79540" y="70837"/>
                      <a:pt x="60985" y="78622"/>
                    </a:cubicBezTo>
                    <a:cubicBezTo>
                      <a:pt x="59385" y="79295"/>
                      <a:pt x="57671" y="79879"/>
                      <a:pt x="55893" y="80362"/>
                    </a:cubicBezTo>
                    <a:cubicBezTo>
                      <a:pt x="34214" y="86267"/>
                      <a:pt x="11811" y="73491"/>
                      <a:pt x="5893" y="51774"/>
                    </a:cubicBezTo>
                    <a:cubicBezTo>
                      <a:pt x="0" y="30108"/>
                      <a:pt x="12802" y="7705"/>
                      <a:pt x="34480" y="1787"/>
                    </a:cubicBezTo>
                    <a:cubicBezTo>
                      <a:pt x="39906" y="307"/>
                      <a:pt x="45375" y="0"/>
                      <a:pt x="50617" y="710"/>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1" name="Shape 6045">
                <a:extLst>
                  <a:ext uri="{FF2B5EF4-FFF2-40B4-BE49-F238E27FC236}">
                    <a16:creationId xmlns:a16="http://schemas.microsoft.com/office/drawing/2014/main" id="{0C0B1B96-C646-412A-B748-CA3B1468A54C}"/>
                  </a:ext>
                </a:extLst>
              </p:cNvPr>
              <p:cNvSpPr/>
              <p:nvPr/>
            </p:nvSpPr>
            <p:spPr>
              <a:xfrm>
                <a:off x="1526230" y="2931145"/>
                <a:ext cx="81559" cy="81547"/>
              </a:xfrm>
              <a:custGeom>
                <a:avLst/>
                <a:gdLst/>
                <a:ahLst/>
                <a:cxnLst/>
                <a:rect l="0" t="0" r="0" b="0"/>
                <a:pathLst>
                  <a:path w="81559" h="81547">
                    <a:moveTo>
                      <a:pt x="40691" y="76"/>
                    </a:moveTo>
                    <a:cubicBezTo>
                      <a:pt x="63183" y="0"/>
                      <a:pt x="81445" y="18186"/>
                      <a:pt x="81509" y="40665"/>
                    </a:cubicBezTo>
                    <a:cubicBezTo>
                      <a:pt x="81559" y="57645"/>
                      <a:pt x="71222" y="72174"/>
                      <a:pt x="56502" y="78334"/>
                    </a:cubicBezTo>
                    <a:cubicBezTo>
                      <a:pt x="51702" y="80353"/>
                      <a:pt x="46444" y="81496"/>
                      <a:pt x="40907" y="81470"/>
                    </a:cubicBezTo>
                    <a:cubicBezTo>
                      <a:pt x="18428" y="81547"/>
                      <a:pt x="127" y="63386"/>
                      <a:pt x="64" y="40907"/>
                    </a:cubicBezTo>
                    <a:cubicBezTo>
                      <a:pt x="0" y="18415"/>
                      <a:pt x="18212" y="127"/>
                      <a:pt x="40691" y="76"/>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2" name="Shape 6046">
                <a:extLst>
                  <a:ext uri="{FF2B5EF4-FFF2-40B4-BE49-F238E27FC236}">
                    <a16:creationId xmlns:a16="http://schemas.microsoft.com/office/drawing/2014/main" id="{58570AF0-7CF4-4ED8-944C-CA65DB94AC0B}"/>
                  </a:ext>
                </a:extLst>
              </p:cNvPr>
              <p:cNvSpPr/>
              <p:nvPr/>
            </p:nvSpPr>
            <p:spPr>
              <a:xfrm>
                <a:off x="1325485" y="2905628"/>
                <a:ext cx="90208" cy="82824"/>
              </a:xfrm>
              <a:custGeom>
                <a:avLst/>
                <a:gdLst/>
                <a:ahLst/>
                <a:cxnLst/>
                <a:rect l="0" t="0" r="0" b="0"/>
                <a:pathLst>
                  <a:path w="90208" h="82824">
                    <a:moveTo>
                      <a:pt x="39350" y="749"/>
                    </a:moveTo>
                    <a:cubicBezTo>
                      <a:pt x="44586" y="0"/>
                      <a:pt x="50054" y="264"/>
                      <a:pt x="55486" y="1696"/>
                    </a:cubicBezTo>
                    <a:cubicBezTo>
                      <a:pt x="77241" y="7449"/>
                      <a:pt x="90208" y="29738"/>
                      <a:pt x="84480" y="51468"/>
                    </a:cubicBezTo>
                    <a:cubicBezTo>
                      <a:pt x="81115" y="64193"/>
                      <a:pt x="72085" y="73934"/>
                      <a:pt x="60833" y="78658"/>
                    </a:cubicBezTo>
                    <a:cubicBezTo>
                      <a:pt x="52832" y="82011"/>
                      <a:pt x="43713" y="82824"/>
                      <a:pt x="34747" y="80449"/>
                    </a:cubicBezTo>
                    <a:cubicBezTo>
                      <a:pt x="12992" y="74696"/>
                      <a:pt x="0" y="52445"/>
                      <a:pt x="5753" y="30703"/>
                    </a:cubicBezTo>
                    <a:cubicBezTo>
                      <a:pt x="10030" y="14368"/>
                      <a:pt x="23644" y="2997"/>
                      <a:pt x="39350" y="749"/>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3" name="Shape 6047">
                <a:extLst>
                  <a:ext uri="{FF2B5EF4-FFF2-40B4-BE49-F238E27FC236}">
                    <a16:creationId xmlns:a16="http://schemas.microsoft.com/office/drawing/2014/main" id="{4665DF06-AB0E-43E9-92C7-0AD3E9D087BA}"/>
                  </a:ext>
                </a:extLst>
              </p:cNvPr>
              <p:cNvSpPr/>
              <p:nvPr/>
            </p:nvSpPr>
            <p:spPr>
              <a:xfrm>
                <a:off x="1140764" y="2829425"/>
                <a:ext cx="93002" cy="84565"/>
              </a:xfrm>
              <a:custGeom>
                <a:avLst/>
                <a:gdLst/>
                <a:ahLst/>
                <a:cxnLst/>
                <a:rect l="0" t="0" r="0" b="0"/>
                <a:pathLst>
                  <a:path w="93002" h="84565">
                    <a:moveTo>
                      <a:pt x="51354" y="1884"/>
                    </a:moveTo>
                    <a:cubicBezTo>
                      <a:pt x="56605" y="2512"/>
                      <a:pt x="61820" y="4180"/>
                      <a:pt x="66700" y="6968"/>
                    </a:cubicBezTo>
                    <a:cubicBezTo>
                      <a:pt x="86246" y="18105"/>
                      <a:pt x="93002" y="42959"/>
                      <a:pt x="81902" y="62492"/>
                    </a:cubicBezTo>
                    <a:cubicBezTo>
                      <a:pt x="77254" y="70595"/>
                      <a:pt x="70282" y="76500"/>
                      <a:pt x="62281" y="79853"/>
                    </a:cubicBezTo>
                    <a:cubicBezTo>
                      <a:pt x="51029" y="84565"/>
                      <a:pt x="37744" y="84171"/>
                      <a:pt x="26314" y="77669"/>
                    </a:cubicBezTo>
                    <a:lnTo>
                      <a:pt x="26352" y="77656"/>
                    </a:lnTo>
                    <a:cubicBezTo>
                      <a:pt x="6807" y="66518"/>
                      <a:pt x="0" y="41639"/>
                      <a:pt x="11163" y="22131"/>
                    </a:cubicBezTo>
                    <a:cubicBezTo>
                      <a:pt x="19517" y="7472"/>
                      <a:pt x="35600" y="0"/>
                      <a:pt x="51354" y="1884"/>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4" name="Shape 6048">
                <a:extLst>
                  <a:ext uri="{FF2B5EF4-FFF2-40B4-BE49-F238E27FC236}">
                    <a16:creationId xmlns:a16="http://schemas.microsoft.com/office/drawing/2014/main" id="{40FE2A57-C8FD-4E23-A4E4-DEC59FDD8AE3}"/>
                  </a:ext>
                </a:extLst>
              </p:cNvPr>
              <p:cNvSpPr/>
              <p:nvPr/>
            </p:nvSpPr>
            <p:spPr>
              <a:xfrm>
                <a:off x="984937" y="2711116"/>
                <a:ext cx="89471" cy="84484"/>
              </a:xfrm>
              <a:custGeom>
                <a:avLst/>
                <a:gdLst/>
                <a:ahLst/>
                <a:cxnLst/>
                <a:rect l="0" t="0" r="0" b="0"/>
                <a:pathLst>
                  <a:path w="89471" h="84484">
                    <a:moveTo>
                      <a:pt x="44610" y="37"/>
                    </a:moveTo>
                    <a:cubicBezTo>
                      <a:pt x="55032" y="0"/>
                      <a:pt x="65468" y="3934"/>
                      <a:pt x="73444" y="11840"/>
                    </a:cubicBezTo>
                    <a:cubicBezTo>
                      <a:pt x="89395" y="27689"/>
                      <a:pt x="89471" y="53470"/>
                      <a:pt x="73609" y="69434"/>
                    </a:cubicBezTo>
                    <a:cubicBezTo>
                      <a:pt x="69774" y="73346"/>
                      <a:pt x="65253" y="76292"/>
                      <a:pt x="60503" y="78286"/>
                    </a:cubicBezTo>
                    <a:cubicBezTo>
                      <a:pt x="45745" y="84484"/>
                      <a:pt x="28092" y="81588"/>
                      <a:pt x="16027" y="69637"/>
                    </a:cubicBezTo>
                    <a:cubicBezTo>
                      <a:pt x="102" y="53762"/>
                      <a:pt x="0" y="28032"/>
                      <a:pt x="15862" y="12055"/>
                    </a:cubicBezTo>
                    <a:cubicBezTo>
                      <a:pt x="23781" y="4080"/>
                      <a:pt x="34188" y="73"/>
                      <a:pt x="44610" y="37"/>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5" name="Shape 6049">
                <a:extLst>
                  <a:ext uri="{FF2B5EF4-FFF2-40B4-BE49-F238E27FC236}">
                    <a16:creationId xmlns:a16="http://schemas.microsoft.com/office/drawing/2014/main" id="{A55290F7-2417-49CB-AA9E-823B864DF52E}"/>
                  </a:ext>
                </a:extLst>
              </p:cNvPr>
              <p:cNvSpPr/>
              <p:nvPr/>
            </p:nvSpPr>
            <p:spPr>
              <a:xfrm>
                <a:off x="862154" y="2552713"/>
                <a:ext cx="93002" cy="87774"/>
              </a:xfrm>
              <a:custGeom>
                <a:avLst/>
                <a:gdLst/>
                <a:ahLst/>
                <a:cxnLst/>
                <a:rect l="0" t="0" r="0" b="0"/>
                <a:pathLst>
                  <a:path w="93002" h="87774">
                    <a:moveTo>
                      <a:pt x="41310" y="2020"/>
                    </a:moveTo>
                    <a:cubicBezTo>
                      <a:pt x="57054" y="0"/>
                      <a:pt x="73196" y="7349"/>
                      <a:pt x="81674" y="21912"/>
                    </a:cubicBezTo>
                    <a:cubicBezTo>
                      <a:pt x="93002" y="41356"/>
                      <a:pt x="86411" y="66261"/>
                      <a:pt x="67005" y="77589"/>
                    </a:cubicBezTo>
                    <a:cubicBezTo>
                      <a:pt x="65405" y="78516"/>
                      <a:pt x="63843" y="79303"/>
                      <a:pt x="62192" y="80002"/>
                    </a:cubicBezTo>
                    <a:cubicBezTo>
                      <a:pt x="43637" y="87774"/>
                      <a:pt x="21717" y="80764"/>
                      <a:pt x="11316" y="62908"/>
                    </a:cubicBezTo>
                    <a:cubicBezTo>
                      <a:pt x="0" y="43477"/>
                      <a:pt x="6579" y="18547"/>
                      <a:pt x="25997" y="7244"/>
                    </a:cubicBezTo>
                    <a:cubicBezTo>
                      <a:pt x="30858" y="4408"/>
                      <a:pt x="36062" y="2694"/>
                      <a:pt x="41310" y="2020"/>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6" name="Shape 6050">
                <a:extLst>
                  <a:ext uri="{FF2B5EF4-FFF2-40B4-BE49-F238E27FC236}">
                    <a16:creationId xmlns:a16="http://schemas.microsoft.com/office/drawing/2014/main" id="{E32D5CFE-522A-4A56-9686-15AF4F75DA91}"/>
                  </a:ext>
                </a:extLst>
              </p:cNvPr>
              <p:cNvSpPr/>
              <p:nvPr/>
            </p:nvSpPr>
            <p:spPr>
              <a:xfrm>
                <a:off x="786718" y="2371489"/>
                <a:ext cx="89954" cy="86246"/>
              </a:xfrm>
              <a:custGeom>
                <a:avLst/>
                <a:gdLst/>
                <a:ahLst/>
                <a:cxnLst/>
                <a:rect l="0" t="0" r="0" b="0"/>
                <a:pathLst>
                  <a:path w="89954" h="86246">
                    <a:moveTo>
                      <a:pt x="50621" y="704"/>
                    </a:moveTo>
                    <a:cubicBezTo>
                      <a:pt x="66355" y="2816"/>
                      <a:pt x="80064" y="14065"/>
                      <a:pt x="84493" y="30315"/>
                    </a:cubicBezTo>
                    <a:cubicBezTo>
                      <a:pt x="89954" y="50292"/>
                      <a:pt x="79578" y="70828"/>
                      <a:pt x="61011" y="78575"/>
                    </a:cubicBezTo>
                    <a:cubicBezTo>
                      <a:pt x="59360" y="79261"/>
                      <a:pt x="57683" y="79883"/>
                      <a:pt x="55931" y="80353"/>
                    </a:cubicBezTo>
                    <a:cubicBezTo>
                      <a:pt x="34252" y="86246"/>
                      <a:pt x="11862" y="73470"/>
                      <a:pt x="5931" y="51753"/>
                    </a:cubicBezTo>
                    <a:cubicBezTo>
                      <a:pt x="0" y="30099"/>
                      <a:pt x="12802" y="7709"/>
                      <a:pt x="34480" y="1791"/>
                    </a:cubicBezTo>
                    <a:cubicBezTo>
                      <a:pt x="39907" y="311"/>
                      <a:pt x="45376" y="0"/>
                      <a:pt x="50621" y="704"/>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7" name="Shape 6051">
                <a:extLst>
                  <a:ext uri="{FF2B5EF4-FFF2-40B4-BE49-F238E27FC236}">
                    <a16:creationId xmlns:a16="http://schemas.microsoft.com/office/drawing/2014/main" id="{3E191E7E-F1BE-4B03-8E09-42B3B259DC11}"/>
                  </a:ext>
                </a:extLst>
              </p:cNvPr>
              <p:cNvSpPr/>
              <p:nvPr/>
            </p:nvSpPr>
            <p:spPr>
              <a:xfrm>
                <a:off x="764529" y="2175514"/>
                <a:ext cx="81585" cy="81572"/>
              </a:xfrm>
              <a:custGeom>
                <a:avLst/>
                <a:gdLst/>
                <a:ahLst/>
                <a:cxnLst/>
                <a:rect l="0" t="0" r="0" b="0"/>
                <a:pathLst>
                  <a:path w="81585" h="81572">
                    <a:moveTo>
                      <a:pt x="40640" y="89"/>
                    </a:moveTo>
                    <a:cubicBezTo>
                      <a:pt x="63157" y="0"/>
                      <a:pt x="81420" y="18174"/>
                      <a:pt x="81483" y="40653"/>
                    </a:cubicBezTo>
                    <a:lnTo>
                      <a:pt x="81521" y="40640"/>
                    </a:lnTo>
                    <a:cubicBezTo>
                      <a:pt x="81585" y="57620"/>
                      <a:pt x="71222" y="72200"/>
                      <a:pt x="56502" y="78372"/>
                    </a:cubicBezTo>
                    <a:cubicBezTo>
                      <a:pt x="51740" y="80366"/>
                      <a:pt x="46457" y="81483"/>
                      <a:pt x="40907" y="81509"/>
                    </a:cubicBezTo>
                    <a:cubicBezTo>
                      <a:pt x="18428" y="81572"/>
                      <a:pt x="165" y="63398"/>
                      <a:pt x="64" y="40945"/>
                    </a:cubicBezTo>
                    <a:cubicBezTo>
                      <a:pt x="0" y="18453"/>
                      <a:pt x="18186" y="140"/>
                      <a:pt x="40640" y="89"/>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8" name="Shape 6052">
                <a:extLst>
                  <a:ext uri="{FF2B5EF4-FFF2-40B4-BE49-F238E27FC236}">
                    <a16:creationId xmlns:a16="http://schemas.microsoft.com/office/drawing/2014/main" id="{5E92DF59-0722-4A01-BF65-A91C2BFCD790}"/>
                  </a:ext>
                </a:extLst>
              </p:cNvPr>
              <p:cNvSpPr/>
              <p:nvPr/>
            </p:nvSpPr>
            <p:spPr>
              <a:xfrm>
                <a:off x="785360" y="1978791"/>
                <a:ext cx="90183" cy="82817"/>
              </a:xfrm>
              <a:custGeom>
                <a:avLst/>
                <a:gdLst/>
                <a:ahLst/>
                <a:cxnLst/>
                <a:rect l="0" t="0" r="0" b="0"/>
                <a:pathLst>
                  <a:path w="90183" h="82817">
                    <a:moveTo>
                      <a:pt x="39316" y="753"/>
                    </a:moveTo>
                    <a:cubicBezTo>
                      <a:pt x="44547" y="0"/>
                      <a:pt x="50013" y="260"/>
                      <a:pt x="55448" y="1689"/>
                    </a:cubicBezTo>
                    <a:cubicBezTo>
                      <a:pt x="77229" y="7404"/>
                      <a:pt x="90183" y="29693"/>
                      <a:pt x="84468" y="51422"/>
                    </a:cubicBezTo>
                    <a:cubicBezTo>
                      <a:pt x="81115" y="64186"/>
                      <a:pt x="72085" y="73927"/>
                      <a:pt x="60833" y="78638"/>
                    </a:cubicBezTo>
                    <a:cubicBezTo>
                      <a:pt x="52870" y="81991"/>
                      <a:pt x="43713" y="82817"/>
                      <a:pt x="34735" y="80442"/>
                    </a:cubicBezTo>
                    <a:cubicBezTo>
                      <a:pt x="13005" y="74714"/>
                      <a:pt x="0" y="52451"/>
                      <a:pt x="5728" y="30709"/>
                    </a:cubicBezTo>
                    <a:cubicBezTo>
                      <a:pt x="10043" y="14392"/>
                      <a:pt x="23623" y="3012"/>
                      <a:pt x="39316" y="753"/>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9" name="Shape 6053">
                <a:extLst>
                  <a:ext uri="{FF2B5EF4-FFF2-40B4-BE49-F238E27FC236}">
                    <a16:creationId xmlns:a16="http://schemas.microsoft.com/office/drawing/2014/main" id="{1D8AFD76-4D69-4E6D-A7FF-A2E452A5E18C}"/>
                  </a:ext>
                </a:extLst>
              </p:cNvPr>
              <p:cNvSpPr/>
              <p:nvPr/>
            </p:nvSpPr>
            <p:spPr>
              <a:xfrm>
                <a:off x="858836" y="1794226"/>
                <a:ext cx="93015" cy="84557"/>
              </a:xfrm>
              <a:custGeom>
                <a:avLst/>
                <a:gdLst/>
                <a:ahLst/>
                <a:cxnLst/>
                <a:rect l="0" t="0" r="0" b="0"/>
                <a:pathLst>
                  <a:path w="93015" h="84557">
                    <a:moveTo>
                      <a:pt x="51339" y="1866"/>
                    </a:moveTo>
                    <a:cubicBezTo>
                      <a:pt x="56594" y="2488"/>
                      <a:pt x="61814" y="4147"/>
                      <a:pt x="66700" y="6922"/>
                    </a:cubicBezTo>
                    <a:cubicBezTo>
                      <a:pt x="86208" y="18060"/>
                      <a:pt x="93015" y="42939"/>
                      <a:pt x="81864" y="62459"/>
                    </a:cubicBezTo>
                    <a:lnTo>
                      <a:pt x="81877" y="62485"/>
                    </a:lnTo>
                    <a:cubicBezTo>
                      <a:pt x="77267" y="70562"/>
                      <a:pt x="70256" y="76506"/>
                      <a:pt x="62306" y="79833"/>
                    </a:cubicBezTo>
                    <a:cubicBezTo>
                      <a:pt x="51029" y="84557"/>
                      <a:pt x="37757" y="84164"/>
                      <a:pt x="26327" y="77649"/>
                    </a:cubicBezTo>
                    <a:cubicBezTo>
                      <a:pt x="6820" y="66485"/>
                      <a:pt x="0" y="41670"/>
                      <a:pt x="11138" y="22124"/>
                    </a:cubicBezTo>
                    <a:cubicBezTo>
                      <a:pt x="19491" y="7465"/>
                      <a:pt x="35574" y="0"/>
                      <a:pt x="51339" y="1866"/>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0" name="Shape 6054">
                <a:extLst>
                  <a:ext uri="{FF2B5EF4-FFF2-40B4-BE49-F238E27FC236}">
                    <a16:creationId xmlns:a16="http://schemas.microsoft.com/office/drawing/2014/main" id="{A8AADC1B-62B8-41F0-9152-01C5135E68D0}"/>
                  </a:ext>
                </a:extLst>
              </p:cNvPr>
              <p:cNvSpPr/>
              <p:nvPr/>
            </p:nvSpPr>
            <p:spPr>
              <a:xfrm>
                <a:off x="980413" y="1638092"/>
                <a:ext cx="89510" cy="84487"/>
              </a:xfrm>
              <a:custGeom>
                <a:avLst/>
                <a:gdLst/>
                <a:ahLst/>
                <a:cxnLst/>
                <a:rect l="0" t="0" r="0" b="0"/>
                <a:pathLst>
                  <a:path w="89510" h="84487">
                    <a:moveTo>
                      <a:pt x="44596" y="41"/>
                    </a:moveTo>
                    <a:cubicBezTo>
                      <a:pt x="55016" y="0"/>
                      <a:pt x="65456" y="3937"/>
                      <a:pt x="73444" y="11881"/>
                    </a:cubicBezTo>
                    <a:cubicBezTo>
                      <a:pt x="89395" y="27705"/>
                      <a:pt x="89510" y="53473"/>
                      <a:pt x="73647" y="69437"/>
                    </a:cubicBezTo>
                    <a:cubicBezTo>
                      <a:pt x="69761" y="73362"/>
                      <a:pt x="65291" y="76295"/>
                      <a:pt x="60490" y="78302"/>
                    </a:cubicBezTo>
                    <a:cubicBezTo>
                      <a:pt x="45771" y="84487"/>
                      <a:pt x="28105" y="81604"/>
                      <a:pt x="16065" y="69653"/>
                    </a:cubicBezTo>
                    <a:cubicBezTo>
                      <a:pt x="114" y="53816"/>
                      <a:pt x="0" y="28048"/>
                      <a:pt x="15862" y="12071"/>
                    </a:cubicBezTo>
                    <a:cubicBezTo>
                      <a:pt x="23774" y="4102"/>
                      <a:pt x="34176" y="83"/>
                      <a:pt x="44596" y="41"/>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1" name="Shape 6055">
                <a:extLst>
                  <a:ext uri="{FF2B5EF4-FFF2-40B4-BE49-F238E27FC236}">
                    <a16:creationId xmlns:a16="http://schemas.microsoft.com/office/drawing/2014/main" id="{87EE1271-C66B-4955-9B19-94E44C21904F}"/>
                  </a:ext>
                </a:extLst>
              </p:cNvPr>
              <p:cNvSpPr/>
              <p:nvPr/>
            </p:nvSpPr>
            <p:spPr>
              <a:xfrm>
                <a:off x="1135343" y="1515331"/>
                <a:ext cx="92989" cy="87782"/>
              </a:xfrm>
              <a:custGeom>
                <a:avLst/>
                <a:gdLst/>
                <a:ahLst/>
                <a:cxnLst/>
                <a:rect l="0" t="0" r="0" b="0"/>
                <a:pathLst>
                  <a:path w="92989" h="87782">
                    <a:moveTo>
                      <a:pt x="41277" y="2028"/>
                    </a:moveTo>
                    <a:cubicBezTo>
                      <a:pt x="57010" y="0"/>
                      <a:pt x="73165" y="7327"/>
                      <a:pt x="81661" y="21919"/>
                    </a:cubicBezTo>
                    <a:cubicBezTo>
                      <a:pt x="92989" y="41363"/>
                      <a:pt x="86436" y="66255"/>
                      <a:pt x="66993" y="77596"/>
                    </a:cubicBezTo>
                    <a:cubicBezTo>
                      <a:pt x="65430" y="78523"/>
                      <a:pt x="63830" y="79323"/>
                      <a:pt x="62179" y="80009"/>
                    </a:cubicBezTo>
                    <a:cubicBezTo>
                      <a:pt x="43637" y="87782"/>
                      <a:pt x="21730" y="80759"/>
                      <a:pt x="11303" y="62928"/>
                    </a:cubicBezTo>
                    <a:cubicBezTo>
                      <a:pt x="0" y="43522"/>
                      <a:pt x="6528" y="18567"/>
                      <a:pt x="25984" y="7251"/>
                    </a:cubicBezTo>
                    <a:cubicBezTo>
                      <a:pt x="30836" y="4419"/>
                      <a:pt x="36033" y="2704"/>
                      <a:pt x="41277" y="2028"/>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2" name="Shape 6056">
                <a:extLst>
                  <a:ext uri="{FF2B5EF4-FFF2-40B4-BE49-F238E27FC236}">
                    <a16:creationId xmlns:a16="http://schemas.microsoft.com/office/drawing/2014/main" id="{F6A045A6-6387-4FDE-BA1C-21F6E1B32E64}"/>
                  </a:ext>
                </a:extLst>
              </p:cNvPr>
              <p:cNvSpPr/>
              <p:nvPr/>
            </p:nvSpPr>
            <p:spPr>
              <a:xfrm>
                <a:off x="1902553" y="3053285"/>
                <a:ext cx="46215" cy="44075"/>
              </a:xfrm>
              <a:custGeom>
                <a:avLst/>
                <a:gdLst/>
                <a:ahLst/>
                <a:cxnLst/>
                <a:rect l="0" t="0" r="0" b="0"/>
                <a:pathLst>
                  <a:path w="46215" h="44075">
                    <a:moveTo>
                      <a:pt x="30813" y="2094"/>
                    </a:moveTo>
                    <a:cubicBezTo>
                      <a:pt x="35633" y="4061"/>
                      <a:pt x="39700" y="7868"/>
                      <a:pt x="41872" y="13049"/>
                    </a:cubicBezTo>
                    <a:cubicBezTo>
                      <a:pt x="46215" y="23413"/>
                      <a:pt x="41389" y="35376"/>
                      <a:pt x="31026" y="39707"/>
                    </a:cubicBezTo>
                    <a:cubicBezTo>
                      <a:pt x="20612" y="44075"/>
                      <a:pt x="8712" y="39173"/>
                      <a:pt x="4382" y="28810"/>
                    </a:cubicBezTo>
                    <a:cubicBezTo>
                      <a:pt x="0" y="18460"/>
                      <a:pt x="4877" y="6522"/>
                      <a:pt x="15240" y="2178"/>
                    </a:cubicBezTo>
                    <a:cubicBezTo>
                      <a:pt x="20421" y="0"/>
                      <a:pt x="25994" y="127"/>
                      <a:pt x="30813" y="2094"/>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3" name="Shape 6057">
                <a:extLst>
                  <a:ext uri="{FF2B5EF4-FFF2-40B4-BE49-F238E27FC236}">
                    <a16:creationId xmlns:a16="http://schemas.microsoft.com/office/drawing/2014/main" id="{80EF09D2-3A0E-4A5D-A6AE-B11B49D6C335}"/>
                  </a:ext>
                </a:extLst>
              </p:cNvPr>
              <p:cNvSpPr/>
              <p:nvPr/>
            </p:nvSpPr>
            <p:spPr>
              <a:xfrm>
                <a:off x="1668925" y="3116982"/>
                <a:ext cx="43167" cy="43409"/>
              </a:xfrm>
              <a:custGeom>
                <a:avLst/>
                <a:gdLst/>
                <a:ahLst/>
                <a:cxnLst/>
                <a:rect l="0" t="0" r="0" b="0"/>
                <a:pathLst>
                  <a:path w="43167" h="43409">
                    <a:moveTo>
                      <a:pt x="18923" y="1499"/>
                    </a:moveTo>
                    <a:cubicBezTo>
                      <a:pt x="30086" y="0"/>
                      <a:pt x="40310" y="7772"/>
                      <a:pt x="41872" y="18948"/>
                    </a:cubicBezTo>
                    <a:cubicBezTo>
                      <a:pt x="43167" y="28245"/>
                      <a:pt x="37910" y="36982"/>
                      <a:pt x="29616" y="40462"/>
                    </a:cubicBezTo>
                    <a:cubicBezTo>
                      <a:pt x="27991" y="41148"/>
                      <a:pt x="26289" y="41592"/>
                      <a:pt x="24460" y="41872"/>
                    </a:cubicBezTo>
                    <a:cubicBezTo>
                      <a:pt x="13348" y="43409"/>
                      <a:pt x="3073" y="35598"/>
                      <a:pt x="1524" y="24460"/>
                    </a:cubicBezTo>
                    <a:cubicBezTo>
                      <a:pt x="0" y="13309"/>
                      <a:pt x="7785" y="3035"/>
                      <a:pt x="18923" y="1499"/>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4" name="Shape 6058">
                <a:extLst>
                  <a:ext uri="{FF2B5EF4-FFF2-40B4-BE49-F238E27FC236}">
                    <a16:creationId xmlns:a16="http://schemas.microsoft.com/office/drawing/2014/main" id="{9848F9E6-14BA-4616-B013-67F55D68F193}"/>
                  </a:ext>
                </a:extLst>
              </p:cNvPr>
              <p:cNvSpPr/>
              <p:nvPr/>
            </p:nvSpPr>
            <p:spPr>
              <a:xfrm>
                <a:off x="1425194" y="3118171"/>
                <a:ext cx="43243" cy="42291"/>
              </a:xfrm>
              <a:custGeom>
                <a:avLst/>
                <a:gdLst/>
                <a:ahLst/>
                <a:cxnLst/>
                <a:rect l="0" t="0" r="0" b="0"/>
                <a:pathLst>
                  <a:path w="43243" h="42291">
                    <a:moveTo>
                      <a:pt x="24193" y="1422"/>
                    </a:moveTo>
                    <a:cubicBezTo>
                      <a:pt x="35382" y="2819"/>
                      <a:pt x="43243" y="13043"/>
                      <a:pt x="41821" y="24193"/>
                    </a:cubicBezTo>
                    <a:cubicBezTo>
                      <a:pt x="40894" y="31686"/>
                      <a:pt x="35966" y="37681"/>
                      <a:pt x="29489" y="40399"/>
                    </a:cubicBezTo>
                    <a:cubicBezTo>
                      <a:pt x="26314" y="41732"/>
                      <a:pt x="22746" y="42291"/>
                      <a:pt x="19050" y="41808"/>
                    </a:cubicBezTo>
                    <a:cubicBezTo>
                      <a:pt x="7912" y="40386"/>
                      <a:pt x="0" y="30201"/>
                      <a:pt x="1435" y="19037"/>
                    </a:cubicBezTo>
                    <a:cubicBezTo>
                      <a:pt x="2857" y="7887"/>
                      <a:pt x="13043" y="0"/>
                      <a:pt x="24193" y="1422"/>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5" name="Shape 6059">
                <a:extLst>
                  <a:ext uri="{FF2B5EF4-FFF2-40B4-BE49-F238E27FC236}">
                    <a16:creationId xmlns:a16="http://schemas.microsoft.com/office/drawing/2014/main" id="{1C164340-0E21-43BE-A6F4-A932E89E17D2}"/>
                  </a:ext>
                </a:extLst>
              </p:cNvPr>
              <p:cNvSpPr/>
              <p:nvPr/>
            </p:nvSpPr>
            <p:spPr>
              <a:xfrm>
                <a:off x="1187997" y="3054640"/>
                <a:ext cx="46203" cy="44044"/>
              </a:xfrm>
              <a:custGeom>
                <a:avLst/>
                <a:gdLst/>
                <a:ahLst/>
                <a:cxnLst/>
                <a:rect l="0" t="0" r="0" b="0"/>
                <a:pathLst>
                  <a:path w="46203" h="44044">
                    <a:moveTo>
                      <a:pt x="30785" y="4242"/>
                    </a:moveTo>
                    <a:cubicBezTo>
                      <a:pt x="41186" y="8484"/>
                      <a:pt x="46203" y="20383"/>
                      <a:pt x="41961" y="30772"/>
                    </a:cubicBezTo>
                    <a:cubicBezTo>
                      <a:pt x="39827" y="35992"/>
                      <a:pt x="35776" y="39853"/>
                      <a:pt x="30975" y="41859"/>
                    </a:cubicBezTo>
                    <a:cubicBezTo>
                      <a:pt x="26175" y="43879"/>
                      <a:pt x="20587" y="44044"/>
                      <a:pt x="15367" y="41910"/>
                    </a:cubicBezTo>
                    <a:cubicBezTo>
                      <a:pt x="4978" y="37668"/>
                      <a:pt x="0" y="25794"/>
                      <a:pt x="4255" y="15405"/>
                    </a:cubicBezTo>
                    <a:cubicBezTo>
                      <a:pt x="8496" y="4978"/>
                      <a:pt x="20396" y="0"/>
                      <a:pt x="30785" y="4242"/>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6" name="Shape 6060">
                <a:extLst>
                  <a:ext uri="{FF2B5EF4-FFF2-40B4-BE49-F238E27FC236}">
                    <a16:creationId xmlns:a16="http://schemas.microsoft.com/office/drawing/2014/main" id="{7BCBBAEC-DA1B-4AE5-BB00-839355BF6096}"/>
                  </a:ext>
                </a:extLst>
              </p:cNvPr>
              <p:cNvSpPr/>
              <p:nvPr/>
            </p:nvSpPr>
            <p:spPr>
              <a:xfrm>
                <a:off x="976296" y="2936186"/>
                <a:ext cx="46025" cy="42370"/>
              </a:xfrm>
              <a:custGeom>
                <a:avLst/>
                <a:gdLst/>
                <a:ahLst/>
                <a:cxnLst/>
                <a:rect l="0" t="0" r="0" b="0"/>
                <a:pathLst>
                  <a:path w="46025" h="42370">
                    <a:moveTo>
                      <a:pt x="20214" y="708"/>
                    </a:moveTo>
                    <a:cubicBezTo>
                      <a:pt x="25381" y="0"/>
                      <a:pt x="30823" y="1260"/>
                      <a:pt x="35319" y="4651"/>
                    </a:cubicBezTo>
                    <a:cubicBezTo>
                      <a:pt x="44298" y="11433"/>
                      <a:pt x="46025" y="24222"/>
                      <a:pt x="39230" y="33175"/>
                    </a:cubicBezTo>
                    <a:cubicBezTo>
                      <a:pt x="36995" y="36122"/>
                      <a:pt x="34112" y="38306"/>
                      <a:pt x="30912" y="39640"/>
                    </a:cubicBezTo>
                    <a:cubicBezTo>
                      <a:pt x="24422" y="42370"/>
                      <a:pt x="16726" y="41634"/>
                      <a:pt x="10719" y="37074"/>
                    </a:cubicBezTo>
                    <a:cubicBezTo>
                      <a:pt x="1740" y="30280"/>
                      <a:pt x="0" y="17504"/>
                      <a:pt x="6756" y="8576"/>
                    </a:cubicBezTo>
                    <a:cubicBezTo>
                      <a:pt x="10154" y="4092"/>
                      <a:pt x="15046" y="1416"/>
                      <a:pt x="20214" y="708"/>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7" name="Shape 6061">
                <a:extLst>
                  <a:ext uri="{FF2B5EF4-FFF2-40B4-BE49-F238E27FC236}">
                    <a16:creationId xmlns:a16="http://schemas.microsoft.com/office/drawing/2014/main" id="{B7568AFE-4449-43EB-BC2E-E6AFF1CA9E55}"/>
                  </a:ext>
                </a:extLst>
              </p:cNvPr>
              <p:cNvSpPr/>
              <p:nvPr/>
            </p:nvSpPr>
            <p:spPr>
              <a:xfrm>
                <a:off x="803036" y="2764783"/>
                <a:ext cx="45949" cy="43101"/>
              </a:xfrm>
              <a:custGeom>
                <a:avLst/>
                <a:gdLst/>
                <a:ahLst/>
                <a:cxnLst/>
                <a:rect l="0" t="0" r="0" b="0"/>
                <a:pathLst>
                  <a:path w="45949" h="43101">
                    <a:moveTo>
                      <a:pt x="25544" y="659"/>
                    </a:moveTo>
                    <a:cubicBezTo>
                      <a:pt x="30715" y="1318"/>
                      <a:pt x="35636" y="3947"/>
                      <a:pt x="39091" y="8392"/>
                    </a:cubicBezTo>
                    <a:cubicBezTo>
                      <a:pt x="45949" y="17256"/>
                      <a:pt x="44336" y="30070"/>
                      <a:pt x="35433" y="36941"/>
                    </a:cubicBezTo>
                    <a:cubicBezTo>
                      <a:pt x="34011" y="38071"/>
                      <a:pt x="32436" y="38948"/>
                      <a:pt x="30823" y="39633"/>
                    </a:cubicBezTo>
                    <a:cubicBezTo>
                      <a:pt x="22555" y="43101"/>
                      <a:pt x="12662" y="40751"/>
                      <a:pt x="6896" y="33322"/>
                    </a:cubicBezTo>
                    <a:cubicBezTo>
                      <a:pt x="0" y="24432"/>
                      <a:pt x="1613" y="11668"/>
                      <a:pt x="10503" y="4747"/>
                    </a:cubicBezTo>
                    <a:cubicBezTo>
                      <a:pt x="14954" y="1311"/>
                      <a:pt x="20374" y="0"/>
                      <a:pt x="25544" y="659"/>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8" name="Shape 6062">
                <a:extLst>
                  <a:ext uri="{FF2B5EF4-FFF2-40B4-BE49-F238E27FC236}">
                    <a16:creationId xmlns:a16="http://schemas.microsoft.com/office/drawing/2014/main" id="{EF528AD8-7B2F-4B2C-A3F0-0245E0BD087E}"/>
                  </a:ext>
                </a:extLst>
              </p:cNvPr>
              <p:cNvSpPr/>
              <p:nvPr/>
            </p:nvSpPr>
            <p:spPr>
              <a:xfrm>
                <a:off x="680145" y="2554141"/>
                <a:ext cx="46215" cy="44069"/>
              </a:xfrm>
              <a:custGeom>
                <a:avLst/>
                <a:gdLst/>
                <a:ahLst/>
                <a:cxnLst/>
                <a:rect l="0" t="0" r="0" b="0"/>
                <a:pathLst>
                  <a:path w="46215" h="44069">
                    <a:moveTo>
                      <a:pt x="30769" y="2095"/>
                    </a:moveTo>
                    <a:cubicBezTo>
                      <a:pt x="35595" y="4064"/>
                      <a:pt x="39675" y="7874"/>
                      <a:pt x="41872" y="13068"/>
                    </a:cubicBezTo>
                    <a:cubicBezTo>
                      <a:pt x="46215" y="23431"/>
                      <a:pt x="41338" y="35369"/>
                      <a:pt x="30963" y="39713"/>
                    </a:cubicBezTo>
                    <a:cubicBezTo>
                      <a:pt x="20599" y="44069"/>
                      <a:pt x="8687" y="39205"/>
                      <a:pt x="4331" y="28854"/>
                    </a:cubicBezTo>
                    <a:cubicBezTo>
                      <a:pt x="0" y="18478"/>
                      <a:pt x="4826" y="6528"/>
                      <a:pt x="15189" y="2172"/>
                    </a:cubicBezTo>
                    <a:cubicBezTo>
                      <a:pt x="20371" y="0"/>
                      <a:pt x="25943" y="127"/>
                      <a:pt x="30769" y="2095"/>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9" name="Shape 6063">
                <a:extLst>
                  <a:ext uri="{FF2B5EF4-FFF2-40B4-BE49-F238E27FC236}">
                    <a16:creationId xmlns:a16="http://schemas.microsoft.com/office/drawing/2014/main" id="{48C84441-4012-4919-AB64-19FE941FF76D}"/>
                  </a:ext>
                </a:extLst>
              </p:cNvPr>
              <p:cNvSpPr/>
              <p:nvPr/>
            </p:nvSpPr>
            <p:spPr>
              <a:xfrm>
                <a:off x="616933" y="2318350"/>
                <a:ext cx="43167" cy="43447"/>
              </a:xfrm>
              <a:custGeom>
                <a:avLst/>
                <a:gdLst/>
                <a:ahLst/>
                <a:cxnLst/>
                <a:rect l="0" t="0" r="0" b="0"/>
                <a:pathLst>
                  <a:path w="43167" h="43447">
                    <a:moveTo>
                      <a:pt x="18936" y="1537"/>
                    </a:moveTo>
                    <a:cubicBezTo>
                      <a:pt x="30074" y="0"/>
                      <a:pt x="40361" y="7798"/>
                      <a:pt x="41897" y="18936"/>
                    </a:cubicBezTo>
                    <a:cubicBezTo>
                      <a:pt x="43167" y="28283"/>
                      <a:pt x="37922" y="37021"/>
                      <a:pt x="29616" y="40500"/>
                    </a:cubicBezTo>
                    <a:cubicBezTo>
                      <a:pt x="28042" y="41173"/>
                      <a:pt x="26302" y="41643"/>
                      <a:pt x="24511" y="41897"/>
                    </a:cubicBezTo>
                    <a:cubicBezTo>
                      <a:pt x="13360" y="43447"/>
                      <a:pt x="3124" y="35636"/>
                      <a:pt x="1575" y="24486"/>
                    </a:cubicBezTo>
                    <a:cubicBezTo>
                      <a:pt x="0" y="13360"/>
                      <a:pt x="7785" y="3086"/>
                      <a:pt x="18936" y="1537"/>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30" name="Shape 6064">
                <a:extLst>
                  <a:ext uri="{FF2B5EF4-FFF2-40B4-BE49-F238E27FC236}">
                    <a16:creationId xmlns:a16="http://schemas.microsoft.com/office/drawing/2014/main" id="{9E261C40-7C0F-4CDF-854B-3B20CD9440DE}"/>
                  </a:ext>
                </a:extLst>
              </p:cNvPr>
              <p:cNvSpPr/>
              <p:nvPr/>
            </p:nvSpPr>
            <p:spPr>
              <a:xfrm>
                <a:off x="615798" y="2074650"/>
                <a:ext cx="43205" cy="42304"/>
              </a:xfrm>
              <a:custGeom>
                <a:avLst/>
                <a:gdLst/>
                <a:ahLst/>
                <a:cxnLst/>
                <a:rect l="0" t="0" r="0" b="0"/>
                <a:pathLst>
                  <a:path w="43205" h="42304">
                    <a:moveTo>
                      <a:pt x="24168" y="1423"/>
                    </a:moveTo>
                    <a:cubicBezTo>
                      <a:pt x="35319" y="2845"/>
                      <a:pt x="43205" y="13056"/>
                      <a:pt x="41796" y="24194"/>
                    </a:cubicBezTo>
                    <a:cubicBezTo>
                      <a:pt x="40869" y="31674"/>
                      <a:pt x="35928" y="37681"/>
                      <a:pt x="29464" y="40386"/>
                    </a:cubicBezTo>
                    <a:cubicBezTo>
                      <a:pt x="26276" y="41720"/>
                      <a:pt x="22708" y="42304"/>
                      <a:pt x="19025" y="41808"/>
                    </a:cubicBezTo>
                    <a:cubicBezTo>
                      <a:pt x="7887" y="40386"/>
                      <a:pt x="0" y="30239"/>
                      <a:pt x="1410" y="19037"/>
                    </a:cubicBezTo>
                    <a:cubicBezTo>
                      <a:pt x="2832" y="7900"/>
                      <a:pt x="13030" y="0"/>
                      <a:pt x="24168" y="1423"/>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31" name="Shape 6065">
                <a:extLst>
                  <a:ext uri="{FF2B5EF4-FFF2-40B4-BE49-F238E27FC236}">
                    <a16:creationId xmlns:a16="http://schemas.microsoft.com/office/drawing/2014/main" id="{F12ECF6F-5A38-411B-9463-80A30706732B}"/>
                  </a:ext>
                </a:extLst>
              </p:cNvPr>
              <p:cNvSpPr/>
              <p:nvPr/>
            </p:nvSpPr>
            <p:spPr>
              <a:xfrm>
                <a:off x="676251" y="1837374"/>
                <a:ext cx="46190" cy="44082"/>
              </a:xfrm>
              <a:custGeom>
                <a:avLst/>
                <a:gdLst/>
                <a:ahLst/>
                <a:cxnLst/>
                <a:rect l="0" t="0" r="0" b="0"/>
                <a:pathLst>
                  <a:path w="46190" h="44082">
                    <a:moveTo>
                      <a:pt x="30785" y="4280"/>
                    </a:moveTo>
                    <a:cubicBezTo>
                      <a:pt x="41211" y="8509"/>
                      <a:pt x="46190" y="20383"/>
                      <a:pt x="41948" y="30810"/>
                    </a:cubicBezTo>
                    <a:cubicBezTo>
                      <a:pt x="39815" y="36043"/>
                      <a:pt x="35776" y="39903"/>
                      <a:pt x="30975" y="41910"/>
                    </a:cubicBezTo>
                    <a:cubicBezTo>
                      <a:pt x="26162" y="43929"/>
                      <a:pt x="20625" y="44082"/>
                      <a:pt x="15418" y="41973"/>
                    </a:cubicBezTo>
                    <a:cubicBezTo>
                      <a:pt x="4978" y="37706"/>
                      <a:pt x="0" y="25832"/>
                      <a:pt x="4254" y="15443"/>
                    </a:cubicBezTo>
                    <a:cubicBezTo>
                      <a:pt x="8484" y="5016"/>
                      <a:pt x="20371" y="0"/>
                      <a:pt x="30785" y="4280"/>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32" name="Shape 6066">
                <a:extLst>
                  <a:ext uri="{FF2B5EF4-FFF2-40B4-BE49-F238E27FC236}">
                    <a16:creationId xmlns:a16="http://schemas.microsoft.com/office/drawing/2014/main" id="{3F7ED09D-301D-4EBD-AD9E-9F52F1115387}"/>
                  </a:ext>
                </a:extLst>
              </p:cNvPr>
              <p:cNvSpPr/>
              <p:nvPr/>
            </p:nvSpPr>
            <p:spPr>
              <a:xfrm>
                <a:off x="796896" y="1627777"/>
                <a:ext cx="46025" cy="42373"/>
              </a:xfrm>
              <a:custGeom>
                <a:avLst/>
                <a:gdLst/>
                <a:ahLst/>
                <a:cxnLst/>
                <a:rect l="0" t="0" r="0" b="0"/>
                <a:pathLst>
                  <a:path w="46025" h="42373">
                    <a:moveTo>
                      <a:pt x="20223" y="718"/>
                    </a:moveTo>
                    <a:cubicBezTo>
                      <a:pt x="25381" y="0"/>
                      <a:pt x="30817" y="1251"/>
                      <a:pt x="35306" y="4642"/>
                    </a:cubicBezTo>
                    <a:cubicBezTo>
                      <a:pt x="44247" y="11449"/>
                      <a:pt x="46025" y="24200"/>
                      <a:pt x="39230" y="33153"/>
                    </a:cubicBezTo>
                    <a:cubicBezTo>
                      <a:pt x="36982" y="36125"/>
                      <a:pt x="34100" y="38309"/>
                      <a:pt x="30912" y="39630"/>
                    </a:cubicBezTo>
                    <a:cubicBezTo>
                      <a:pt x="24422" y="42373"/>
                      <a:pt x="16726" y="41662"/>
                      <a:pt x="10732" y="37103"/>
                    </a:cubicBezTo>
                    <a:cubicBezTo>
                      <a:pt x="1740" y="30321"/>
                      <a:pt x="0" y="17532"/>
                      <a:pt x="6807" y="8604"/>
                    </a:cubicBezTo>
                    <a:cubicBezTo>
                      <a:pt x="10185" y="4121"/>
                      <a:pt x="15065" y="1435"/>
                      <a:pt x="20223" y="718"/>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33" name="Shape 6067">
                <a:extLst>
                  <a:ext uri="{FF2B5EF4-FFF2-40B4-BE49-F238E27FC236}">
                    <a16:creationId xmlns:a16="http://schemas.microsoft.com/office/drawing/2014/main" id="{A1B0C4BE-1CCD-42D9-9EDC-77C05E741FDC}"/>
                  </a:ext>
                </a:extLst>
              </p:cNvPr>
              <p:cNvSpPr/>
              <p:nvPr/>
            </p:nvSpPr>
            <p:spPr>
              <a:xfrm>
                <a:off x="968243" y="1454423"/>
                <a:ext cx="45961" cy="43094"/>
              </a:xfrm>
              <a:custGeom>
                <a:avLst/>
                <a:gdLst/>
                <a:ahLst/>
                <a:cxnLst/>
                <a:rect l="0" t="0" r="0" b="0"/>
                <a:pathLst>
                  <a:path w="45961" h="43094">
                    <a:moveTo>
                      <a:pt x="25529" y="652"/>
                    </a:moveTo>
                    <a:cubicBezTo>
                      <a:pt x="30696" y="1305"/>
                      <a:pt x="35611" y="3921"/>
                      <a:pt x="39053" y="8347"/>
                    </a:cubicBezTo>
                    <a:cubicBezTo>
                      <a:pt x="45961" y="17250"/>
                      <a:pt x="44348" y="30013"/>
                      <a:pt x="35446" y="36935"/>
                    </a:cubicBezTo>
                    <a:cubicBezTo>
                      <a:pt x="34023" y="38052"/>
                      <a:pt x="32449" y="38929"/>
                      <a:pt x="30836" y="39614"/>
                    </a:cubicBezTo>
                    <a:cubicBezTo>
                      <a:pt x="22543" y="43094"/>
                      <a:pt x="12637" y="40757"/>
                      <a:pt x="6883" y="33328"/>
                    </a:cubicBezTo>
                    <a:cubicBezTo>
                      <a:pt x="0" y="24413"/>
                      <a:pt x="1626" y="11636"/>
                      <a:pt x="10490" y="4740"/>
                    </a:cubicBezTo>
                    <a:cubicBezTo>
                      <a:pt x="14942" y="1311"/>
                      <a:pt x="20361" y="0"/>
                      <a:pt x="25529" y="652"/>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34" name="Shape 6068">
                <a:extLst>
                  <a:ext uri="{FF2B5EF4-FFF2-40B4-BE49-F238E27FC236}">
                    <a16:creationId xmlns:a16="http://schemas.microsoft.com/office/drawing/2014/main" id="{17D46EC0-2318-43BF-996B-31738CC24C65}"/>
                  </a:ext>
                </a:extLst>
              </p:cNvPr>
              <p:cNvSpPr/>
              <p:nvPr/>
            </p:nvSpPr>
            <p:spPr>
              <a:xfrm>
                <a:off x="1178610" y="1331412"/>
                <a:ext cx="46215" cy="44069"/>
              </a:xfrm>
              <a:custGeom>
                <a:avLst/>
                <a:gdLst/>
                <a:ahLst/>
                <a:cxnLst/>
                <a:rect l="0" t="0" r="0" b="0"/>
                <a:pathLst>
                  <a:path w="46215" h="44069">
                    <a:moveTo>
                      <a:pt x="30777" y="2086"/>
                    </a:moveTo>
                    <a:cubicBezTo>
                      <a:pt x="35608" y="4051"/>
                      <a:pt x="39688" y="7861"/>
                      <a:pt x="41859" y="13043"/>
                    </a:cubicBezTo>
                    <a:cubicBezTo>
                      <a:pt x="46215" y="23406"/>
                      <a:pt x="41364" y="35331"/>
                      <a:pt x="31001" y="39726"/>
                    </a:cubicBezTo>
                    <a:cubicBezTo>
                      <a:pt x="20638" y="44069"/>
                      <a:pt x="8687" y="39230"/>
                      <a:pt x="4343" y="28854"/>
                    </a:cubicBezTo>
                    <a:cubicBezTo>
                      <a:pt x="0" y="18491"/>
                      <a:pt x="4826" y="6541"/>
                      <a:pt x="15189" y="2197"/>
                    </a:cubicBezTo>
                    <a:cubicBezTo>
                      <a:pt x="20364" y="0"/>
                      <a:pt x="25946" y="121"/>
                      <a:pt x="30777" y="2086"/>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35" name="Rectangle 234">
                <a:extLst>
                  <a:ext uri="{FF2B5EF4-FFF2-40B4-BE49-F238E27FC236}">
                    <a16:creationId xmlns:a16="http://schemas.microsoft.com/office/drawing/2014/main" id="{48D9447A-DFF3-418B-992D-AE8B3E14AE2F}"/>
                  </a:ext>
                </a:extLst>
              </p:cNvPr>
              <p:cNvSpPr/>
              <p:nvPr/>
            </p:nvSpPr>
            <p:spPr>
              <a:xfrm>
                <a:off x="2265100" y="1627431"/>
                <a:ext cx="1225704" cy="899192"/>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3500" spc="-20" dirty="0">
                    <a:solidFill>
                      <a:srgbClr val="FEFEFE"/>
                    </a:solidFill>
                    <a:latin typeface="Calibri" panose="020F0502020204030204" pitchFamily="34" charset="0"/>
                    <a:ea typeface="Calibri" panose="020F0502020204030204" pitchFamily="34" charset="0"/>
                  </a:rPr>
                  <a:t>Water</a:t>
                </a:r>
                <a:r>
                  <a:rPr lang="en-US" sz="3500" spc="-20" dirty="0">
                    <a:solidFill>
                      <a:srgbClr val="FEFEFE"/>
                    </a:solidFill>
                    <a:effectLst/>
                    <a:latin typeface="Calibri" panose="020F0502020204030204" pitchFamily="34" charset="0"/>
                    <a:ea typeface="Calibri" panose="020F0502020204030204" pitchFamily="34" charset="0"/>
                  </a:rPr>
                  <a:t> </a:t>
                </a:r>
                <a:endParaRPr lang="en-US" sz="900" dirty="0">
                  <a:solidFill>
                    <a:srgbClr val="1C1C1A"/>
                  </a:solidFill>
                  <a:effectLst/>
                  <a:latin typeface="Calibri" panose="020F0502020204030204" pitchFamily="34" charset="0"/>
                  <a:ea typeface="Calibri" panose="020F0502020204030204" pitchFamily="34" charset="0"/>
                </a:endParaRPr>
              </a:p>
            </p:txBody>
          </p:sp>
          <p:sp>
            <p:nvSpPr>
              <p:cNvPr id="236" name="Rectangle 235">
                <a:extLst>
                  <a:ext uri="{FF2B5EF4-FFF2-40B4-BE49-F238E27FC236}">
                    <a16:creationId xmlns:a16="http://schemas.microsoft.com/office/drawing/2014/main" id="{14B9AA96-4957-4D0D-8658-05B701617A65}"/>
                  </a:ext>
                </a:extLst>
              </p:cNvPr>
              <p:cNvSpPr/>
              <p:nvPr/>
            </p:nvSpPr>
            <p:spPr>
              <a:xfrm>
                <a:off x="2265100" y="2084821"/>
                <a:ext cx="3434430" cy="899192"/>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3500" spc="-20" dirty="0">
                    <a:solidFill>
                      <a:srgbClr val="FEFEFE"/>
                    </a:solidFill>
                    <a:latin typeface="Calibri" panose="020F0502020204030204" pitchFamily="34" charset="0"/>
                    <a:ea typeface="Calibri" panose="020F0502020204030204" pitchFamily="34" charset="0"/>
                  </a:rPr>
                  <a:t>Supply</a:t>
                </a:r>
                <a:r>
                  <a:rPr lang="en-US" sz="3500" spc="-20" dirty="0">
                    <a:solidFill>
                      <a:srgbClr val="FEFEFE"/>
                    </a:solidFill>
                    <a:effectLst/>
                    <a:latin typeface="Calibri" panose="020F0502020204030204" pitchFamily="34" charset="0"/>
                    <a:ea typeface="Calibri" panose="020F0502020204030204" pitchFamily="34" charset="0"/>
                  </a:rPr>
                  <a:t> </a:t>
                </a:r>
                <a:endParaRPr lang="en-US" sz="900" dirty="0">
                  <a:solidFill>
                    <a:srgbClr val="1C1C1A"/>
                  </a:solidFill>
                  <a:effectLst/>
                  <a:latin typeface="Calibri" panose="020F0502020204030204" pitchFamily="34" charset="0"/>
                  <a:ea typeface="Calibri" panose="020F0502020204030204" pitchFamily="34" charset="0"/>
                </a:endParaRPr>
              </a:p>
            </p:txBody>
          </p:sp>
          <p:sp>
            <p:nvSpPr>
              <p:cNvPr id="237" name="Rectangle 236">
                <a:extLst>
                  <a:ext uri="{FF2B5EF4-FFF2-40B4-BE49-F238E27FC236}">
                    <a16:creationId xmlns:a16="http://schemas.microsoft.com/office/drawing/2014/main" id="{EF7746D9-F107-45FD-9E9E-5C3883DF1435}"/>
                  </a:ext>
                </a:extLst>
              </p:cNvPr>
              <p:cNvSpPr/>
              <p:nvPr/>
            </p:nvSpPr>
            <p:spPr>
              <a:xfrm>
                <a:off x="2265100" y="2542212"/>
                <a:ext cx="2197494" cy="899192"/>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endParaRPr lang="en-US" sz="900" dirty="0">
                  <a:solidFill>
                    <a:srgbClr val="1C1C1A"/>
                  </a:solidFill>
                  <a:effectLst/>
                  <a:latin typeface="Calibri" panose="020F0502020204030204" pitchFamily="34" charset="0"/>
                  <a:ea typeface="Calibri" panose="020F0502020204030204" pitchFamily="34" charset="0"/>
                </a:endParaRPr>
              </a:p>
            </p:txBody>
          </p:sp>
          <p:sp>
            <p:nvSpPr>
              <p:cNvPr id="239" name="Shape 6073">
                <a:extLst>
                  <a:ext uri="{FF2B5EF4-FFF2-40B4-BE49-F238E27FC236}">
                    <a16:creationId xmlns:a16="http://schemas.microsoft.com/office/drawing/2014/main" id="{54EA453E-EF7A-4BC5-9B25-16FD0A703A14}"/>
                  </a:ext>
                </a:extLst>
              </p:cNvPr>
              <p:cNvSpPr/>
              <p:nvPr/>
            </p:nvSpPr>
            <p:spPr>
              <a:xfrm>
                <a:off x="1495011" y="1948466"/>
                <a:ext cx="84328" cy="168656"/>
              </a:xfrm>
              <a:custGeom>
                <a:avLst/>
                <a:gdLst/>
                <a:ahLst/>
                <a:cxnLst/>
                <a:rect l="0" t="0" r="0" b="0"/>
                <a:pathLst>
                  <a:path w="84328" h="168656">
                    <a:moveTo>
                      <a:pt x="84328" y="0"/>
                    </a:moveTo>
                    <a:lnTo>
                      <a:pt x="84328" y="0"/>
                    </a:lnTo>
                    <a:lnTo>
                      <a:pt x="84328" y="11773"/>
                    </a:lnTo>
                    <a:lnTo>
                      <a:pt x="84328" y="11773"/>
                    </a:lnTo>
                    <a:cubicBezTo>
                      <a:pt x="64275" y="11773"/>
                      <a:pt x="46165" y="19888"/>
                      <a:pt x="33020" y="33020"/>
                    </a:cubicBezTo>
                    <a:cubicBezTo>
                      <a:pt x="19876" y="46164"/>
                      <a:pt x="11773" y="64275"/>
                      <a:pt x="11773" y="84328"/>
                    </a:cubicBezTo>
                    <a:cubicBezTo>
                      <a:pt x="11773" y="104381"/>
                      <a:pt x="19876" y="122479"/>
                      <a:pt x="33020" y="135636"/>
                    </a:cubicBezTo>
                    <a:cubicBezTo>
                      <a:pt x="46165" y="148768"/>
                      <a:pt x="64275" y="156883"/>
                      <a:pt x="84328" y="156883"/>
                    </a:cubicBezTo>
                    <a:lnTo>
                      <a:pt x="84328" y="156883"/>
                    </a:lnTo>
                    <a:lnTo>
                      <a:pt x="84328" y="168656"/>
                    </a:lnTo>
                    <a:lnTo>
                      <a:pt x="84328" y="168656"/>
                    </a:lnTo>
                    <a:cubicBezTo>
                      <a:pt x="37744" y="168643"/>
                      <a:pt x="0" y="130899"/>
                      <a:pt x="0" y="84328"/>
                    </a:cubicBezTo>
                    <a:cubicBezTo>
                      <a:pt x="0" y="37757"/>
                      <a:pt x="37744" y="13"/>
                      <a:pt x="84328" y="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0" name="Shape 6074">
                <a:extLst>
                  <a:ext uri="{FF2B5EF4-FFF2-40B4-BE49-F238E27FC236}">
                    <a16:creationId xmlns:a16="http://schemas.microsoft.com/office/drawing/2014/main" id="{ACF70EC0-024F-4A4B-9B2B-8EB8911CB997}"/>
                  </a:ext>
                </a:extLst>
              </p:cNvPr>
              <p:cNvSpPr/>
              <p:nvPr/>
            </p:nvSpPr>
            <p:spPr>
              <a:xfrm>
                <a:off x="1579339" y="1948466"/>
                <a:ext cx="84315" cy="168656"/>
              </a:xfrm>
              <a:custGeom>
                <a:avLst/>
                <a:gdLst/>
                <a:ahLst/>
                <a:cxnLst/>
                <a:rect l="0" t="0" r="0" b="0"/>
                <a:pathLst>
                  <a:path w="84315" h="168656">
                    <a:moveTo>
                      <a:pt x="0" y="0"/>
                    </a:moveTo>
                    <a:lnTo>
                      <a:pt x="32821" y="6633"/>
                    </a:lnTo>
                    <a:cubicBezTo>
                      <a:pt x="63084" y="19436"/>
                      <a:pt x="84315" y="49400"/>
                      <a:pt x="84315" y="84328"/>
                    </a:cubicBezTo>
                    <a:cubicBezTo>
                      <a:pt x="84315" y="119256"/>
                      <a:pt x="63084" y="149220"/>
                      <a:pt x="32821" y="162023"/>
                    </a:cubicBezTo>
                    <a:lnTo>
                      <a:pt x="0" y="168656"/>
                    </a:lnTo>
                    <a:lnTo>
                      <a:pt x="0" y="156883"/>
                    </a:lnTo>
                    <a:lnTo>
                      <a:pt x="28240" y="151184"/>
                    </a:lnTo>
                    <a:cubicBezTo>
                      <a:pt x="36916" y="147514"/>
                      <a:pt x="44729" y="142202"/>
                      <a:pt x="51308" y="135636"/>
                    </a:cubicBezTo>
                    <a:cubicBezTo>
                      <a:pt x="64440" y="122479"/>
                      <a:pt x="72542" y="104381"/>
                      <a:pt x="72555" y="84328"/>
                    </a:cubicBezTo>
                    <a:cubicBezTo>
                      <a:pt x="72542" y="64275"/>
                      <a:pt x="64440" y="46177"/>
                      <a:pt x="51308" y="33020"/>
                    </a:cubicBezTo>
                    <a:cubicBezTo>
                      <a:pt x="44729" y="26454"/>
                      <a:pt x="36916" y="21142"/>
                      <a:pt x="28240" y="17472"/>
                    </a:cubicBezTo>
                    <a:lnTo>
                      <a:pt x="0" y="11773"/>
                    </a:lnTo>
                    <a:lnTo>
                      <a:pt x="0"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1" name="Shape 6075">
                <a:extLst>
                  <a:ext uri="{FF2B5EF4-FFF2-40B4-BE49-F238E27FC236}">
                    <a16:creationId xmlns:a16="http://schemas.microsoft.com/office/drawing/2014/main" id="{1C889CF9-608D-4A1B-9A51-3D1A5EFF2338}"/>
                  </a:ext>
                </a:extLst>
              </p:cNvPr>
              <p:cNvSpPr/>
              <p:nvPr/>
            </p:nvSpPr>
            <p:spPr>
              <a:xfrm>
                <a:off x="1613465" y="1991287"/>
                <a:ext cx="84322" cy="168653"/>
              </a:xfrm>
              <a:custGeom>
                <a:avLst/>
                <a:gdLst/>
                <a:ahLst/>
                <a:cxnLst/>
                <a:rect l="0" t="0" r="0" b="0"/>
                <a:pathLst>
                  <a:path w="84322" h="168653">
                    <a:moveTo>
                      <a:pt x="84322" y="0"/>
                    </a:moveTo>
                    <a:lnTo>
                      <a:pt x="84322" y="11773"/>
                    </a:lnTo>
                    <a:lnTo>
                      <a:pt x="56083" y="17471"/>
                    </a:lnTo>
                    <a:cubicBezTo>
                      <a:pt x="47406" y="21141"/>
                      <a:pt x="39592" y="26453"/>
                      <a:pt x="33020" y="33019"/>
                    </a:cubicBezTo>
                    <a:cubicBezTo>
                      <a:pt x="19875" y="46176"/>
                      <a:pt x="11773" y="64273"/>
                      <a:pt x="11760" y="84327"/>
                    </a:cubicBezTo>
                    <a:cubicBezTo>
                      <a:pt x="11773" y="104380"/>
                      <a:pt x="19875" y="122477"/>
                      <a:pt x="33020" y="135635"/>
                    </a:cubicBezTo>
                    <a:cubicBezTo>
                      <a:pt x="39592" y="142201"/>
                      <a:pt x="47406" y="147512"/>
                      <a:pt x="56083" y="151183"/>
                    </a:cubicBezTo>
                    <a:lnTo>
                      <a:pt x="84322" y="156880"/>
                    </a:lnTo>
                    <a:lnTo>
                      <a:pt x="84322" y="168653"/>
                    </a:lnTo>
                    <a:lnTo>
                      <a:pt x="51499" y="162022"/>
                    </a:lnTo>
                    <a:cubicBezTo>
                      <a:pt x="21231" y="149218"/>
                      <a:pt x="0" y="119255"/>
                      <a:pt x="0" y="84327"/>
                    </a:cubicBezTo>
                    <a:cubicBezTo>
                      <a:pt x="0" y="49398"/>
                      <a:pt x="21231" y="19435"/>
                      <a:pt x="51499" y="6631"/>
                    </a:cubicBezTo>
                    <a:lnTo>
                      <a:pt x="84322"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2" name="Shape 6076">
                <a:extLst>
                  <a:ext uri="{FF2B5EF4-FFF2-40B4-BE49-F238E27FC236}">
                    <a16:creationId xmlns:a16="http://schemas.microsoft.com/office/drawing/2014/main" id="{D7323EB7-0F7D-45E5-A0C6-7D693998167D}"/>
                  </a:ext>
                </a:extLst>
              </p:cNvPr>
              <p:cNvSpPr/>
              <p:nvPr/>
            </p:nvSpPr>
            <p:spPr>
              <a:xfrm>
                <a:off x="1697787" y="1991285"/>
                <a:ext cx="84322" cy="168656"/>
              </a:xfrm>
              <a:custGeom>
                <a:avLst/>
                <a:gdLst/>
                <a:ahLst/>
                <a:cxnLst/>
                <a:rect l="0" t="0" r="0" b="0"/>
                <a:pathLst>
                  <a:path w="84322" h="168656">
                    <a:moveTo>
                      <a:pt x="6" y="0"/>
                    </a:moveTo>
                    <a:cubicBezTo>
                      <a:pt x="46565" y="13"/>
                      <a:pt x="84322" y="37757"/>
                      <a:pt x="84322" y="84328"/>
                    </a:cubicBezTo>
                    <a:cubicBezTo>
                      <a:pt x="84322" y="130899"/>
                      <a:pt x="46565" y="168643"/>
                      <a:pt x="6" y="168656"/>
                    </a:cubicBezTo>
                    <a:lnTo>
                      <a:pt x="0" y="168655"/>
                    </a:lnTo>
                    <a:lnTo>
                      <a:pt x="0" y="156882"/>
                    </a:lnTo>
                    <a:lnTo>
                      <a:pt x="6" y="156883"/>
                    </a:lnTo>
                    <a:cubicBezTo>
                      <a:pt x="20060" y="156883"/>
                      <a:pt x="38157" y="148768"/>
                      <a:pt x="51302" y="135636"/>
                    </a:cubicBezTo>
                    <a:cubicBezTo>
                      <a:pt x="64446" y="122479"/>
                      <a:pt x="72549" y="104381"/>
                      <a:pt x="72561" y="84328"/>
                    </a:cubicBezTo>
                    <a:cubicBezTo>
                      <a:pt x="72549" y="64275"/>
                      <a:pt x="64446" y="46177"/>
                      <a:pt x="51302" y="33020"/>
                    </a:cubicBezTo>
                    <a:cubicBezTo>
                      <a:pt x="38157" y="19888"/>
                      <a:pt x="20060" y="11773"/>
                      <a:pt x="6" y="11773"/>
                    </a:cubicBezTo>
                    <a:lnTo>
                      <a:pt x="0" y="11774"/>
                    </a:lnTo>
                    <a:lnTo>
                      <a:pt x="0" y="1"/>
                    </a:lnTo>
                    <a:lnTo>
                      <a:pt x="6"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3" name="Shape 6077">
                <a:extLst>
                  <a:ext uri="{FF2B5EF4-FFF2-40B4-BE49-F238E27FC236}">
                    <a16:creationId xmlns:a16="http://schemas.microsoft.com/office/drawing/2014/main" id="{F2457094-A452-420C-8E48-9E326D69AB60}"/>
                  </a:ext>
                </a:extLst>
              </p:cNvPr>
              <p:cNvSpPr/>
              <p:nvPr/>
            </p:nvSpPr>
            <p:spPr>
              <a:xfrm>
                <a:off x="1675958" y="2100109"/>
                <a:ext cx="84328" cy="168656"/>
              </a:xfrm>
              <a:custGeom>
                <a:avLst/>
                <a:gdLst/>
                <a:ahLst/>
                <a:cxnLst/>
                <a:rect l="0" t="0" r="0" b="0"/>
                <a:pathLst>
                  <a:path w="84328" h="168656">
                    <a:moveTo>
                      <a:pt x="84328" y="0"/>
                    </a:moveTo>
                    <a:lnTo>
                      <a:pt x="84328" y="11773"/>
                    </a:lnTo>
                    <a:cubicBezTo>
                      <a:pt x="64275" y="11773"/>
                      <a:pt x="46164" y="19888"/>
                      <a:pt x="33020" y="33020"/>
                    </a:cubicBezTo>
                    <a:cubicBezTo>
                      <a:pt x="19875" y="46164"/>
                      <a:pt x="11773" y="64275"/>
                      <a:pt x="11773" y="84328"/>
                    </a:cubicBezTo>
                    <a:cubicBezTo>
                      <a:pt x="11773" y="104381"/>
                      <a:pt x="19875" y="122479"/>
                      <a:pt x="33020" y="135636"/>
                    </a:cubicBezTo>
                    <a:cubicBezTo>
                      <a:pt x="46164" y="148768"/>
                      <a:pt x="64275" y="156883"/>
                      <a:pt x="84328" y="156883"/>
                    </a:cubicBezTo>
                    <a:lnTo>
                      <a:pt x="84328" y="168656"/>
                    </a:lnTo>
                    <a:cubicBezTo>
                      <a:pt x="37744" y="168643"/>
                      <a:pt x="0" y="130899"/>
                      <a:pt x="0" y="84328"/>
                    </a:cubicBezTo>
                    <a:cubicBezTo>
                      <a:pt x="0" y="37757"/>
                      <a:pt x="37744" y="13"/>
                      <a:pt x="84328" y="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4" name="Shape 6078">
                <a:extLst>
                  <a:ext uri="{FF2B5EF4-FFF2-40B4-BE49-F238E27FC236}">
                    <a16:creationId xmlns:a16="http://schemas.microsoft.com/office/drawing/2014/main" id="{330758E0-F30D-41DF-913F-4F6F89850F6C}"/>
                  </a:ext>
                </a:extLst>
              </p:cNvPr>
              <p:cNvSpPr/>
              <p:nvPr/>
            </p:nvSpPr>
            <p:spPr>
              <a:xfrm>
                <a:off x="1760286" y="2100109"/>
                <a:ext cx="84315" cy="168656"/>
              </a:xfrm>
              <a:custGeom>
                <a:avLst/>
                <a:gdLst/>
                <a:ahLst/>
                <a:cxnLst/>
                <a:rect l="0" t="0" r="0" b="0"/>
                <a:pathLst>
                  <a:path w="84315" h="168656">
                    <a:moveTo>
                      <a:pt x="0" y="0"/>
                    </a:moveTo>
                    <a:cubicBezTo>
                      <a:pt x="46571" y="13"/>
                      <a:pt x="84315" y="37757"/>
                      <a:pt x="84315" y="84328"/>
                    </a:cubicBezTo>
                    <a:cubicBezTo>
                      <a:pt x="84315" y="130899"/>
                      <a:pt x="46571" y="168643"/>
                      <a:pt x="0" y="168656"/>
                    </a:cubicBezTo>
                    <a:lnTo>
                      <a:pt x="0" y="156883"/>
                    </a:lnTo>
                    <a:cubicBezTo>
                      <a:pt x="20053" y="156883"/>
                      <a:pt x="38151" y="148768"/>
                      <a:pt x="51295" y="135636"/>
                    </a:cubicBezTo>
                    <a:cubicBezTo>
                      <a:pt x="64440" y="122479"/>
                      <a:pt x="72542" y="104381"/>
                      <a:pt x="72555" y="84328"/>
                    </a:cubicBezTo>
                    <a:cubicBezTo>
                      <a:pt x="72542" y="64275"/>
                      <a:pt x="64440" y="46164"/>
                      <a:pt x="51308" y="33020"/>
                    </a:cubicBezTo>
                    <a:cubicBezTo>
                      <a:pt x="38151" y="19888"/>
                      <a:pt x="20053" y="11773"/>
                      <a:pt x="0" y="11773"/>
                    </a:cubicBezTo>
                    <a:lnTo>
                      <a:pt x="0"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5" name="Shape 6079">
                <a:extLst>
                  <a:ext uri="{FF2B5EF4-FFF2-40B4-BE49-F238E27FC236}">
                    <a16:creationId xmlns:a16="http://schemas.microsoft.com/office/drawing/2014/main" id="{574B2591-D5BE-4D59-871A-3F97759442BD}"/>
                  </a:ext>
                </a:extLst>
              </p:cNvPr>
              <p:cNvSpPr/>
              <p:nvPr/>
            </p:nvSpPr>
            <p:spPr>
              <a:xfrm>
                <a:off x="1653945" y="2222676"/>
                <a:ext cx="84322" cy="168653"/>
              </a:xfrm>
              <a:custGeom>
                <a:avLst/>
                <a:gdLst/>
                <a:ahLst/>
                <a:cxnLst/>
                <a:rect l="0" t="0" r="0" b="0"/>
                <a:pathLst>
                  <a:path w="84322" h="168653">
                    <a:moveTo>
                      <a:pt x="84322" y="0"/>
                    </a:moveTo>
                    <a:lnTo>
                      <a:pt x="84322" y="11773"/>
                    </a:lnTo>
                    <a:lnTo>
                      <a:pt x="56083" y="17471"/>
                    </a:lnTo>
                    <a:cubicBezTo>
                      <a:pt x="47406" y="21141"/>
                      <a:pt x="39592" y="26453"/>
                      <a:pt x="33020" y="33019"/>
                    </a:cubicBezTo>
                    <a:cubicBezTo>
                      <a:pt x="19875" y="46163"/>
                      <a:pt x="11773" y="64273"/>
                      <a:pt x="11760" y="84327"/>
                    </a:cubicBezTo>
                    <a:cubicBezTo>
                      <a:pt x="11773" y="104380"/>
                      <a:pt x="19875" y="122477"/>
                      <a:pt x="33020" y="135635"/>
                    </a:cubicBezTo>
                    <a:cubicBezTo>
                      <a:pt x="39592" y="142201"/>
                      <a:pt x="47406" y="147512"/>
                      <a:pt x="56083" y="151183"/>
                    </a:cubicBezTo>
                    <a:lnTo>
                      <a:pt x="84322" y="156880"/>
                    </a:lnTo>
                    <a:lnTo>
                      <a:pt x="84322" y="168653"/>
                    </a:lnTo>
                    <a:lnTo>
                      <a:pt x="51499" y="162022"/>
                    </a:lnTo>
                    <a:cubicBezTo>
                      <a:pt x="21231" y="149218"/>
                      <a:pt x="0" y="119255"/>
                      <a:pt x="0" y="84327"/>
                    </a:cubicBezTo>
                    <a:cubicBezTo>
                      <a:pt x="0" y="49398"/>
                      <a:pt x="21231" y="19435"/>
                      <a:pt x="51499" y="6631"/>
                    </a:cubicBezTo>
                    <a:lnTo>
                      <a:pt x="84322"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6" name="Shape 6080">
                <a:extLst>
                  <a:ext uri="{FF2B5EF4-FFF2-40B4-BE49-F238E27FC236}">
                    <a16:creationId xmlns:a16="http://schemas.microsoft.com/office/drawing/2014/main" id="{A0227E1B-87BB-4326-8689-5F57118CEAE2}"/>
                  </a:ext>
                </a:extLst>
              </p:cNvPr>
              <p:cNvSpPr/>
              <p:nvPr/>
            </p:nvSpPr>
            <p:spPr>
              <a:xfrm>
                <a:off x="1738267" y="2222674"/>
                <a:ext cx="84322" cy="168656"/>
              </a:xfrm>
              <a:custGeom>
                <a:avLst/>
                <a:gdLst/>
                <a:ahLst/>
                <a:cxnLst/>
                <a:rect l="0" t="0" r="0" b="0"/>
                <a:pathLst>
                  <a:path w="84322" h="168656">
                    <a:moveTo>
                      <a:pt x="6" y="0"/>
                    </a:moveTo>
                    <a:cubicBezTo>
                      <a:pt x="46577" y="13"/>
                      <a:pt x="84322" y="37757"/>
                      <a:pt x="84322" y="84328"/>
                    </a:cubicBezTo>
                    <a:cubicBezTo>
                      <a:pt x="84322" y="130899"/>
                      <a:pt x="46577" y="168643"/>
                      <a:pt x="6" y="168656"/>
                    </a:cubicBezTo>
                    <a:lnTo>
                      <a:pt x="0" y="168655"/>
                    </a:lnTo>
                    <a:lnTo>
                      <a:pt x="0" y="156882"/>
                    </a:lnTo>
                    <a:lnTo>
                      <a:pt x="6" y="156883"/>
                    </a:lnTo>
                    <a:cubicBezTo>
                      <a:pt x="20060" y="156883"/>
                      <a:pt x="38157" y="148768"/>
                      <a:pt x="51302" y="135636"/>
                    </a:cubicBezTo>
                    <a:cubicBezTo>
                      <a:pt x="64446" y="122479"/>
                      <a:pt x="72549" y="104381"/>
                      <a:pt x="72561" y="84328"/>
                    </a:cubicBezTo>
                    <a:cubicBezTo>
                      <a:pt x="72549" y="64275"/>
                      <a:pt x="64446" y="46164"/>
                      <a:pt x="51302" y="33020"/>
                    </a:cubicBezTo>
                    <a:cubicBezTo>
                      <a:pt x="38157" y="19888"/>
                      <a:pt x="20060" y="11773"/>
                      <a:pt x="6" y="11773"/>
                    </a:cubicBezTo>
                    <a:lnTo>
                      <a:pt x="0" y="11774"/>
                    </a:lnTo>
                    <a:lnTo>
                      <a:pt x="0" y="1"/>
                    </a:lnTo>
                    <a:lnTo>
                      <a:pt x="6"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7" name="Shape 6081">
                <a:extLst>
                  <a:ext uri="{FF2B5EF4-FFF2-40B4-BE49-F238E27FC236}">
                    <a16:creationId xmlns:a16="http://schemas.microsoft.com/office/drawing/2014/main" id="{8CA928E9-2007-41E8-9999-1AFE6D561838}"/>
                  </a:ext>
                </a:extLst>
              </p:cNvPr>
              <p:cNvSpPr/>
              <p:nvPr/>
            </p:nvSpPr>
            <p:spPr>
              <a:xfrm>
                <a:off x="1557511" y="2303904"/>
                <a:ext cx="84322" cy="168653"/>
              </a:xfrm>
              <a:custGeom>
                <a:avLst/>
                <a:gdLst/>
                <a:ahLst/>
                <a:cxnLst/>
                <a:rect l="0" t="0" r="0" b="0"/>
                <a:pathLst>
                  <a:path w="84322" h="168653">
                    <a:moveTo>
                      <a:pt x="84322" y="0"/>
                    </a:moveTo>
                    <a:lnTo>
                      <a:pt x="84322" y="11773"/>
                    </a:lnTo>
                    <a:lnTo>
                      <a:pt x="56083" y="17471"/>
                    </a:lnTo>
                    <a:cubicBezTo>
                      <a:pt x="47406" y="21141"/>
                      <a:pt x="39592" y="26453"/>
                      <a:pt x="33020" y="33019"/>
                    </a:cubicBezTo>
                    <a:cubicBezTo>
                      <a:pt x="19876" y="46163"/>
                      <a:pt x="11773" y="64273"/>
                      <a:pt x="11760" y="84327"/>
                    </a:cubicBezTo>
                    <a:cubicBezTo>
                      <a:pt x="11773" y="104380"/>
                      <a:pt x="19876" y="122477"/>
                      <a:pt x="33020" y="135635"/>
                    </a:cubicBezTo>
                    <a:cubicBezTo>
                      <a:pt x="39592" y="142201"/>
                      <a:pt x="47406" y="147512"/>
                      <a:pt x="56083" y="151183"/>
                    </a:cubicBezTo>
                    <a:lnTo>
                      <a:pt x="84322" y="156880"/>
                    </a:lnTo>
                    <a:lnTo>
                      <a:pt x="84322" y="168653"/>
                    </a:lnTo>
                    <a:lnTo>
                      <a:pt x="51499" y="162022"/>
                    </a:lnTo>
                    <a:cubicBezTo>
                      <a:pt x="21231" y="149218"/>
                      <a:pt x="0" y="119255"/>
                      <a:pt x="0" y="84327"/>
                    </a:cubicBezTo>
                    <a:cubicBezTo>
                      <a:pt x="0" y="49398"/>
                      <a:pt x="21231" y="19435"/>
                      <a:pt x="51499" y="6631"/>
                    </a:cubicBezTo>
                    <a:lnTo>
                      <a:pt x="84322"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8" name="Shape 6082">
                <a:extLst>
                  <a:ext uri="{FF2B5EF4-FFF2-40B4-BE49-F238E27FC236}">
                    <a16:creationId xmlns:a16="http://schemas.microsoft.com/office/drawing/2014/main" id="{82F43010-F085-41AC-9299-7CC90004B8AD}"/>
                  </a:ext>
                </a:extLst>
              </p:cNvPr>
              <p:cNvSpPr/>
              <p:nvPr/>
            </p:nvSpPr>
            <p:spPr>
              <a:xfrm>
                <a:off x="1641833" y="2303902"/>
                <a:ext cx="84322" cy="168656"/>
              </a:xfrm>
              <a:custGeom>
                <a:avLst/>
                <a:gdLst/>
                <a:ahLst/>
                <a:cxnLst/>
                <a:rect l="0" t="0" r="0" b="0"/>
                <a:pathLst>
                  <a:path w="84322" h="168656">
                    <a:moveTo>
                      <a:pt x="6" y="0"/>
                    </a:moveTo>
                    <a:cubicBezTo>
                      <a:pt x="46565" y="13"/>
                      <a:pt x="84322" y="37757"/>
                      <a:pt x="84322" y="84328"/>
                    </a:cubicBezTo>
                    <a:cubicBezTo>
                      <a:pt x="84322" y="130899"/>
                      <a:pt x="46565" y="168643"/>
                      <a:pt x="6" y="168656"/>
                    </a:cubicBezTo>
                    <a:lnTo>
                      <a:pt x="0" y="168655"/>
                    </a:lnTo>
                    <a:lnTo>
                      <a:pt x="0" y="156882"/>
                    </a:lnTo>
                    <a:lnTo>
                      <a:pt x="6" y="156883"/>
                    </a:lnTo>
                    <a:cubicBezTo>
                      <a:pt x="20060" y="156883"/>
                      <a:pt x="38157" y="148768"/>
                      <a:pt x="51302" y="135636"/>
                    </a:cubicBezTo>
                    <a:cubicBezTo>
                      <a:pt x="64446" y="122479"/>
                      <a:pt x="72549" y="104381"/>
                      <a:pt x="72561" y="84328"/>
                    </a:cubicBezTo>
                    <a:cubicBezTo>
                      <a:pt x="72549" y="64275"/>
                      <a:pt x="64446" y="46177"/>
                      <a:pt x="51302" y="33020"/>
                    </a:cubicBezTo>
                    <a:cubicBezTo>
                      <a:pt x="38157" y="19888"/>
                      <a:pt x="20060" y="11773"/>
                      <a:pt x="6" y="11773"/>
                    </a:cubicBezTo>
                    <a:lnTo>
                      <a:pt x="0" y="11774"/>
                    </a:lnTo>
                    <a:lnTo>
                      <a:pt x="0" y="1"/>
                    </a:lnTo>
                    <a:lnTo>
                      <a:pt x="6"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9" name="Shape 6083">
                <a:extLst>
                  <a:ext uri="{FF2B5EF4-FFF2-40B4-BE49-F238E27FC236}">
                    <a16:creationId xmlns:a16="http://schemas.microsoft.com/office/drawing/2014/main" id="{9B241569-2FF3-4E39-99B5-E1D92ABE3615}"/>
                  </a:ext>
                </a:extLst>
              </p:cNvPr>
              <p:cNvSpPr/>
              <p:nvPr/>
            </p:nvSpPr>
            <p:spPr>
              <a:xfrm>
                <a:off x="1432513" y="2303902"/>
                <a:ext cx="84328" cy="168656"/>
              </a:xfrm>
              <a:custGeom>
                <a:avLst/>
                <a:gdLst/>
                <a:ahLst/>
                <a:cxnLst/>
                <a:rect l="0" t="0" r="0" b="0"/>
                <a:pathLst>
                  <a:path w="84328" h="168656">
                    <a:moveTo>
                      <a:pt x="84328" y="0"/>
                    </a:moveTo>
                    <a:lnTo>
                      <a:pt x="84328" y="11773"/>
                    </a:lnTo>
                    <a:cubicBezTo>
                      <a:pt x="64275" y="11773"/>
                      <a:pt x="46165" y="19888"/>
                      <a:pt x="33020" y="33020"/>
                    </a:cubicBezTo>
                    <a:cubicBezTo>
                      <a:pt x="19876" y="46177"/>
                      <a:pt x="11773" y="64275"/>
                      <a:pt x="11773" y="84328"/>
                    </a:cubicBezTo>
                    <a:cubicBezTo>
                      <a:pt x="11773" y="104381"/>
                      <a:pt x="19876" y="122479"/>
                      <a:pt x="33020" y="135636"/>
                    </a:cubicBezTo>
                    <a:cubicBezTo>
                      <a:pt x="46165" y="148768"/>
                      <a:pt x="64275" y="156883"/>
                      <a:pt x="84328" y="156883"/>
                    </a:cubicBezTo>
                    <a:lnTo>
                      <a:pt x="84328" y="168656"/>
                    </a:lnTo>
                    <a:cubicBezTo>
                      <a:pt x="37757" y="168643"/>
                      <a:pt x="0" y="130899"/>
                      <a:pt x="0" y="84328"/>
                    </a:cubicBezTo>
                    <a:cubicBezTo>
                      <a:pt x="0" y="37757"/>
                      <a:pt x="37757" y="13"/>
                      <a:pt x="84328" y="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0" name="Shape 6084">
                <a:extLst>
                  <a:ext uri="{FF2B5EF4-FFF2-40B4-BE49-F238E27FC236}">
                    <a16:creationId xmlns:a16="http://schemas.microsoft.com/office/drawing/2014/main" id="{8D125934-4561-49D1-A8F8-0097D95956DD}"/>
                  </a:ext>
                </a:extLst>
              </p:cNvPr>
              <p:cNvSpPr/>
              <p:nvPr/>
            </p:nvSpPr>
            <p:spPr>
              <a:xfrm>
                <a:off x="1516841" y="2303902"/>
                <a:ext cx="84315" cy="168656"/>
              </a:xfrm>
              <a:custGeom>
                <a:avLst/>
                <a:gdLst/>
                <a:ahLst/>
                <a:cxnLst/>
                <a:rect l="0" t="0" r="0" b="0"/>
                <a:pathLst>
                  <a:path w="84315" h="168656">
                    <a:moveTo>
                      <a:pt x="0" y="0"/>
                    </a:moveTo>
                    <a:cubicBezTo>
                      <a:pt x="46571" y="13"/>
                      <a:pt x="84315" y="37757"/>
                      <a:pt x="84315" y="84328"/>
                    </a:cubicBezTo>
                    <a:cubicBezTo>
                      <a:pt x="84315" y="130899"/>
                      <a:pt x="46571" y="168643"/>
                      <a:pt x="0" y="168656"/>
                    </a:cubicBezTo>
                    <a:lnTo>
                      <a:pt x="0" y="156883"/>
                    </a:lnTo>
                    <a:cubicBezTo>
                      <a:pt x="20053" y="156883"/>
                      <a:pt x="38151" y="148768"/>
                      <a:pt x="51295" y="135636"/>
                    </a:cubicBezTo>
                    <a:cubicBezTo>
                      <a:pt x="64440" y="122479"/>
                      <a:pt x="72542" y="104381"/>
                      <a:pt x="72555" y="84328"/>
                    </a:cubicBezTo>
                    <a:cubicBezTo>
                      <a:pt x="72542" y="64275"/>
                      <a:pt x="64440" y="46164"/>
                      <a:pt x="51308" y="33020"/>
                    </a:cubicBezTo>
                    <a:cubicBezTo>
                      <a:pt x="38151" y="19888"/>
                      <a:pt x="20053" y="11773"/>
                      <a:pt x="0" y="11773"/>
                    </a:cubicBezTo>
                    <a:lnTo>
                      <a:pt x="0"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1" name="Shape 6085">
                <a:extLst>
                  <a:ext uri="{FF2B5EF4-FFF2-40B4-BE49-F238E27FC236}">
                    <a16:creationId xmlns:a16="http://schemas.microsoft.com/office/drawing/2014/main" id="{74887021-AC93-4992-B2F6-D39A9DEE825D}"/>
                  </a:ext>
                </a:extLst>
              </p:cNvPr>
              <p:cNvSpPr/>
              <p:nvPr/>
            </p:nvSpPr>
            <p:spPr>
              <a:xfrm>
                <a:off x="1336156" y="2222674"/>
                <a:ext cx="84328" cy="168656"/>
              </a:xfrm>
              <a:custGeom>
                <a:avLst/>
                <a:gdLst/>
                <a:ahLst/>
                <a:cxnLst/>
                <a:rect l="0" t="0" r="0" b="0"/>
                <a:pathLst>
                  <a:path w="84328" h="168656">
                    <a:moveTo>
                      <a:pt x="84328" y="0"/>
                    </a:moveTo>
                    <a:lnTo>
                      <a:pt x="84328" y="0"/>
                    </a:lnTo>
                    <a:lnTo>
                      <a:pt x="84328" y="11773"/>
                    </a:lnTo>
                    <a:lnTo>
                      <a:pt x="84328" y="11773"/>
                    </a:lnTo>
                    <a:cubicBezTo>
                      <a:pt x="64275" y="11773"/>
                      <a:pt x="46165" y="19888"/>
                      <a:pt x="33020" y="33020"/>
                    </a:cubicBezTo>
                    <a:cubicBezTo>
                      <a:pt x="19876" y="46164"/>
                      <a:pt x="11773" y="64275"/>
                      <a:pt x="11773" y="84328"/>
                    </a:cubicBezTo>
                    <a:cubicBezTo>
                      <a:pt x="11773" y="104381"/>
                      <a:pt x="19876" y="122479"/>
                      <a:pt x="33020" y="135636"/>
                    </a:cubicBezTo>
                    <a:cubicBezTo>
                      <a:pt x="46165" y="148768"/>
                      <a:pt x="64275" y="156883"/>
                      <a:pt x="84328" y="156883"/>
                    </a:cubicBezTo>
                    <a:lnTo>
                      <a:pt x="84328" y="156883"/>
                    </a:lnTo>
                    <a:lnTo>
                      <a:pt x="84328" y="168656"/>
                    </a:lnTo>
                    <a:lnTo>
                      <a:pt x="84328" y="168656"/>
                    </a:lnTo>
                    <a:cubicBezTo>
                      <a:pt x="37744" y="168643"/>
                      <a:pt x="0" y="130899"/>
                      <a:pt x="0" y="84328"/>
                    </a:cubicBezTo>
                    <a:cubicBezTo>
                      <a:pt x="0" y="37757"/>
                      <a:pt x="37744" y="13"/>
                      <a:pt x="84328" y="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2" name="Shape 6086">
                <a:extLst>
                  <a:ext uri="{FF2B5EF4-FFF2-40B4-BE49-F238E27FC236}">
                    <a16:creationId xmlns:a16="http://schemas.microsoft.com/office/drawing/2014/main" id="{16411860-7FF6-4714-90CF-16CE85BE0E62}"/>
                  </a:ext>
                </a:extLst>
              </p:cNvPr>
              <p:cNvSpPr/>
              <p:nvPr/>
            </p:nvSpPr>
            <p:spPr>
              <a:xfrm>
                <a:off x="1420484" y="2222674"/>
                <a:ext cx="84315" cy="168656"/>
              </a:xfrm>
              <a:custGeom>
                <a:avLst/>
                <a:gdLst/>
                <a:ahLst/>
                <a:cxnLst/>
                <a:rect l="0" t="0" r="0" b="0"/>
                <a:pathLst>
                  <a:path w="84315" h="168656">
                    <a:moveTo>
                      <a:pt x="0" y="0"/>
                    </a:moveTo>
                    <a:lnTo>
                      <a:pt x="32821" y="6633"/>
                    </a:lnTo>
                    <a:cubicBezTo>
                      <a:pt x="63084" y="19436"/>
                      <a:pt x="84315" y="49400"/>
                      <a:pt x="84315" y="84328"/>
                    </a:cubicBezTo>
                    <a:cubicBezTo>
                      <a:pt x="84315" y="119256"/>
                      <a:pt x="63084" y="149220"/>
                      <a:pt x="32821" y="162023"/>
                    </a:cubicBezTo>
                    <a:lnTo>
                      <a:pt x="0" y="168656"/>
                    </a:lnTo>
                    <a:lnTo>
                      <a:pt x="0" y="156883"/>
                    </a:lnTo>
                    <a:lnTo>
                      <a:pt x="28240" y="151184"/>
                    </a:lnTo>
                    <a:cubicBezTo>
                      <a:pt x="36916" y="147514"/>
                      <a:pt x="44729" y="142202"/>
                      <a:pt x="51308" y="135636"/>
                    </a:cubicBezTo>
                    <a:cubicBezTo>
                      <a:pt x="64440" y="122479"/>
                      <a:pt x="72555" y="104381"/>
                      <a:pt x="72555" y="84328"/>
                    </a:cubicBezTo>
                    <a:cubicBezTo>
                      <a:pt x="72555" y="64275"/>
                      <a:pt x="64440" y="46164"/>
                      <a:pt x="51308" y="33020"/>
                    </a:cubicBezTo>
                    <a:cubicBezTo>
                      <a:pt x="44729" y="26454"/>
                      <a:pt x="36916" y="21142"/>
                      <a:pt x="28240" y="17472"/>
                    </a:cubicBezTo>
                    <a:lnTo>
                      <a:pt x="0" y="11773"/>
                    </a:lnTo>
                    <a:lnTo>
                      <a:pt x="0"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3" name="Shape 6087">
                <a:extLst>
                  <a:ext uri="{FF2B5EF4-FFF2-40B4-BE49-F238E27FC236}">
                    <a16:creationId xmlns:a16="http://schemas.microsoft.com/office/drawing/2014/main" id="{55CC64AB-68AD-4F0E-B529-1C8045EF82F4}"/>
                  </a:ext>
                </a:extLst>
              </p:cNvPr>
              <p:cNvSpPr/>
              <p:nvPr/>
            </p:nvSpPr>
            <p:spPr>
              <a:xfrm>
                <a:off x="1314629" y="2100111"/>
                <a:ext cx="84322" cy="168653"/>
              </a:xfrm>
              <a:custGeom>
                <a:avLst/>
                <a:gdLst/>
                <a:ahLst/>
                <a:cxnLst/>
                <a:rect l="0" t="0" r="0" b="0"/>
                <a:pathLst>
                  <a:path w="84322" h="168653">
                    <a:moveTo>
                      <a:pt x="84322" y="0"/>
                    </a:moveTo>
                    <a:lnTo>
                      <a:pt x="84322" y="11773"/>
                    </a:lnTo>
                    <a:lnTo>
                      <a:pt x="56083" y="17471"/>
                    </a:lnTo>
                    <a:cubicBezTo>
                      <a:pt x="47406" y="21141"/>
                      <a:pt x="39592" y="26453"/>
                      <a:pt x="33020" y="33019"/>
                    </a:cubicBezTo>
                    <a:cubicBezTo>
                      <a:pt x="19876" y="46163"/>
                      <a:pt x="11773" y="64273"/>
                      <a:pt x="11760" y="84327"/>
                    </a:cubicBezTo>
                    <a:cubicBezTo>
                      <a:pt x="11773" y="104380"/>
                      <a:pt x="19876" y="122477"/>
                      <a:pt x="33020" y="135635"/>
                    </a:cubicBezTo>
                    <a:cubicBezTo>
                      <a:pt x="39592" y="142201"/>
                      <a:pt x="47406" y="147512"/>
                      <a:pt x="56083" y="151183"/>
                    </a:cubicBezTo>
                    <a:lnTo>
                      <a:pt x="84322" y="156880"/>
                    </a:lnTo>
                    <a:lnTo>
                      <a:pt x="84322" y="168653"/>
                    </a:lnTo>
                    <a:lnTo>
                      <a:pt x="51505" y="162022"/>
                    </a:lnTo>
                    <a:cubicBezTo>
                      <a:pt x="21238" y="149218"/>
                      <a:pt x="0" y="119255"/>
                      <a:pt x="0" y="84327"/>
                    </a:cubicBezTo>
                    <a:cubicBezTo>
                      <a:pt x="0" y="49398"/>
                      <a:pt x="21238" y="19435"/>
                      <a:pt x="51505" y="6631"/>
                    </a:cubicBezTo>
                    <a:lnTo>
                      <a:pt x="84322"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4" name="Shape 6088">
                <a:extLst>
                  <a:ext uri="{FF2B5EF4-FFF2-40B4-BE49-F238E27FC236}">
                    <a16:creationId xmlns:a16="http://schemas.microsoft.com/office/drawing/2014/main" id="{33EBF0C7-86E7-45A7-A978-AEDB67CE6578}"/>
                  </a:ext>
                </a:extLst>
              </p:cNvPr>
              <p:cNvSpPr/>
              <p:nvPr/>
            </p:nvSpPr>
            <p:spPr>
              <a:xfrm>
                <a:off x="1398951" y="2100109"/>
                <a:ext cx="84322" cy="168656"/>
              </a:xfrm>
              <a:custGeom>
                <a:avLst/>
                <a:gdLst/>
                <a:ahLst/>
                <a:cxnLst/>
                <a:rect l="0" t="0" r="0" b="0"/>
                <a:pathLst>
                  <a:path w="84322" h="168656">
                    <a:moveTo>
                      <a:pt x="6" y="0"/>
                    </a:moveTo>
                    <a:cubicBezTo>
                      <a:pt x="46577" y="13"/>
                      <a:pt x="84322" y="37757"/>
                      <a:pt x="84322" y="84328"/>
                    </a:cubicBezTo>
                    <a:cubicBezTo>
                      <a:pt x="84322" y="130899"/>
                      <a:pt x="46577" y="168643"/>
                      <a:pt x="6" y="168656"/>
                    </a:cubicBezTo>
                    <a:lnTo>
                      <a:pt x="0" y="168655"/>
                    </a:lnTo>
                    <a:lnTo>
                      <a:pt x="0" y="156882"/>
                    </a:lnTo>
                    <a:lnTo>
                      <a:pt x="6" y="156883"/>
                    </a:lnTo>
                    <a:cubicBezTo>
                      <a:pt x="20060" y="156883"/>
                      <a:pt x="38157" y="148768"/>
                      <a:pt x="51302" y="135636"/>
                    </a:cubicBezTo>
                    <a:cubicBezTo>
                      <a:pt x="64446" y="122479"/>
                      <a:pt x="72549" y="104381"/>
                      <a:pt x="72561" y="84328"/>
                    </a:cubicBezTo>
                    <a:cubicBezTo>
                      <a:pt x="72549" y="64275"/>
                      <a:pt x="64446" y="46164"/>
                      <a:pt x="51302" y="33020"/>
                    </a:cubicBezTo>
                    <a:cubicBezTo>
                      <a:pt x="38157" y="19888"/>
                      <a:pt x="20060" y="11773"/>
                      <a:pt x="6" y="11773"/>
                    </a:cubicBezTo>
                    <a:lnTo>
                      <a:pt x="0" y="11774"/>
                    </a:lnTo>
                    <a:lnTo>
                      <a:pt x="0" y="1"/>
                    </a:lnTo>
                    <a:lnTo>
                      <a:pt x="6"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5" name="Shape 6089">
                <a:extLst>
                  <a:ext uri="{FF2B5EF4-FFF2-40B4-BE49-F238E27FC236}">
                    <a16:creationId xmlns:a16="http://schemas.microsoft.com/office/drawing/2014/main" id="{77F535AC-51BA-4449-9D93-01EF34EA32BF}"/>
                  </a:ext>
                </a:extLst>
              </p:cNvPr>
              <p:cNvSpPr/>
              <p:nvPr/>
            </p:nvSpPr>
            <p:spPr>
              <a:xfrm>
                <a:off x="1377127" y="1991287"/>
                <a:ext cx="84322" cy="168653"/>
              </a:xfrm>
              <a:custGeom>
                <a:avLst/>
                <a:gdLst/>
                <a:ahLst/>
                <a:cxnLst/>
                <a:rect l="0" t="0" r="0" b="0"/>
                <a:pathLst>
                  <a:path w="84322" h="168653">
                    <a:moveTo>
                      <a:pt x="84322" y="0"/>
                    </a:moveTo>
                    <a:lnTo>
                      <a:pt x="84322" y="11773"/>
                    </a:lnTo>
                    <a:lnTo>
                      <a:pt x="56083" y="17471"/>
                    </a:lnTo>
                    <a:cubicBezTo>
                      <a:pt x="47406" y="21141"/>
                      <a:pt x="39592" y="26453"/>
                      <a:pt x="33020" y="33019"/>
                    </a:cubicBezTo>
                    <a:cubicBezTo>
                      <a:pt x="19876" y="46176"/>
                      <a:pt x="11773" y="64273"/>
                      <a:pt x="11760" y="84327"/>
                    </a:cubicBezTo>
                    <a:cubicBezTo>
                      <a:pt x="11773" y="104380"/>
                      <a:pt x="19876" y="122477"/>
                      <a:pt x="33020" y="135635"/>
                    </a:cubicBezTo>
                    <a:cubicBezTo>
                      <a:pt x="39592" y="142201"/>
                      <a:pt x="47406" y="147512"/>
                      <a:pt x="56083" y="151183"/>
                    </a:cubicBezTo>
                    <a:lnTo>
                      <a:pt x="84322" y="156880"/>
                    </a:lnTo>
                    <a:lnTo>
                      <a:pt x="84322" y="168653"/>
                    </a:lnTo>
                    <a:lnTo>
                      <a:pt x="51499" y="162022"/>
                    </a:lnTo>
                    <a:cubicBezTo>
                      <a:pt x="21231" y="149218"/>
                      <a:pt x="0" y="119255"/>
                      <a:pt x="0" y="84327"/>
                    </a:cubicBezTo>
                    <a:cubicBezTo>
                      <a:pt x="0" y="49398"/>
                      <a:pt x="21231" y="19435"/>
                      <a:pt x="51499" y="6631"/>
                    </a:cubicBezTo>
                    <a:lnTo>
                      <a:pt x="84322"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6" name="Shape 6090">
                <a:extLst>
                  <a:ext uri="{FF2B5EF4-FFF2-40B4-BE49-F238E27FC236}">
                    <a16:creationId xmlns:a16="http://schemas.microsoft.com/office/drawing/2014/main" id="{4B91BB10-E7BE-468B-AF0A-BFD168B33E3C}"/>
                  </a:ext>
                </a:extLst>
              </p:cNvPr>
              <p:cNvSpPr/>
              <p:nvPr/>
            </p:nvSpPr>
            <p:spPr>
              <a:xfrm>
                <a:off x="1461449" y="1991285"/>
                <a:ext cx="84322" cy="168656"/>
              </a:xfrm>
              <a:custGeom>
                <a:avLst/>
                <a:gdLst/>
                <a:ahLst/>
                <a:cxnLst/>
                <a:rect l="0" t="0" r="0" b="0"/>
                <a:pathLst>
                  <a:path w="84322" h="168656">
                    <a:moveTo>
                      <a:pt x="6" y="0"/>
                    </a:moveTo>
                    <a:cubicBezTo>
                      <a:pt x="46577" y="13"/>
                      <a:pt x="84322" y="37757"/>
                      <a:pt x="84322" y="84328"/>
                    </a:cubicBezTo>
                    <a:cubicBezTo>
                      <a:pt x="84322" y="130899"/>
                      <a:pt x="46577" y="168643"/>
                      <a:pt x="6" y="168656"/>
                    </a:cubicBezTo>
                    <a:lnTo>
                      <a:pt x="0" y="168655"/>
                    </a:lnTo>
                    <a:lnTo>
                      <a:pt x="0" y="156882"/>
                    </a:lnTo>
                    <a:lnTo>
                      <a:pt x="6" y="156883"/>
                    </a:lnTo>
                    <a:cubicBezTo>
                      <a:pt x="20060" y="156883"/>
                      <a:pt x="38157" y="148768"/>
                      <a:pt x="51302" y="135636"/>
                    </a:cubicBezTo>
                    <a:cubicBezTo>
                      <a:pt x="64446" y="122479"/>
                      <a:pt x="72549" y="104381"/>
                      <a:pt x="72561" y="84328"/>
                    </a:cubicBezTo>
                    <a:cubicBezTo>
                      <a:pt x="72549" y="64275"/>
                      <a:pt x="64446" y="46177"/>
                      <a:pt x="51302" y="33020"/>
                    </a:cubicBezTo>
                    <a:cubicBezTo>
                      <a:pt x="38157" y="19888"/>
                      <a:pt x="20060" y="11773"/>
                      <a:pt x="6" y="11773"/>
                    </a:cubicBezTo>
                    <a:lnTo>
                      <a:pt x="0" y="11774"/>
                    </a:lnTo>
                    <a:lnTo>
                      <a:pt x="0" y="1"/>
                    </a:lnTo>
                    <a:lnTo>
                      <a:pt x="6"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7" name="Shape 6091">
                <a:extLst>
                  <a:ext uri="{FF2B5EF4-FFF2-40B4-BE49-F238E27FC236}">
                    <a16:creationId xmlns:a16="http://schemas.microsoft.com/office/drawing/2014/main" id="{80C08F3F-2463-4DFA-A052-68620F4A2496}"/>
                  </a:ext>
                </a:extLst>
              </p:cNvPr>
              <p:cNvSpPr/>
              <p:nvPr/>
            </p:nvSpPr>
            <p:spPr>
              <a:xfrm>
                <a:off x="1434471" y="2071982"/>
                <a:ext cx="145148" cy="290297"/>
              </a:xfrm>
              <a:custGeom>
                <a:avLst/>
                <a:gdLst/>
                <a:ahLst/>
                <a:cxnLst/>
                <a:rect l="0" t="0" r="0" b="0"/>
                <a:pathLst>
                  <a:path w="145148" h="290297">
                    <a:moveTo>
                      <a:pt x="145148" y="0"/>
                    </a:moveTo>
                    <a:lnTo>
                      <a:pt x="145148" y="11760"/>
                    </a:lnTo>
                    <a:cubicBezTo>
                      <a:pt x="108293" y="11760"/>
                      <a:pt x="74994" y="26683"/>
                      <a:pt x="50825" y="50825"/>
                    </a:cubicBezTo>
                    <a:cubicBezTo>
                      <a:pt x="26683" y="74981"/>
                      <a:pt x="11760" y="108293"/>
                      <a:pt x="11760" y="145148"/>
                    </a:cubicBezTo>
                    <a:cubicBezTo>
                      <a:pt x="11760" y="182004"/>
                      <a:pt x="26683" y="215303"/>
                      <a:pt x="50825" y="239471"/>
                    </a:cubicBezTo>
                    <a:cubicBezTo>
                      <a:pt x="74994" y="263614"/>
                      <a:pt x="108293" y="278537"/>
                      <a:pt x="145148" y="278537"/>
                    </a:cubicBezTo>
                    <a:lnTo>
                      <a:pt x="145148" y="290297"/>
                    </a:lnTo>
                    <a:cubicBezTo>
                      <a:pt x="64986" y="290297"/>
                      <a:pt x="0" y="225311"/>
                      <a:pt x="0" y="145148"/>
                    </a:cubicBezTo>
                    <a:cubicBezTo>
                      <a:pt x="0" y="64986"/>
                      <a:pt x="64986" y="0"/>
                      <a:pt x="145148" y="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8" name="Shape 6092">
                <a:extLst>
                  <a:ext uri="{FF2B5EF4-FFF2-40B4-BE49-F238E27FC236}">
                    <a16:creationId xmlns:a16="http://schemas.microsoft.com/office/drawing/2014/main" id="{F42E691F-5C69-4982-A89B-088D81FFD2E9}"/>
                  </a:ext>
                </a:extLst>
              </p:cNvPr>
              <p:cNvSpPr/>
              <p:nvPr/>
            </p:nvSpPr>
            <p:spPr>
              <a:xfrm>
                <a:off x="1579620" y="2071982"/>
                <a:ext cx="145148" cy="290297"/>
              </a:xfrm>
              <a:custGeom>
                <a:avLst/>
                <a:gdLst/>
                <a:ahLst/>
                <a:cxnLst/>
                <a:rect l="0" t="0" r="0" b="0"/>
                <a:pathLst>
                  <a:path w="145148" h="290297">
                    <a:moveTo>
                      <a:pt x="0" y="0"/>
                    </a:moveTo>
                    <a:cubicBezTo>
                      <a:pt x="80162" y="0"/>
                      <a:pt x="145148" y="64986"/>
                      <a:pt x="145148" y="145148"/>
                    </a:cubicBezTo>
                    <a:cubicBezTo>
                      <a:pt x="145148" y="225311"/>
                      <a:pt x="80162" y="290297"/>
                      <a:pt x="0" y="290297"/>
                    </a:cubicBezTo>
                    <a:lnTo>
                      <a:pt x="0" y="278537"/>
                    </a:lnTo>
                    <a:cubicBezTo>
                      <a:pt x="36855" y="278537"/>
                      <a:pt x="70155" y="263614"/>
                      <a:pt x="94323" y="239471"/>
                    </a:cubicBezTo>
                    <a:cubicBezTo>
                      <a:pt x="118466" y="215303"/>
                      <a:pt x="133375" y="182004"/>
                      <a:pt x="133388" y="145148"/>
                    </a:cubicBezTo>
                    <a:cubicBezTo>
                      <a:pt x="133375" y="108293"/>
                      <a:pt x="118466" y="74981"/>
                      <a:pt x="94323" y="50825"/>
                    </a:cubicBezTo>
                    <a:cubicBezTo>
                      <a:pt x="70155" y="26683"/>
                      <a:pt x="36855" y="11760"/>
                      <a:pt x="0" y="11760"/>
                    </a:cubicBezTo>
                    <a:lnTo>
                      <a:pt x="0"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grpSp>
      </p:grpSp>
      <p:sp>
        <p:nvSpPr>
          <p:cNvPr id="5" name="Rectangle 4">
            <a:extLst>
              <a:ext uri="{FF2B5EF4-FFF2-40B4-BE49-F238E27FC236}">
                <a16:creationId xmlns:a16="http://schemas.microsoft.com/office/drawing/2014/main" id="{C4DB56F8-B764-4AE0-A29B-B142DCDCDF66}"/>
              </a:ext>
            </a:extLst>
          </p:cNvPr>
          <p:cNvSpPr/>
          <p:nvPr/>
        </p:nvSpPr>
        <p:spPr>
          <a:xfrm>
            <a:off x="5268643" y="0"/>
            <a:ext cx="692018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117A118-E10A-418D-9CC0-7973571F88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757" y="3232760"/>
            <a:ext cx="1133475" cy="1190625"/>
          </a:xfrm>
          <a:prstGeom prst="ellipse">
            <a:avLst/>
          </a:prstGeom>
        </p:spPr>
      </p:pic>
      <p:pic>
        <p:nvPicPr>
          <p:cNvPr id="6" name="Picture 5">
            <a:extLst>
              <a:ext uri="{FF2B5EF4-FFF2-40B4-BE49-F238E27FC236}">
                <a16:creationId xmlns:a16="http://schemas.microsoft.com/office/drawing/2014/main" id="{CE2C07F3-632F-4293-A6E7-7256E886FB8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39667" y="4223847"/>
            <a:ext cx="8025417" cy="2036078"/>
          </a:xfrm>
          <a:prstGeom prst="rect">
            <a:avLst/>
          </a:prstGeom>
        </p:spPr>
      </p:pic>
      <p:pic>
        <p:nvPicPr>
          <p:cNvPr id="8" name="Picture 7">
            <a:extLst>
              <a:ext uri="{FF2B5EF4-FFF2-40B4-BE49-F238E27FC236}">
                <a16:creationId xmlns:a16="http://schemas.microsoft.com/office/drawing/2014/main" id="{EF341F54-21E9-492A-BE89-0063ED5E4A1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172754" y="906638"/>
            <a:ext cx="8025416" cy="1915220"/>
          </a:xfrm>
          <a:prstGeom prst="rect">
            <a:avLst/>
          </a:prstGeom>
        </p:spPr>
      </p:pic>
    </p:spTree>
    <p:extLst>
      <p:ext uri="{BB962C8B-B14F-4D97-AF65-F5344CB8AC3E}">
        <p14:creationId xmlns:p14="http://schemas.microsoft.com/office/powerpoint/2010/main" val="2032345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ectangle 110">
            <a:extLst>
              <a:ext uri="{FF2B5EF4-FFF2-40B4-BE49-F238E27FC236}">
                <a16:creationId xmlns:a16="http://schemas.microsoft.com/office/drawing/2014/main" id="{42077450-0C7E-443A-A73A-9B4A55794CB8}"/>
              </a:ext>
            </a:extLst>
          </p:cNvPr>
          <p:cNvSpPr/>
          <p:nvPr/>
        </p:nvSpPr>
        <p:spPr>
          <a:xfrm rot="233751">
            <a:off x="7650621" y="2739228"/>
            <a:ext cx="3713868" cy="692443"/>
          </a:xfrm>
          <a:prstGeom prst="rect">
            <a:avLst/>
          </a:prstGeom>
          <a:solidFill>
            <a:schemeClr val="tx1">
              <a:alpha val="32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 name="Rectangle 111">
            <a:extLst>
              <a:ext uri="{FF2B5EF4-FFF2-40B4-BE49-F238E27FC236}">
                <a16:creationId xmlns:a16="http://schemas.microsoft.com/office/drawing/2014/main" id="{0AADF048-DBC4-4142-A999-3298510D4395}"/>
              </a:ext>
            </a:extLst>
          </p:cNvPr>
          <p:cNvSpPr/>
          <p:nvPr/>
        </p:nvSpPr>
        <p:spPr>
          <a:xfrm rot="233751">
            <a:off x="7683882" y="4304741"/>
            <a:ext cx="3713868" cy="692443"/>
          </a:xfrm>
          <a:prstGeom prst="rect">
            <a:avLst/>
          </a:prstGeom>
          <a:solidFill>
            <a:schemeClr val="tx1">
              <a:alpha val="32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 name="Rectangle 112">
            <a:extLst>
              <a:ext uri="{FF2B5EF4-FFF2-40B4-BE49-F238E27FC236}">
                <a16:creationId xmlns:a16="http://schemas.microsoft.com/office/drawing/2014/main" id="{8E4D5372-461A-4CED-8BAB-8419E2141F40}"/>
              </a:ext>
            </a:extLst>
          </p:cNvPr>
          <p:cNvSpPr/>
          <p:nvPr/>
        </p:nvSpPr>
        <p:spPr>
          <a:xfrm rot="233751">
            <a:off x="7639926" y="5744792"/>
            <a:ext cx="3713868" cy="692443"/>
          </a:xfrm>
          <a:prstGeom prst="rect">
            <a:avLst/>
          </a:prstGeom>
          <a:solidFill>
            <a:schemeClr val="tx1">
              <a:alpha val="32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Rectangle 99">
            <a:extLst>
              <a:ext uri="{FF2B5EF4-FFF2-40B4-BE49-F238E27FC236}">
                <a16:creationId xmlns:a16="http://schemas.microsoft.com/office/drawing/2014/main" id="{87ECF946-7AA2-4272-83F7-10AEFE7576CC}"/>
              </a:ext>
            </a:extLst>
          </p:cNvPr>
          <p:cNvSpPr/>
          <p:nvPr/>
        </p:nvSpPr>
        <p:spPr>
          <a:xfrm rot="21353261">
            <a:off x="1786887" y="2747246"/>
            <a:ext cx="3713868" cy="692443"/>
          </a:xfrm>
          <a:prstGeom prst="rect">
            <a:avLst/>
          </a:prstGeom>
          <a:solidFill>
            <a:schemeClr val="tx1">
              <a:alpha val="32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Rectangle 108">
            <a:extLst>
              <a:ext uri="{FF2B5EF4-FFF2-40B4-BE49-F238E27FC236}">
                <a16:creationId xmlns:a16="http://schemas.microsoft.com/office/drawing/2014/main" id="{3BBA0831-8FCF-4446-A962-6D72015C5443}"/>
              </a:ext>
            </a:extLst>
          </p:cNvPr>
          <p:cNvSpPr/>
          <p:nvPr/>
        </p:nvSpPr>
        <p:spPr>
          <a:xfrm rot="21353261">
            <a:off x="1739960" y="4249367"/>
            <a:ext cx="3713868" cy="692443"/>
          </a:xfrm>
          <a:prstGeom prst="rect">
            <a:avLst/>
          </a:prstGeom>
          <a:solidFill>
            <a:schemeClr val="tx1">
              <a:alpha val="32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 name="Rectangle 109">
            <a:extLst>
              <a:ext uri="{FF2B5EF4-FFF2-40B4-BE49-F238E27FC236}">
                <a16:creationId xmlns:a16="http://schemas.microsoft.com/office/drawing/2014/main" id="{C1C1FC39-2CB5-4DC3-A101-D777725AF3A8}"/>
              </a:ext>
            </a:extLst>
          </p:cNvPr>
          <p:cNvSpPr/>
          <p:nvPr/>
        </p:nvSpPr>
        <p:spPr>
          <a:xfrm rot="21353261">
            <a:off x="1693033" y="5735990"/>
            <a:ext cx="3713868" cy="692443"/>
          </a:xfrm>
          <a:prstGeom prst="rect">
            <a:avLst/>
          </a:prstGeom>
          <a:solidFill>
            <a:schemeClr val="tx1">
              <a:alpha val="32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Rectangle 98">
            <a:extLst>
              <a:ext uri="{FF2B5EF4-FFF2-40B4-BE49-F238E27FC236}">
                <a16:creationId xmlns:a16="http://schemas.microsoft.com/office/drawing/2014/main" id="{E9A0F7B5-C465-475C-9AD6-C5A696D099F4}"/>
              </a:ext>
            </a:extLst>
          </p:cNvPr>
          <p:cNvSpPr/>
          <p:nvPr/>
        </p:nvSpPr>
        <p:spPr>
          <a:xfrm rot="233751">
            <a:off x="7720092" y="1238071"/>
            <a:ext cx="3713868" cy="692443"/>
          </a:xfrm>
          <a:prstGeom prst="rect">
            <a:avLst/>
          </a:prstGeom>
          <a:solidFill>
            <a:schemeClr val="tx1">
              <a:alpha val="32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30DBA4B-D393-480A-B9D1-601A85357B1C}"/>
              </a:ext>
            </a:extLst>
          </p:cNvPr>
          <p:cNvSpPr/>
          <p:nvPr/>
        </p:nvSpPr>
        <p:spPr>
          <a:xfrm rot="21353261">
            <a:off x="1827989" y="1213713"/>
            <a:ext cx="3713868" cy="692443"/>
          </a:xfrm>
          <a:prstGeom prst="rect">
            <a:avLst/>
          </a:prstGeom>
          <a:solidFill>
            <a:schemeClr val="tx1">
              <a:alpha val="32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69796038-62E7-4081-82DC-7B1141DBC49D}"/>
              </a:ext>
            </a:extLst>
          </p:cNvPr>
          <p:cNvSpPr/>
          <p:nvPr/>
        </p:nvSpPr>
        <p:spPr>
          <a:xfrm>
            <a:off x="6983187" y="611949"/>
            <a:ext cx="4760686" cy="1045029"/>
          </a:xfrm>
          <a:prstGeom prst="roundRect">
            <a:avLst/>
          </a:prstGeom>
          <a:gradFill flip="none" rotWithShape="1">
            <a:gsLst>
              <a:gs pos="0">
                <a:srgbClr val="009999"/>
              </a:gs>
              <a:gs pos="100000">
                <a:srgbClr val="00666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01B07D27-5F3C-4187-8A39-3873271FD750}"/>
              </a:ext>
            </a:extLst>
          </p:cNvPr>
          <p:cNvSpPr/>
          <p:nvPr/>
        </p:nvSpPr>
        <p:spPr>
          <a:xfrm>
            <a:off x="1438729" y="2096700"/>
            <a:ext cx="4760686" cy="1045029"/>
          </a:xfrm>
          <a:prstGeom prst="roundRect">
            <a:avLst/>
          </a:prstGeom>
          <a:gradFill flip="none" rotWithShape="1">
            <a:gsLst>
              <a:gs pos="0">
                <a:srgbClr val="CC66FF"/>
              </a:gs>
              <a:gs pos="100000">
                <a:srgbClr val="CC00C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Rounded Corners 27">
            <a:extLst>
              <a:ext uri="{FF2B5EF4-FFF2-40B4-BE49-F238E27FC236}">
                <a16:creationId xmlns:a16="http://schemas.microsoft.com/office/drawing/2014/main" id="{C405D8CC-F819-4AF7-A6BA-98DE6B2A4C40}"/>
              </a:ext>
            </a:extLst>
          </p:cNvPr>
          <p:cNvSpPr/>
          <p:nvPr/>
        </p:nvSpPr>
        <p:spPr>
          <a:xfrm>
            <a:off x="6983187" y="2113560"/>
            <a:ext cx="4760686" cy="1045029"/>
          </a:xfrm>
          <a:prstGeom prst="roundRect">
            <a:avLst/>
          </a:prstGeom>
          <a:gradFill flip="none" rotWithShape="1">
            <a:gsLst>
              <a:gs pos="0">
                <a:srgbClr val="FF66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Rounded Corners 42">
            <a:extLst>
              <a:ext uri="{FF2B5EF4-FFF2-40B4-BE49-F238E27FC236}">
                <a16:creationId xmlns:a16="http://schemas.microsoft.com/office/drawing/2014/main" id="{DE830059-A02E-42F3-A5C5-DF9FD969E140}"/>
              </a:ext>
            </a:extLst>
          </p:cNvPr>
          <p:cNvSpPr/>
          <p:nvPr/>
        </p:nvSpPr>
        <p:spPr>
          <a:xfrm>
            <a:off x="1438729" y="3627342"/>
            <a:ext cx="4760686" cy="1045029"/>
          </a:xfrm>
          <a:prstGeom prst="roundRect">
            <a:avLst/>
          </a:prstGeom>
          <a:gradFill flip="none" rotWithShape="1">
            <a:gsLst>
              <a:gs pos="0">
                <a:srgbClr val="9966FF"/>
              </a:gs>
              <a:gs pos="100000">
                <a:srgbClr val="6666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Rounded Corners 45">
            <a:extLst>
              <a:ext uri="{FF2B5EF4-FFF2-40B4-BE49-F238E27FC236}">
                <a16:creationId xmlns:a16="http://schemas.microsoft.com/office/drawing/2014/main" id="{3321099F-E474-4D69-B7DB-085ECE1B606C}"/>
              </a:ext>
            </a:extLst>
          </p:cNvPr>
          <p:cNvSpPr/>
          <p:nvPr/>
        </p:nvSpPr>
        <p:spPr>
          <a:xfrm>
            <a:off x="6983187" y="3644202"/>
            <a:ext cx="4760686" cy="1045029"/>
          </a:xfrm>
          <a:prstGeom prst="roundRect">
            <a:avLst/>
          </a:prstGeom>
          <a:gradFill flip="none" rotWithShape="1">
            <a:gsLst>
              <a:gs pos="0">
                <a:srgbClr val="77EE00"/>
              </a:gs>
              <a:gs pos="100000">
                <a:srgbClr val="00CC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Rectangle: Rounded Corners 63">
            <a:extLst>
              <a:ext uri="{FF2B5EF4-FFF2-40B4-BE49-F238E27FC236}">
                <a16:creationId xmlns:a16="http://schemas.microsoft.com/office/drawing/2014/main" id="{C1971680-57A4-4420-B90B-26B9F2B2C5B6}"/>
              </a:ext>
            </a:extLst>
          </p:cNvPr>
          <p:cNvSpPr/>
          <p:nvPr/>
        </p:nvSpPr>
        <p:spPr>
          <a:xfrm>
            <a:off x="6983187" y="5102273"/>
            <a:ext cx="4760686" cy="1045029"/>
          </a:xfrm>
          <a:prstGeom prst="roundRect">
            <a:avLst/>
          </a:prstGeom>
          <a:gradFill flip="none" rotWithShape="1">
            <a:gsLst>
              <a:gs pos="0">
                <a:srgbClr val="CC9900"/>
              </a:gs>
              <a:gs pos="100000">
                <a:srgbClr val="996633"/>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Rounded Corners 60">
            <a:extLst>
              <a:ext uri="{FF2B5EF4-FFF2-40B4-BE49-F238E27FC236}">
                <a16:creationId xmlns:a16="http://schemas.microsoft.com/office/drawing/2014/main" id="{2D5D2ABB-C3C4-4B26-94F2-1A8CC53B7C50}"/>
              </a:ext>
            </a:extLst>
          </p:cNvPr>
          <p:cNvSpPr/>
          <p:nvPr/>
        </p:nvSpPr>
        <p:spPr>
          <a:xfrm>
            <a:off x="1438729" y="5085413"/>
            <a:ext cx="4760686" cy="1045029"/>
          </a:xfrm>
          <a:prstGeom prst="roundRect">
            <a:avLst/>
          </a:prstGeom>
          <a:gradFill flip="none" rotWithShape="1">
            <a:gsLst>
              <a:gs pos="0">
                <a:srgbClr val="00CCFF"/>
              </a:gs>
              <a:gs pos="100000">
                <a:srgbClr val="0000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93024A06-1686-4D65-88B5-664C60939CCA}"/>
              </a:ext>
            </a:extLst>
          </p:cNvPr>
          <p:cNvSpPr/>
          <p:nvPr/>
        </p:nvSpPr>
        <p:spPr>
          <a:xfrm>
            <a:off x="1438729" y="595089"/>
            <a:ext cx="4760686" cy="1045029"/>
          </a:xfrm>
          <a:prstGeom prst="roundRect">
            <a:avLst/>
          </a:prstGeom>
          <a:gradFill flip="none" rotWithShape="1">
            <a:gsLst>
              <a:gs pos="0">
                <a:srgbClr val="FFBA00"/>
              </a:gs>
              <a:gs pos="100000">
                <a:srgbClr val="CC33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1" name="Group 100">
            <a:extLst>
              <a:ext uri="{FF2B5EF4-FFF2-40B4-BE49-F238E27FC236}">
                <a16:creationId xmlns:a16="http://schemas.microsoft.com/office/drawing/2014/main" id="{2906E2AE-DE58-47C7-8FF9-F88A1C2578F7}"/>
              </a:ext>
            </a:extLst>
          </p:cNvPr>
          <p:cNvGrpSpPr/>
          <p:nvPr/>
        </p:nvGrpSpPr>
        <p:grpSpPr>
          <a:xfrm>
            <a:off x="1656444" y="694343"/>
            <a:ext cx="4254917" cy="846520"/>
            <a:chOff x="1161144" y="694343"/>
            <a:chExt cx="4254917" cy="846520"/>
          </a:xfrm>
        </p:grpSpPr>
        <p:sp>
          <p:nvSpPr>
            <p:cNvPr id="5" name="Rectangle: Rounded Corners 4">
              <a:extLst>
                <a:ext uri="{FF2B5EF4-FFF2-40B4-BE49-F238E27FC236}">
                  <a16:creationId xmlns:a16="http://schemas.microsoft.com/office/drawing/2014/main" id="{9C98BF77-8359-40EC-BC8F-E7AD0136D7A6}"/>
                </a:ext>
              </a:extLst>
            </p:cNvPr>
            <p:cNvSpPr/>
            <p:nvPr/>
          </p:nvSpPr>
          <p:spPr>
            <a:xfrm>
              <a:off x="1202173" y="694343"/>
              <a:ext cx="4213888" cy="846520"/>
            </a:xfrm>
            <a:prstGeom prst="roundRect">
              <a:avLst/>
            </a:prstGeom>
            <a:gradFill>
              <a:gsLst>
                <a:gs pos="56000">
                  <a:schemeClr val="bg1"/>
                </a:gs>
                <a:gs pos="100000">
                  <a:schemeClr val="bg1">
                    <a:lumMod val="95000"/>
                  </a:schemeClr>
                </a:gs>
              </a:gsLst>
              <a:lin ang="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2" name="Group 91">
              <a:extLst>
                <a:ext uri="{FF2B5EF4-FFF2-40B4-BE49-F238E27FC236}">
                  <a16:creationId xmlns:a16="http://schemas.microsoft.com/office/drawing/2014/main" id="{3AF2877F-7970-4B4F-ADAE-6970978F000E}"/>
                </a:ext>
              </a:extLst>
            </p:cNvPr>
            <p:cNvGrpSpPr/>
            <p:nvPr/>
          </p:nvGrpSpPr>
          <p:grpSpPr>
            <a:xfrm>
              <a:off x="1161144" y="762003"/>
              <a:ext cx="4220287" cy="724932"/>
              <a:chOff x="1161144" y="762003"/>
              <a:chExt cx="4220287" cy="724932"/>
            </a:xfrm>
          </p:grpSpPr>
          <p:cxnSp>
            <p:nvCxnSpPr>
              <p:cNvPr id="11" name="Straight Connector 10">
                <a:extLst>
                  <a:ext uri="{FF2B5EF4-FFF2-40B4-BE49-F238E27FC236}">
                    <a16:creationId xmlns:a16="http://schemas.microsoft.com/office/drawing/2014/main" id="{CAECB319-E3B1-468F-B8E1-1D8F4A53E6EE}"/>
                  </a:ext>
                </a:extLst>
              </p:cNvPr>
              <p:cNvCxnSpPr/>
              <p:nvPr/>
            </p:nvCxnSpPr>
            <p:spPr>
              <a:xfrm>
                <a:off x="2075544" y="762003"/>
                <a:ext cx="0" cy="711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8291478-7431-4A5A-B7B5-28FCF17BD363}"/>
                  </a:ext>
                </a:extLst>
              </p:cNvPr>
              <p:cNvSpPr txBox="1"/>
              <p:nvPr/>
            </p:nvSpPr>
            <p:spPr>
              <a:xfrm>
                <a:off x="1161144" y="1117603"/>
                <a:ext cx="870858" cy="369332"/>
              </a:xfrm>
              <a:prstGeom prst="rect">
                <a:avLst/>
              </a:prstGeom>
              <a:noFill/>
            </p:spPr>
            <p:txBody>
              <a:bodyPr wrap="square" rtlCol="0">
                <a:spAutoFit/>
              </a:bodyPr>
              <a:lstStyle>
                <a:defPPr>
                  <a:defRPr lang="en-US"/>
                </a:defPPr>
                <a:lvl1pPr algn="ctr">
                  <a:defRPr b="1">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4" name="TextBox 13">
                <a:extLst>
                  <a:ext uri="{FF2B5EF4-FFF2-40B4-BE49-F238E27FC236}">
                    <a16:creationId xmlns:a16="http://schemas.microsoft.com/office/drawing/2014/main" id="{673F2668-8A41-4A21-BE07-E7704BD2A973}"/>
                  </a:ext>
                </a:extLst>
              </p:cNvPr>
              <p:cNvSpPr txBox="1"/>
              <p:nvPr/>
            </p:nvSpPr>
            <p:spPr>
              <a:xfrm>
                <a:off x="2069518" y="804019"/>
                <a:ext cx="3311913" cy="584775"/>
              </a:xfrm>
              <a:prstGeom prst="rect">
                <a:avLst/>
              </a:prstGeom>
              <a:noFill/>
            </p:spPr>
            <p:txBody>
              <a:bodyPr wrap="square" rtlCol="0">
                <a:spAutoFit/>
              </a:bodyPr>
              <a:lstStyle/>
              <a:p>
                <a:pPr algn="ctr">
                  <a:defRPr/>
                </a:pPr>
                <a:r>
                  <a:rPr lang="en-US" sz="1600" dirty="0">
                    <a:solidFill>
                      <a:srgbClr val="CC3300"/>
                    </a:solidFill>
                    <a:latin typeface="Century Gothic" panose="020B0502020202020204" pitchFamily="34" charset="0"/>
                  </a:rPr>
                  <a:t>Minimum of 15 </a:t>
                </a:r>
                <a:r>
                  <a:rPr lang="en-US" sz="1600" dirty="0" err="1">
                    <a:solidFill>
                      <a:srgbClr val="CC3300"/>
                    </a:solidFill>
                    <a:latin typeface="Century Gothic" panose="020B0502020202020204" pitchFamily="34" charset="0"/>
                  </a:rPr>
                  <a:t>litres</a:t>
                </a:r>
                <a:r>
                  <a:rPr lang="en-US" sz="1600" dirty="0">
                    <a:solidFill>
                      <a:srgbClr val="CC3300"/>
                    </a:solidFill>
                    <a:latin typeface="Century Gothic" panose="020B0502020202020204" pitchFamily="34" charset="0"/>
                  </a:rPr>
                  <a:t> per person per day</a:t>
                </a:r>
                <a:endParaRPr kumimoji="0" lang="en-US" sz="1600" i="0" u="none" strike="noStrike" kern="1200" cap="none" spc="0" normalizeH="0" baseline="0" noProof="0" dirty="0">
                  <a:ln>
                    <a:noFill/>
                  </a:ln>
                  <a:solidFill>
                    <a:srgbClr val="CC3300"/>
                  </a:solidFill>
                  <a:effectLst/>
                  <a:uLnTx/>
                  <a:uFillTx/>
                  <a:latin typeface="Century Gothic" panose="020B0502020202020204" pitchFamily="34" charset="0"/>
                  <a:ea typeface="+mn-ea"/>
                  <a:cs typeface="+mn-cs"/>
                </a:endParaRPr>
              </a:p>
            </p:txBody>
          </p:sp>
        </p:grpSp>
      </p:grpSp>
      <p:sp>
        <p:nvSpPr>
          <p:cNvPr id="2" name="Rectangle: Rounded Corners 1">
            <a:extLst>
              <a:ext uri="{FF2B5EF4-FFF2-40B4-BE49-F238E27FC236}">
                <a16:creationId xmlns:a16="http://schemas.microsoft.com/office/drawing/2014/main" id="{A1182707-A74A-4892-94E9-3A75C88459A6}"/>
              </a:ext>
            </a:extLst>
          </p:cNvPr>
          <p:cNvSpPr/>
          <p:nvPr/>
        </p:nvSpPr>
        <p:spPr>
          <a:xfrm>
            <a:off x="5911361" y="268689"/>
            <a:ext cx="1359877" cy="6146454"/>
          </a:xfrm>
          <a:prstGeom prst="roundRect">
            <a:avLst>
              <a:gd name="adj" fmla="val 19869"/>
            </a:avLst>
          </a:prstGeom>
          <a:noFill/>
          <a:ln w="142875">
            <a:gradFill flip="none" rotWithShape="1">
              <a:gsLst>
                <a:gs pos="0">
                  <a:schemeClr val="accent1">
                    <a:lumMod val="5000"/>
                    <a:lumOff val="95000"/>
                  </a:schemeClr>
                </a:gs>
                <a:gs pos="100000">
                  <a:schemeClr val="bg1"/>
                </a:gs>
                <a:gs pos="65000">
                  <a:schemeClr val="bg1"/>
                </a:gs>
              </a:gsLst>
              <a:lin ang="16200000" scaled="1"/>
              <a:tileRect/>
            </a:gradFill>
          </a:ln>
          <a:effectLst>
            <a:outerShdw blurRad="50800" dist="177800" dir="5400000" algn="t" rotWithShape="0">
              <a:prstClr val="black">
                <a:alpha val="22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8" name="Group 107">
            <a:extLst>
              <a:ext uri="{FF2B5EF4-FFF2-40B4-BE49-F238E27FC236}">
                <a16:creationId xmlns:a16="http://schemas.microsoft.com/office/drawing/2014/main" id="{A84E62EC-2151-463D-BA9D-3AD67FB8BAD9}"/>
              </a:ext>
            </a:extLst>
          </p:cNvPr>
          <p:cNvGrpSpPr/>
          <p:nvPr/>
        </p:nvGrpSpPr>
        <p:grpSpPr>
          <a:xfrm>
            <a:off x="7271238" y="710698"/>
            <a:ext cx="4213888" cy="849765"/>
            <a:chOff x="6781662" y="710675"/>
            <a:chExt cx="4213888" cy="849765"/>
          </a:xfrm>
        </p:grpSpPr>
        <p:sp>
          <p:nvSpPr>
            <p:cNvPr id="8" name="Rectangle: Rounded Corners 7">
              <a:extLst>
                <a:ext uri="{FF2B5EF4-FFF2-40B4-BE49-F238E27FC236}">
                  <a16:creationId xmlns:a16="http://schemas.microsoft.com/office/drawing/2014/main" id="{CECD3A9D-C8DB-418D-BC43-A596CE5DDD92}"/>
                </a:ext>
              </a:extLst>
            </p:cNvPr>
            <p:cNvSpPr/>
            <p:nvPr/>
          </p:nvSpPr>
          <p:spPr>
            <a:xfrm>
              <a:off x="6781662" y="710675"/>
              <a:ext cx="4213888" cy="846520"/>
            </a:xfrm>
            <a:prstGeom prst="roundRect">
              <a:avLst/>
            </a:prstGeom>
            <a:gradFill>
              <a:gsLst>
                <a:gs pos="56000">
                  <a:schemeClr val="bg1"/>
                </a:gs>
                <a:gs pos="100000">
                  <a:schemeClr val="bg1">
                    <a:lumMod val="95000"/>
                  </a:schemeClr>
                </a:gs>
              </a:gsLst>
              <a:lin ang="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7" name="Group 106">
              <a:extLst>
                <a:ext uri="{FF2B5EF4-FFF2-40B4-BE49-F238E27FC236}">
                  <a16:creationId xmlns:a16="http://schemas.microsoft.com/office/drawing/2014/main" id="{2F2084A1-BFB1-4A68-9145-E73110E85471}"/>
                </a:ext>
              </a:extLst>
            </p:cNvPr>
            <p:cNvGrpSpPr/>
            <p:nvPr/>
          </p:nvGrpSpPr>
          <p:grpSpPr>
            <a:xfrm>
              <a:off x="7778805" y="729443"/>
              <a:ext cx="3148602" cy="830997"/>
              <a:chOff x="7778805" y="729443"/>
              <a:chExt cx="3148602" cy="830997"/>
            </a:xfrm>
          </p:grpSpPr>
          <p:cxnSp>
            <p:nvCxnSpPr>
              <p:cNvPr id="16" name="Straight Connector 15">
                <a:extLst>
                  <a:ext uri="{FF2B5EF4-FFF2-40B4-BE49-F238E27FC236}">
                    <a16:creationId xmlns:a16="http://schemas.microsoft.com/office/drawing/2014/main" id="{1C7AE7A8-1664-4819-997A-B95BB34D0294}"/>
                  </a:ext>
                </a:extLst>
              </p:cNvPr>
              <p:cNvCxnSpPr>
                <a:cxnSpLocks/>
              </p:cNvCxnSpPr>
              <p:nvPr/>
            </p:nvCxnSpPr>
            <p:spPr>
              <a:xfrm>
                <a:off x="7823179" y="885879"/>
                <a:ext cx="0" cy="599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CE0E28E-0B06-4954-B8F3-B619B2E33E3F}"/>
                  </a:ext>
                </a:extLst>
              </p:cNvPr>
              <p:cNvSpPr txBox="1"/>
              <p:nvPr/>
            </p:nvSpPr>
            <p:spPr>
              <a:xfrm>
                <a:off x="7778805" y="729443"/>
                <a:ext cx="3148602" cy="830997"/>
              </a:xfrm>
              <a:prstGeom prst="rect">
                <a:avLst/>
              </a:prstGeom>
              <a:noFill/>
            </p:spPr>
            <p:txBody>
              <a:bodyPr wrap="square" rtlCol="0">
                <a:spAutoFit/>
              </a:bodyPr>
              <a:lstStyle/>
              <a:p>
                <a:pPr lvl="0" algn="ctr">
                  <a:defRPr/>
                </a:pPr>
                <a:r>
                  <a:rPr lang="en-US" sz="1600" dirty="0">
                    <a:solidFill>
                      <a:srgbClr val="005B5B"/>
                    </a:solidFill>
                    <a:latin typeface="Century Gothic" panose="020B0502020202020204" pitchFamily="34" charset="0"/>
                  </a:rPr>
                  <a:t>250 people per tap (based on a flow rate of 7.5 </a:t>
                </a:r>
                <a:r>
                  <a:rPr lang="en-US" sz="1600" dirty="0" err="1">
                    <a:solidFill>
                      <a:srgbClr val="005B5B"/>
                    </a:solidFill>
                    <a:latin typeface="Century Gothic" panose="020B0502020202020204" pitchFamily="34" charset="0"/>
                  </a:rPr>
                  <a:t>litres</a:t>
                </a:r>
                <a:r>
                  <a:rPr lang="en-US" sz="1600" dirty="0">
                    <a:solidFill>
                      <a:srgbClr val="005B5B"/>
                    </a:solidFill>
                    <a:latin typeface="Century Gothic" panose="020B0502020202020204" pitchFamily="34" charset="0"/>
                  </a:rPr>
                  <a:t>/minute)</a:t>
                </a:r>
                <a:endParaRPr kumimoji="0" lang="en-US" sz="1600" i="0" u="none" strike="noStrike" kern="1200" cap="none" spc="0" normalizeH="0" baseline="0" noProof="0" dirty="0">
                  <a:ln>
                    <a:noFill/>
                  </a:ln>
                  <a:solidFill>
                    <a:srgbClr val="005B5B"/>
                  </a:solidFill>
                  <a:effectLst/>
                  <a:uLnTx/>
                  <a:uFillTx/>
                  <a:latin typeface="Century Gothic" panose="020B0502020202020204" pitchFamily="34" charset="0"/>
                  <a:ea typeface="+mn-ea"/>
                  <a:cs typeface="+mn-cs"/>
                </a:endParaRPr>
              </a:p>
            </p:txBody>
          </p:sp>
        </p:grpSp>
      </p:grpSp>
      <p:sp>
        <p:nvSpPr>
          <p:cNvPr id="6" name="Rectangle: Top Corners Rounded 5">
            <a:extLst>
              <a:ext uri="{FF2B5EF4-FFF2-40B4-BE49-F238E27FC236}">
                <a16:creationId xmlns:a16="http://schemas.microsoft.com/office/drawing/2014/main" id="{2CACAE4E-EB93-4153-8833-7745AC64FB9C}"/>
              </a:ext>
            </a:extLst>
          </p:cNvPr>
          <p:cNvSpPr/>
          <p:nvPr/>
        </p:nvSpPr>
        <p:spPr>
          <a:xfrm rot="5400000">
            <a:off x="5504960" y="943432"/>
            <a:ext cx="812800" cy="348343"/>
          </a:xfrm>
          <a:prstGeom prst="round2SameRect">
            <a:avLst/>
          </a:prstGeom>
          <a:gradFill>
            <a:gsLst>
              <a:gs pos="81400">
                <a:srgbClr val="D64700"/>
              </a:gs>
              <a:gs pos="7000">
                <a:srgbClr val="FF9900"/>
              </a:gs>
              <a:gs pos="100000">
                <a:schemeClr val="tx1"/>
              </a:gs>
            </a:gsLst>
            <a:lin ang="162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Top Corners Rounded 8">
            <a:extLst>
              <a:ext uri="{FF2B5EF4-FFF2-40B4-BE49-F238E27FC236}">
                <a16:creationId xmlns:a16="http://schemas.microsoft.com/office/drawing/2014/main" id="{95BE17D1-5031-42D4-8D82-B4C5C6F7B12B}"/>
              </a:ext>
            </a:extLst>
          </p:cNvPr>
          <p:cNvSpPr/>
          <p:nvPr/>
        </p:nvSpPr>
        <p:spPr>
          <a:xfrm rot="5400000">
            <a:off x="6864837" y="943433"/>
            <a:ext cx="812800" cy="348343"/>
          </a:xfrm>
          <a:prstGeom prst="round2SameRect">
            <a:avLst/>
          </a:prstGeom>
          <a:gradFill flip="none" rotWithShape="1">
            <a:gsLst>
              <a:gs pos="10000">
                <a:srgbClr val="009999"/>
              </a:gs>
              <a:gs pos="80560">
                <a:srgbClr val="007171"/>
              </a:gs>
              <a:gs pos="100000">
                <a:schemeClr val="tx1"/>
              </a:gs>
            </a:gsLst>
            <a:lin ang="5400000" scaled="1"/>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2" name="Group 101">
            <a:extLst>
              <a:ext uri="{FF2B5EF4-FFF2-40B4-BE49-F238E27FC236}">
                <a16:creationId xmlns:a16="http://schemas.microsoft.com/office/drawing/2014/main" id="{00D7D7F5-D5AA-49D1-A6FF-63CC39C59807}"/>
              </a:ext>
            </a:extLst>
          </p:cNvPr>
          <p:cNvGrpSpPr/>
          <p:nvPr/>
        </p:nvGrpSpPr>
        <p:grpSpPr>
          <a:xfrm>
            <a:off x="1697473" y="2195954"/>
            <a:ext cx="4213888" cy="846520"/>
            <a:chOff x="1202173" y="2195954"/>
            <a:chExt cx="4213888" cy="846520"/>
          </a:xfrm>
        </p:grpSpPr>
        <p:sp>
          <p:nvSpPr>
            <p:cNvPr id="26" name="Rectangle: Rounded Corners 25">
              <a:extLst>
                <a:ext uri="{FF2B5EF4-FFF2-40B4-BE49-F238E27FC236}">
                  <a16:creationId xmlns:a16="http://schemas.microsoft.com/office/drawing/2014/main" id="{636526F6-B06C-4FB6-BFCA-E85EAE12B876}"/>
                </a:ext>
              </a:extLst>
            </p:cNvPr>
            <p:cNvSpPr/>
            <p:nvPr/>
          </p:nvSpPr>
          <p:spPr>
            <a:xfrm>
              <a:off x="1202173" y="2195954"/>
              <a:ext cx="4213888" cy="846520"/>
            </a:xfrm>
            <a:prstGeom prst="roundRect">
              <a:avLst/>
            </a:prstGeom>
            <a:gradFill>
              <a:gsLst>
                <a:gs pos="56000">
                  <a:schemeClr val="bg1"/>
                </a:gs>
                <a:gs pos="100000">
                  <a:schemeClr val="bg1">
                    <a:lumMod val="95000"/>
                  </a:schemeClr>
                </a:gs>
              </a:gsLst>
              <a:lin ang="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92A6D710-6395-4807-B932-812BE3D83FEF}"/>
                </a:ext>
              </a:extLst>
            </p:cNvPr>
            <p:cNvSpPr txBox="1"/>
            <p:nvPr/>
          </p:nvSpPr>
          <p:spPr>
            <a:xfrm>
              <a:off x="1469632" y="2285013"/>
              <a:ext cx="3408263" cy="584775"/>
            </a:xfrm>
            <a:prstGeom prst="rect">
              <a:avLst/>
            </a:prstGeom>
            <a:noFill/>
          </p:spPr>
          <p:txBody>
            <a:bodyPr wrap="square" rtlCol="0">
              <a:spAutoFit/>
            </a:bodyPr>
            <a:lstStyle/>
            <a:p>
              <a:pPr lvl="0" algn="ctr">
                <a:defRPr/>
              </a:pPr>
              <a:r>
                <a:rPr lang="en-US" sz="1600" dirty="0">
                  <a:solidFill>
                    <a:srgbClr val="A102A2"/>
                  </a:solidFill>
                </a:rPr>
                <a:t>500 people per hand pump (based on a flow rate of 17 </a:t>
              </a:r>
              <a:r>
                <a:rPr lang="en-US" sz="1600" dirty="0" err="1">
                  <a:solidFill>
                    <a:srgbClr val="A102A2"/>
                  </a:solidFill>
                </a:rPr>
                <a:t>litres</a:t>
              </a:r>
              <a:r>
                <a:rPr lang="en-US" sz="1600" dirty="0">
                  <a:solidFill>
                    <a:srgbClr val="A102A2"/>
                  </a:solidFill>
                </a:rPr>
                <a:t>/minute)</a:t>
              </a:r>
              <a:endParaRPr kumimoji="0" lang="en-US" sz="1600" i="0" u="none" strike="noStrike" kern="1200" cap="none" spc="0" normalizeH="0" baseline="0" noProof="0" dirty="0">
                <a:ln>
                  <a:noFill/>
                </a:ln>
                <a:solidFill>
                  <a:srgbClr val="A102A2"/>
                </a:solidFill>
                <a:effectLst/>
                <a:uLnTx/>
                <a:uFillTx/>
                <a:ea typeface="+mn-ea"/>
                <a:cs typeface="+mn-cs"/>
              </a:endParaRPr>
            </a:p>
          </p:txBody>
        </p:sp>
      </p:grpSp>
      <p:sp>
        <p:nvSpPr>
          <p:cNvPr id="29" name="Rectangle: Rounded Corners 28">
            <a:extLst>
              <a:ext uri="{FF2B5EF4-FFF2-40B4-BE49-F238E27FC236}">
                <a16:creationId xmlns:a16="http://schemas.microsoft.com/office/drawing/2014/main" id="{56EFAE1A-9529-4A5E-8C20-97D3EFB01FAB}"/>
              </a:ext>
            </a:extLst>
          </p:cNvPr>
          <p:cNvSpPr/>
          <p:nvPr/>
        </p:nvSpPr>
        <p:spPr>
          <a:xfrm>
            <a:off x="7385116" y="2212814"/>
            <a:ext cx="4081169" cy="846520"/>
          </a:xfrm>
          <a:prstGeom prst="roundRect">
            <a:avLst/>
          </a:prstGeom>
          <a:gradFill>
            <a:gsLst>
              <a:gs pos="56000">
                <a:schemeClr val="bg1"/>
              </a:gs>
              <a:gs pos="100000">
                <a:schemeClr val="bg1">
                  <a:lumMod val="95000"/>
                </a:schemeClr>
              </a:gs>
            </a:gsLst>
            <a:lin ang="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dirty="0">
                <a:solidFill>
                  <a:srgbClr val="FF6600"/>
                </a:solidFill>
              </a:rPr>
              <a:t>400 people per open hand well (based on a flow rate of 12.5 </a:t>
            </a:r>
            <a:r>
              <a:rPr lang="en-US" dirty="0" err="1">
                <a:solidFill>
                  <a:srgbClr val="FF6600"/>
                </a:solidFill>
              </a:rPr>
              <a:t>litres</a:t>
            </a:r>
            <a:r>
              <a:rPr lang="en-US" dirty="0">
                <a:solidFill>
                  <a:srgbClr val="FF6600"/>
                </a:solidFill>
              </a:rPr>
              <a:t>/minute)</a:t>
            </a:r>
            <a:endParaRPr kumimoji="0" lang="en-US" sz="1800" b="0" i="0" u="none" strike="noStrike" kern="1200" cap="none" spc="0" normalizeH="0" baseline="0" noProof="0" dirty="0">
              <a:ln>
                <a:noFill/>
              </a:ln>
              <a:solidFill>
                <a:srgbClr val="FF6600"/>
              </a:solidFill>
              <a:effectLst/>
              <a:uLnTx/>
              <a:uFillTx/>
              <a:latin typeface="Calibri" panose="020F0502020204030204"/>
              <a:ea typeface="+mn-ea"/>
              <a:cs typeface="+mn-cs"/>
            </a:endParaRPr>
          </a:p>
        </p:txBody>
      </p:sp>
      <p:sp>
        <p:nvSpPr>
          <p:cNvPr id="27" name="Rectangle: Top Corners Rounded 26">
            <a:extLst>
              <a:ext uri="{FF2B5EF4-FFF2-40B4-BE49-F238E27FC236}">
                <a16:creationId xmlns:a16="http://schemas.microsoft.com/office/drawing/2014/main" id="{B31C8057-368D-4120-B1AB-71EF34553494}"/>
              </a:ext>
            </a:extLst>
          </p:cNvPr>
          <p:cNvSpPr/>
          <p:nvPr/>
        </p:nvSpPr>
        <p:spPr>
          <a:xfrm rot="5400000">
            <a:off x="5504960" y="2445043"/>
            <a:ext cx="812800" cy="348343"/>
          </a:xfrm>
          <a:prstGeom prst="round2SameRect">
            <a:avLst/>
          </a:prstGeom>
          <a:gradFill>
            <a:gsLst>
              <a:gs pos="81000">
                <a:srgbClr val="CC11D4"/>
              </a:gs>
              <a:gs pos="7000">
                <a:srgbClr val="CC66FF"/>
              </a:gs>
              <a:gs pos="100000">
                <a:schemeClr val="tx1"/>
              </a:gs>
            </a:gsLst>
            <a:lin ang="162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Top Corners Rounded 29">
            <a:extLst>
              <a:ext uri="{FF2B5EF4-FFF2-40B4-BE49-F238E27FC236}">
                <a16:creationId xmlns:a16="http://schemas.microsoft.com/office/drawing/2014/main" id="{7B6B919B-3E19-4753-B00E-D8F2BB37ED65}"/>
              </a:ext>
            </a:extLst>
          </p:cNvPr>
          <p:cNvSpPr/>
          <p:nvPr/>
        </p:nvSpPr>
        <p:spPr>
          <a:xfrm rot="5400000">
            <a:off x="6864837" y="2445044"/>
            <a:ext cx="812800" cy="348343"/>
          </a:xfrm>
          <a:prstGeom prst="round2SameRect">
            <a:avLst/>
          </a:prstGeom>
          <a:gradFill flip="none" rotWithShape="1">
            <a:gsLst>
              <a:gs pos="10000">
                <a:srgbClr val="FF6600"/>
              </a:gs>
              <a:gs pos="81460">
                <a:srgbClr val="FF1500"/>
              </a:gs>
              <a:gs pos="100000">
                <a:schemeClr val="tx1"/>
              </a:gs>
            </a:gsLst>
            <a:lin ang="5400000" scaled="1"/>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Rounded Corners 43">
            <a:extLst>
              <a:ext uri="{FF2B5EF4-FFF2-40B4-BE49-F238E27FC236}">
                <a16:creationId xmlns:a16="http://schemas.microsoft.com/office/drawing/2014/main" id="{130D1E41-2236-45ED-833E-CAF799AC6A38}"/>
              </a:ext>
            </a:extLst>
          </p:cNvPr>
          <p:cNvSpPr/>
          <p:nvPr/>
        </p:nvSpPr>
        <p:spPr>
          <a:xfrm>
            <a:off x="1697473" y="3726596"/>
            <a:ext cx="4213888" cy="846520"/>
          </a:xfrm>
          <a:prstGeom prst="roundRect">
            <a:avLst/>
          </a:prstGeom>
          <a:gradFill>
            <a:gsLst>
              <a:gs pos="56000">
                <a:schemeClr val="bg1"/>
              </a:gs>
              <a:gs pos="100000">
                <a:schemeClr val="bg1">
                  <a:lumMod val="95000"/>
                </a:schemeClr>
              </a:gs>
            </a:gsLst>
            <a:lin ang="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dirty="0">
                <a:solidFill>
                  <a:srgbClr val="9966FF"/>
                </a:solidFill>
              </a:rPr>
              <a:t>100 people per laundry facility</a:t>
            </a:r>
            <a:endParaRPr kumimoji="0" lang="en-US" sz="1800" b="0" i="0" u="none" strike="noStrike" kern="1200" cap="none" spc="0" normalizeH="0" baseline="0" noProof="0" dirty="0">
              <a:ln>
                <a:noFill/>
              </a:ln>
              <a:solidFill>
                <a:srgbClr val="9966FF"/>
              </a:solidFill>
              <a:effectLst/>
              <a:uLnTx/>
              <a:uFillTx/>
              <a:latin typeface="Calibri" panose="020F0502020204030204"/>
              <a:ea typeface="+mn-ea"/>
              <a:cs typeface="+mn-cs"/>
            </a:endParaRPr>
          </a:p>
        </p:txBody>
      </p:sp>
      <p:sp>
        <p:nvSpPr>
          <p:cNvPr id="45" name="Rectangle: Top Corners Rounded 44">
            <a:extLst>
              <a:ext uri="{FF2B5EF4-FFF2-40B4-BE49-F238E27FC236}">
                <a16:creationId xmlns:a16="http://schemas.microsoft.com/office/drawing/2014/main" id="{60CFDF44-7985-44E4-90B9-B059B5BD8487}"/>
              </a:ext>
            </a:extLst>
          </p:cNvPr>
          <p:cNvSpPr/>
          <p:nvPr/>
        </p:nvSpPr>
        <p:spPr>
          <a:xfrm rot="5400000">
            <a:off x="5504960" y="3975685"/>
            <a:ext cx="812800" cy="348343"/>
          </a:xfrm>
          <a:prstGeom prst="round2SameRect">
            <a:avLst/>
          </a:prstGeom>
          <a:gradFill>
            <a:gsLst>
              <a:gs pos="7000">
                <a:srgbClr val="9966FF"/>
              </a:gs>
              <a:gs pos="78796">
                <a:srgbClr val="7266B0"/>
              </a:gs>
              <a:gs pos="100000">
                <a:schemeClr val="tx1"/>
              </a:gs>
            </a:gsLst>
            <a:lin ang="162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Rounded Corners 46">
            <a:extLst>
              <a:ext uri="{FF2B5EF4-FFF2-40B4-BE49-F238E27FC236}">
                <a16:creationId xmlns:a16="http://schemas.microsoft.com/office/drawing/2014/main" id="{C1FE9696-7A16-4636-A2CF-4B80149D0A4A}"/>
              </a:ext>
            </a:extLst>
          </p:cNvPr>
          <p:cNvSpPr/>
          <p:nvPr/>
        </p:nvSpPr>
        <p:spPr>
          <a:xfrm>
            <a:off x="7241931" y="3743456"/>
            <a:ext cx="4213888" cy="846520"/>
          </a:xfrm>
          <a:prstGeom prst="roundRect">
            <a:avLst/>
          </a:prstGeom>
          <a:gradFill>
            <a:gsLst>
              <a:gs pos="56000">
                <a:schemeClr val="bg1"/>
              </a:gs>
              <a:gs pos="100000">
                <a:schemeClr val="bg1">
                  <a:lumMod val="95000"/>
                </a:schemeClr>
              </a:gs>
            </a:gsLst>
            <a:lin ang="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dirty="0">
                <a:solidFill>
                  <a:srgbClr val="60E800"/>
                </a:solidFill>
              </a:rPr>
              <a:t>50 people per bathing facility</a:t>
            </a:r>
            <a:endParaRPr kumimoji="0" lang="en-US" sz="1800" b="0" i="0" u="none" strike="noStrike" kern="1200" cap="none" spc="0" normalizeH="0" baseline="0" noProof="0" dirty="0">
              <a:ln>
                <a:noFill/>
              </a:ln>
              <a:solidFill>
                <a:srgbClr val="60E800"/>
              </a:solidFill>
              <a:effectLst/>
              <a:uLnTx/>
              <a:uFillTx/>
              <a:latin typeface="Calibri" panose="020F0502020204030204"/>
            </a:endParaRPr>
          </a:p>
        </p:txBody>
      </p:sp>
      <p:sp>
        <p:nvSpPr>
          <p:cNvPr id="62" name="Rectangle: Rounded Corners 61">
            <a:extLst>
              <a:ext uri="{FF2B5EF4-FFF2-40B4-BE49-F238E27FC236}">
                <a16:creationId xmlns:a16="http://schemas.microsoft.com/office/drawing/2014/main" id="{3E618B41-0DC4-4974-A184-5C569AC5991A}"/>
              </a:ext>
            </a:extLst>
          </p:cNvPr>
          <p:cNvSpPr/>
          <p:nvPr/>
        </p:nvSpPr>
        <p:spPr>
          <a:xfrm>
            <a:off x="1697473" y="5184667"/>
            <a:ext cx="4213888" cy="846520"/>
          </a:xfrm>
          <a:prstGeom prst="roundRect">
            <a:avLst/>
          </a:prstGeom>
          <a:gradFill>
            <a:gsLst>
              <a:gs pos="56000">
                <a:schemeClr val="bg1"/>
              </a:gs>
              <a:gs pos="100000">
                <a:schemeClr val="bg1">
                  <a:lumMod val="95000"/>
                </a:schemeClr>
              </a:gs>
            </a:gsLst>
            <a:lin ang="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solidFill>
                  <a:srgbClr val="00CCFF"/>
                </a:solidFill>
              </a:rPr>
              <a:t>Target 5 percent or less HH Income for buying Water</a:t>
            </a:r>
          </a:p>
        </p:txBody>
      </p:sp>
      <p:sp>
        <p:nvSpPr>
          <p:cNvPr id="48" name="Rectangle: Top Corners Rounded 47">
            <a:extLst>
              <a:ext uri="{FF2B5EF4-FFF2-40B4-BE49-F238E27FC236}">
                <a16:creationId xmlns:a16="http://schemas.microsoft.com/office/drawing/2014/main" id="{2EADCD2B-1EE2-4DA9-BC76-C8ED7E6777C9}"/>
              </a:ext>
            </a:extLst>
          </p:cNvPr>
          <p:cNvSpPr/>
          <p:nvPr/>
        </p:nvSpPr>
        <p:spPr>
          <a:xfrm rot="5400000">
            <a:off x="6864837" y="3975686"/>
            <a:ext cx="812800" cy="348343"/>
          </a:xfrm>
          <a:prstGeom prst="round2SameRect">
            <a:avLst/>
          </a:prstGeom>
          <a:gradFill flip="none" rotWithShape="1">
            <a:gsLst>
              <a:gs pos="10000">
                <a:srgbClr val="77EE00"/>
              </a:gs>
              <a:gs pos="80000">
                <a:srgbClr val="19D300"/>
              </a:gs>
              <a:gs pos="100000">
                <a:schemeClr val="tx1"/>
              </a:gs>
            </a:gsLst>
            <a:lin ang="5400000" scaled="1"/>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Rectangle: Top Corners Rounded 62">
            <a:extLst>
              <a:ext uri="{FF2B5EF4-FFF2-40B4-BE49-F238E27FC236}">
                <a16:creationId xmlns:a16="http://schemas.microsoft.com/office/drawing/2014/main" id="{91A7C1D6-70A5-48C0-B208-9D73810F3396}"/>
              </a:ext>
            </a:extLst>
          </p:cNvPr>
          <p:cNvSpPr/>
          <p:nvPr/>
        </p:nvSpPr>
        <p:spPr>
          <a:xfrm rot="5400000">
            <a:off x="5504960" y="5433756"/>
            <a:ext cx="812800" cy="348343"/>
          </a:xfrm>
          <a:prstGeom prst="round2SameRect">
            <a:avLst/>
          </a:prstGeom>
          <a:gradFill>
            <a:gsLst>
              <a:gs pos="7000">
                <a:srgbClr val="00CCFF"/>
              </a:gs>
              <a:gs pos="75262">
                <a:srgbClr val="0036FF"/>
              </a:gs>
              <a:gs pos="100000">
                <a:schemeClr val="tx1"/>
              </a:gs>
            </a:gsLst>
            <a:lin ang="162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Rectangle: Rounded Corners 64">
            <a:extLst>
              <a:ext uri="{FF2B5EF4-FFF2-40B4-BE49-F238E27FC236}">
                <a16:creationId xmlns:a16="http://schemas.microsoft.com/office/drawing/2014/main" id="{84FBA446-9D38-4583-933C-40CD4AC08AFB}"/>
              </a:ext>
            </a:extLst>
          </p:cNvPr>
          <p:cNvSpPr/>
          <p:nvPr/>
        </p:nvSpPr>
        <p:spPr>
          <a:xfrm>
            <a:off x="7301286" y="5187734"/>
            <a:ext cx="4394546" cy="846520"/>
          </a:xfrm>
          <a:prstGeom prst="roundRect">
            <a:avLst/>
          </a:prstGeom>
          <a:gradFill>
            <a:gsLst>
              <a:gs pos="56000">
                <a:schemeClr val="bg1"/>
              </a:gs>
              <a:gs pos="100000">
                <a:schemeClr val="bg1">
                  <a:lumMod val="95000"/>
                </a:schemeClr>
              </a:gs>
            </a:gsLst>
            <a:lin ang="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en-US" dirty="0">
              <a:solidFill>
                <a:srgbClr val="5C4017"/>
              </a:solidFill>
            </a:endParaRPr>
          </a:p>
          <a:p>
            <a:pPr lvl="0" algn="ctr">
              <a:defRPr/>
            </a:pPr>
            <a:r>
              <a:rPr lang="en-US" dirty="0">
                <a:solidFill>
                  <a:srgbClr val="5C4017"/>
                </a:solidFill>
              </a:rPr>
              <a:t>&lt;500 </a:t>
            </a:r>
            <a:r>
              <a:rPr lang="en-US" dirty="0" err="1">
                <a:solidFill>
                  <a:srgbClr val="5C4017"/>
                </a:solidFill>
              </a:rPr>
              <a:t>metres</a:t>
            </a:r>
            <a:r>
              <a:rPr lang="en-US" dirty="0">
                <a:solidFill>
                  <a:srgbClr val="5C4017"/>
                </a:solidFill>
              </a:rPr>
              <a:t> from HH to water source</a:t>
            </a:r>
          </a:p>
          <a:p>
            <a:pPr lvl="0" algn="ctr">
              <a:defRPr/>
            </a:pPr>
            <a:r>
              <a:rPr lang="en-US" dirty="0">
                <a:solidFill>
                  <a:srgbClr val="5C4017"/>
                </a:solidFill>
              </a:rPr>
              <a:t>&lt;30 minutes queuing time </a:t>
            </a:r>
          </a:p>
          <a:p>
            <a:pPr lvl="0" algn="ctr">
              <a:defRPr/>
            </a:pPr>
            <a:endParaRPr kumimoji="0" lang="en-US" b="0" i="0" u="none" strike="noStrike" kern="1200" cap="none" spc="0" normalizeH="0" baseline="0" noProof="0" dirty="0">
              <a:ln>
                <a:noFill/>
              </a:ln>
              <a:solidFill>
                <a:srgbClr val="5C4017"/>
              </a:solidFill>
              <a:effectLst/>
              <a:uLnTx/>
              <a:uFillTx/>
              <a:latin typeface="Calibri" panose="020F0502020204030204"/>
            </a:endParaRPr>
          </a:p>
        </p:txBody>
      </p:sp>
      <p:sp>
        <p:nvSpPr>
          <p:cNvPr id="66" name="Rectangle: Top Corners Rounded 65">
            <a:extLst>
              <a:ext uri="{FF2B5EF4-FFF2-40B4-BE49-F238E27FC236}">
                <a16:creationId xmlns:a16="http://schemas.microsoft.com/office/drawing/2014/main" id="{589645AD-12D0-496B-B755-2B16D4404C38}"/>
              </a:ext>
            </a:extLst>
          </p:cNvPr>
          <p:cNvSpPr/>
          <p:nvPr/>
        </p:nvSpPr>
        <p:spPr>
          <a:xfrm rot="5400000">
            <a:off x="6864837" y="5433757"/>
            <a:ext cx="812800" cy="348343"/>
          </a:xfrm>
          <a:prstGeom prst="round2SameRect">
            <a:avLst/>
          </a:prstGeom>
          <a:gradFill flip="none" rotWithShape="1">
            <a:gsLst>
              <a:gs pos="10000">
                <a:srgbClr val="CC9900"/>
              </a:gs>
              <a:gs pos="81460">
                <a:srgbClr val="A47128"/>
              </a:gs>
              <a:gs pos="100000">
                <a:schemeClr val="tx1"/>
              </a:gs>
            </a:gsLst>
            <a:lin ang="5400000" scaled="1"/>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3" name="Group 82">
            <a:extLst>
              <a:ext uri="{FF2B5EF4-FFF2-40B4-BE49-F238E27FC236}">
                <a16:creationId xmlns:a16="http://schemas.microsoft.com/office/drawing/2014/main" id="{529A75C0-B8AD-4A60-92BE-28B2D2DF101C}"/>
              </a:ext>
            </a:extLst>
          </p:cNvPr>
          <p:cNvGrpSpPr/>
          <p:nvPr/>
        </p:nvGrpSpPr>
        <p:grpSpPr>
          <a:xfrm>
            <a:off x="147584" y="694343"/>
            <a:ext cx="1095866" cy="5514601"/>
            <a:chOff x="365998" y="758753"/>
            <a:chExt cx="1095866" cy="5514601"/>
          </a:xfrm>
        </p:grpSpPr>
        <p:sp>
          <p:nvSpPr>
            <p:cNvPr id="84" name="Rectangle 83">
              <a:extLst>
                <a:ext uri="{FF2B5EF4-FFF2-40B4-BE49-F238E27FC236}">
                  <a16:creationId xmlns:a16="http://schemas.microsoft.com/office/drawing/2014/main" id="{EDBAA217-E1A2-4194-BCCF-90AF48A985CE}"/>
                </a:ext>
              </a:extLst>
            </p:cNvPr>
            <p:cNvSpPr/>
            <p:nvPr/>
          </p:nvSpPr>
          <p:spPr>
            <a:xfrm>
              <a:off x="432862" y="921542"/>
              <a:ext cx="1029002" cy="5351812"/>
            </a:xfrm>
            <a:prstGeom prst="rect">
              <a:avLst/>
            </a:prstGeom>
            <a:solidFill>
              <a:schemeClr val="accent3">
                <a:lumMod val="7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1286A462-D7BB-4D5C-958B-12BD68C4AFC9}"/>
                </a:ext>
              </a:extLst>
            </p:cNvPr>
            <p:cNvSpPr/>
            <p:nvPr/>
          </p:nvSpPr>
          <p:spPr>
            <a:xfrm>
              <a:off x="365998" y="758753"/>
              <a:ext cx="978597" cy="53404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600" dirty="0"/>
                <a:t>Minimum Water Standard</a:t>
              </a:r>
            </a:p>
            <a:p>
              <a:pPr algn="ctr"/>
              <a:r>
                <a:rPr lang="en-US" sz="3600" dirty="0"/>
                <a:t>(Access) </a:t>
              </a:r>
            </a:p>
          </p:txBody>
        </p:sp>
      </p:grpSp>
      <p:sp>
        <p:nvSpPr>
          <p:cNvPr id="10" name="Rectangle 9">
            <a:extLst>
              <a:ext uri="{FF2B5EF4-FFF2-40B4-BE49-F238E27FC236}">
                <a16:creationId xmlns:a16="http://schemas.microsoft.com/office/drawing/2014/main" id="{8655D915-F023-4CEA-9498-E6D68B88E576}"/>
              </a:ext>
            </a:extLst>
          </p:cNvPr>
          <p:cNvSpPr/>
          <p:nvPr/>
        </p:nvSpPr>
        <p:spPr>
          <a:xfrm>
            <a:off x="1970656" y="2329556"/>
            <a:ext cx="3493350" cy="5595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5078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ppt_w/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ppt_w</p:attrName>
                                        </p:attrNameLst>
                                      </p:cBhvr>
                                      <p:tavLst>
                                        <p:tav tm="0">
                                          <p:val>
                                            <p:fltVal val="0"/>
                                          </p:val>
                                        </p:tav>
                                        <p:tav tm="100000">
                                          <p:val>
                                            <p:strVal val="#ppt_w"/>
                                          </p:val>
                                        </p:tav>
                                      </p:tavLst>
                                    </p:anim>
                                    <p:anim calcmode="lin" valueType="num">
                                      <p:cBhvr>
                                        <p:cTn id="10" dur="500" fill="hold"/>
                                        <p:tgtEl>
                                          <p:spTgt spid="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2"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ppt_w/2"/>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strVal val="#ppt_h"/>
                                          </p:val>
                                        </p:tav>
                                        <p:tav tm="100000">
                                          <p:val>
                                            <p:strVal val="#ppt_h"/>
                                          </p:val>
                                        </p:tav>
                                      </p:tavLst>
                                    </p:anim>
                                  </p:childTnLst>
                                </p:cTn>
                              </p:par>
                            </p:childTnLst>
                          </p:cTn>
                        </p:par>
                        <p:par>
                          <p:cTn id="18" fill="hold">
                            <p:stCondLst>
                              <p:cond delay="1000"/>
                            </p:stCondLst>
                            <p:childTnLst>
                              <p:par>
                                <p:cTn id="19" presetID="17" presetClass="entr" presetSubtype="2" fill="hold" nodeType="afterEffect">
                                  <p:stCondLst>
                                    <p:cond delay="0"/>
                                  </p:stCondLst>
                                  <p:childTnLst>
                                    <p:set>
                                      <p:cBhvr>
                                        <p:cTn id="20" dur="1" fill="hold">
                                          <p:stCondLst>
                                            <p:cond delay="0"/>
                                          </p:stCondLst>
                                        </p:cTn>
                                        <p:tgtEl>
                                          <p:spTgt spid="101"/>
                                        </p:tgtEl>
                                        <p:attrNameLst>
                                          <p:attrName>style.visibility</p:attrName>
                                        </p:attrNameLst>
                                      </p:cBhvr>
                                      <p:to>
                                        <p:strVal val="visible"/>
                                      </p:to>
                                    </p:set>
                                    <p:anim calcmode="lin" valueType="num">
                                      <p:cBhvr>
                                        <p:cTn id="21" dur="500" fill="hold"/>
                                        <p:tgtEl>
                                          <p:spTgt spid="101"/>
                                        </p:tgtEl>
                                        <p:attrNameLst>
                                          <p:attrName>ppt_x</p:attrName>
                                        </p:attrNameLst>
                                      </p:cBhvr>
                                      <p:tavLst>
                                        <p:tav tm="0">
                                          <p:val>
                                            <p:strVal val="#ppt_x+#ppt_w/2"/>
                                          </p:val>
                                        </p:tav>
                                        <p:tav tm="100000">
                                          <p:val>
                                            <p:strVal val="#ppt_x"/>
                                          </p:val>
                                        </p:tav>
                                      </p:tavLst>
                                    </p:anim>
                                    <p:anim calcmode="lin" valueType="num">
                                      <p:cBhvr>
                                        <p:cTn id="22" dur="500" fill="hold"/>
                                        <p:tgtEl>
                                          <p:spTgt spid="101"/>
                                        </p:tgtEl>
                                        <p:attrNameLst>
                                          <p:attrName>ppt_y</p:attrName>
                                        </p:attrNameLst>
                                      </p:cBhvr>
                                      <p:tavLst>
                                        <p:tav tm="0">
                                          <p:val>
                                            <p:strVal val="#ppt_y"/>
                                          </p:val>
                                        </p:tav>
                                        <p:tav tm="100000">
                                          <p:val>
                                            <p:strVal val="#ppt_y"/>
                                          </p:val>
                                        </p:tav>
                                      </p:tavLst>
                                    </p:anim>
                                    <p:anim calcmode="lin" valueType="num">
                                      <p:cBhvr>
                                        <p:cTn id="23" dur="500" fill="hold"/>
                                        <p:tgtEl>
                                          <p:spTgt spid="101"/>
                                        </p:tgtEl>
                                        <p:attrNameLst>
                                          <p:attrName>ppt_w</p:attrName>
                                        </p:attrNameLst>
                                      </p:cBhvr>
                                      <p:tavLst>
                                        <p:tav tm="0">
                                          <p:val>
                                            <p:fltVal val="0"/>
                                          </p:val>
                                        </p:tav>
                                        <p:tav tm="100000">
                                          <p:val>
                                            <p:strVal val="#ppt_w"/>
                                          </p:val>
                                        </p:tav>
                                      </p:tavLst>
                                    </p:anim>
                                    <p:anim calcmode="lin" valueType="num">
                                      <p:cBhvr>
                                        <p:cTn id="24" dur="500" fill="hold"/>
                                        <p:tgtEl>
                                          <p:spTgt spid="101"/>
                                        </p:tgtEl>
                                        <p:attrNameLst>
                                          <p:attrName>ppt_h</p:attrName>
                                        </p:attrNameLst>
                                      </p:cBhvr>
                                      <p:tavLst>
                                        <p:tav tm="0">
                                          <p:val>
                                            <p:strVal val="#ppt_h"/>
                                          </p:val>
                                        </p:tav>
                                        <p:tav tm="100000">
                                          <p:val>
                                            <p:strVal val="#ppt_h"/>
                                          </p:val>
                                        </p:tav>
                                      </p:tavLst>
                                    </p:anim>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ppt_x</p:attrName>
                                        </p:attrNameLst>
                                      </p:cBhvr>
                                      <p:tavLst>
                                        <p:tav tm="0">
                                          <p:val>
                                            <p:strVal val="#ppt_x-#ppt_w/2"/>
                                          </p:val>
                                        </p:tav>
                                        <p:tav tm="100000">
                                          <p:val>
                                            <p:strVal val="#ppt_x"/>
                                          </p:val>
                                        </p:tav>
                                      </p:tavLst>
                                    </p:anim>
                                    <p:anim calcmode="lin" valueType="num">
                                      <p:cBhvr>
                                        <p:cTn id="34" dur="500" fill="hold"/>
                                        <p:tgtEl>
                                          <p:spTgt spid="27"/>
                                        </p:tgtEl>
                                        <p:attrNameLst>
                                          <p:attrName>ppt_y</p:attrName>
                                        </p:attrNameLst>
                                      </p:cBhvr>
                                      <p:tavLst>
                                        <p:tav tm="0">
                                          <p:val>
                                            <p:strVal val="#ppt_y"/>
                                          </p:val>
                                        </p:tav>
                                        <p:tav tm="100000">
                                          <p:val>
                                            <p:strVal val="#ppt_y"/>
                                          </p:val>
                                        </p:tav>
                                      </p:tavLst>
                                    </p:anim>
                                    <p:anim calcmode="lin" valueType="num">
                                      <p:cBhvr>
                                        <p:cTn id="35" dur="500" fill="hold"/>
                                        <p:tgtEl>
                                          <p:spTgt spid="27"/>
                                        </p:tgtEl>
                                        <p:attrNameLst>
                                          <p:attrName>ppt_w</p:attrName>
                                        </p:attrNameLst>
                                      </p:cBhvr>
                                      <p:tavLst>
                                        <p:tav tm="0">
                                          <p:val>
                                            <p:fltVal val="0"/>
                                          </p:val>
                                        </p:tav>
                                        <p:tav tm="100000">
                                          <p:val>
                                            <p:strVal val="#ppt_w"/>
                                          </p:val>
                                        </p:tav>
                                      </p:tavLst>
                                    </p:anim>
                                    <p:anim calcmode="lin" valueType="num">
                                      <p:cBhvr>
                                        <p:cTn id="36" dur="500" fill="hold"/>
                                        <p:tgtEl>
                                          <p:spTgt spid="27"/>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17" presetClass="entr" presetSubtype="2"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p:cTn id="40" dur="500" fill="hold"/>
                                        <p:tgtEl>
                                          <p:spTgt spid="25"/>
                                        </p:tgtEl>
                                        <p:attrNameLst>
                                          <p:attrName>ppt_x</p:attrName>
                                        </p:attrNameLst>
                                      </p:cBhvr>
                                      <p:tavLst>
                                        <p:tav tm="0">
                                          <p:val>
                                            <p:strVal val="#ppt_x+#ppt_w/2"/>
                                          </p:val>
                                        </p:tav>
                                        <p:tav tm="100000">
                                          <p:val>
                                            <p:strVal val="#ppt_x"/>
                                          </p:val>
                                        </p:tav>
                                      </p:tavLst>
                                    </p:anim>
                                    <p:anim calcmode="lin" valueType="num">
                                      <p:cBhvr>
                                        <p:cTn id="41" dur="500" fill="hold"/>
                                        <p:tgtEl>
                                          <p:spTgt spid="25"/>
                                        </p:tgtEl>
                                        <p:attrNameLst>
                                          <p:attrName>ppt_y</p:attrName>
                                        </p:attrNameLst>
                                      </p:cBhvr>
                                      <p:tavLst>
                                        <p:tav tm="0">
                                          <p:val>
                                            <p:strVal val="#ppt_y"/>
                                          </p:val>
                                        </p:tav>
                                        <p:tav tm="100000">
                                          <p:val>
                                            <p:strVal val="#ppt_y"/>
                                          </p:val>
                                        </p:tav>
                                      </p:tavLst>
                                    </p:anim>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strVal val="#ppt_h"/>
                                          </p:val>
                                        </p:tav>
                                        <p:tav tm="100000">
                                          <p:val>
                                            <p:strVal val="#ppt_h"/>
                                          </p:val>
                                        </p:tav>
                                      </p:tavLst>
                                    </p:anim>
                                  </p:childTnLst>
                                </p:cTn>
                              </p:par>
                            </p:childTnLst>
                          </p:cTn>
                        </p:par>
                        <p:par>
                          <p:cTn id="44" fill="hold">
                            <p:stCondLst>
                              <p:cond delay="1000"/>
                            </p:stCondLst>
                            <p:childTnLst>
                              <p:par>
                                <p:cTn id="45" presetID="17" presetClass="entr" presetSubtype="2" fill="hold" nodeType="after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p:cTn id="47" dur="500" fill="hold"/>
                                        <p:tgtEl>
                                          <p:spTgt spid="102"/>
                                        </p:tgtEl>
                                        <p:attrNameLst>
                                          <p:attrName>ppt_x</p:attrName>
                                        </p:attrNameLst>
                                      </p:cBhvr>
                                      <p:tavLst>
                                        <p:tav tm="0">
                                          <p:val>
                                            <p:strVal val="#ppt_x+#ppt_w/2"/>
                                          </p:val>
                                        </p:tav>
                                        <p:tav tm="100000">
                                          <p:val>
                                            <p:strVal val="#ppt_x"/>
                                          </p:val>
                                        </p:tav>
                                      </p:tavLst>
                                    </p:anim>
                                    <p:anim calcmode="lin" valueType="num">
                                      <p:cBhvr>
                                        <p:cTn id="48" dur="500" fill="hold"/>
                                        <p:tgtEl>
                                          <p:spTgt spid="102"/>
                                        </p:tgtEl>
                                        <p:attrNameLst>
                                          <p:attrName>ppt_y</p:attrName>
                                        </p:attrNameLst>
                                      </p:cBhvr>
                                      <p:tavLst>
                                        <p:tav tm="0">
                                          <p:val>
                                            <p:strVal val="#ppt_y"/>
                                          </p:val>
                                        </p:tav>
                                        <p:tav tm="100000">
                                          <p:val>
                                            <p:strVal val="#ppt_y"/>
                                          </p:val>
                                        </p:tav>
                                      </p:tavLst>
                                    </p:anim>
                                    <p:anim calcmode="lin" valueType="num">
                                      <p:cBhvr>
                                        <p:cTn id="49" dur="500" fill="hold"/>
                                        <p:tgtEl>
                                          <p:spTgt spid="102"/>
                                        </p:tgtEl>
                                        <p:attrNameLst>
                                          <p:attrName>ppt_w</p:attrName>
                                        </p:attrNameLst>
                                      </p:cBhvr>
                                      <p:tavLst>
                                        <p:tav tm="0">
                                          <p:val>
                                            <p:fltVal val="0"/>
                                          </p:val>
                                        </p:tav>
                                        <p:tav tm="100000">
                                          <p:val>
                                            <p:strVal val="#ppt_w"/>
                                          </p:val>
                                        </p:tav>
                                      </p:tavLst>
                                    </p:anim>
                                    <p:anim calcmode="lin" valueType="num">
                                      <p:cBhvr>
                                        <p:cTn id="50" dur="500" fill="hold"/>
                                        <p:tgtEl>
                                          <p:spTgt spid="102"/>
                                        </p:tgtEl>
                                        <p:attrNameLst>
                                          <p:attrName>ppt_h</p:attrName>
                                        </p:attrNameLst>
                                      </p:cBhvr>
                                      <p:tavLst>
                                        <p:tav tm="0">
                                          <p:val>
                                            <p:strVal val="#ppt_h"/>
                                          </p:val>
                                        </p:tav>
                                        <p:tav tm="100000">
                                          <p:val>
                                            <p:strVal val="#ppt_h"/>
                                          </p:val>
                                        </p:tav>
                                      </p:tavLst>
                                    </p:anim>
                                  </p:childTnLst>
                                </p:cTn>
                              </p:par>
                            </p:childTnLst>
                          </p:cTn>
                        </p:par>
                        <p:par>
                          <p:cTn id="51" fill="hold">
                            <p:stCondLst>
                              <p:cond delay="1500"/>
                            </p:stCondLst>
                            <p:childTnLst>
                              <p:par>
                                <p:cTn id="52" presetID="10" presetClass="entr" presetSubtype="0"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fade">
                                      <p:cBhvr>
                                        <p:cTn id="54" dur="500"/>
                                        <p:tgtEl>
                                          <p:spTgt spid="100"/>
                                        </p:tgtEl>
                                      </p:cBhvr>
                                    </p:animEffect>
                                  </p:childTnLst>
                                </p:cTn>
                              </p:par>
                            </p:childTnLst>
                          </p:cTn>
                        </p:par>
                      </p:childTnLst>
                    </p:cTn>
                  </p:par>
                  <p:par>
                    <p:cTn id="55" fill="hold">
                      <p:stCondLst>
                        <p:cond delay="indefinite"/>
                      </p:stCondLst>
                      <p:childTnLst>
                        <p:par>
                          <p:cTn id="56" fill="hold">
                            <p:stCondLst>
                              <p:cond delay="0"/>
                            </p:stCondLst>
                            <p:childTnLst>
                              <p:par>
                                <p:cTn id="57" presetID="17" presetClass="entr" presetSubtype="8" fill="hold" grpId="0" nodeType="click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ppt_x</p:attrName>
                                        </p:attrNameLst>
                                      </p:cBhvr>
                                      <p:tavLst>
                                        <p:tav tm="0">
                                          <p:val>
                                            <p:strVal val="#ppt_x-#ppt_w/2"/>
                                          </p:val>
                                        </p:tav>
                                        <p:tav tm="100000">
                                          <p:val>
                                            <p:strVal val="#ppt_x"/>
                                          </p:val>
                                        </p:tav>
                                      </p:tavLst>
                                    </p:anim>
                                    <p:anim calcmode="lin" valueType="num">
                                      <p:cBhvr>
                                        <p:cTn id="60" dur="500" fill="hold"/>
                                        <p:tgtEl>
                                          <p:spTgt spid="45"/>
                                        </p:tgtEl>
                                        <p:attrNameLst>
                                          <p:attrName>ppt_y</p:attrName>
                                        </p:attrNameLst>
                                      </p:cBhvr>
                                      <p:tavLst>
                                        <p:tav tm="0">
                                          <p:val>
                                            <p:strVal val="#ppt_y"/>
                                          </p:val>
                                        </p:tav>
                                        <p:tav tm="100000">
                                          <p:val>
                                            <p:strVal val="#ppt_y"/>
                                          </p:val>
                                        </p:tav>
                                      </p:tavLst>
                                    </p:anim>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strVal val="#ppt_h"/>
                                          </p:val>
                                        </p:tav>
                                        <p:tav tm="100000">
                                          <p:val>
                                            <p:strVal val="#ppt_h"/>
                                          </p:val>
                                        </p:tav>
                                      </p:tavLst>
                                    </p:anim>
                                  </p:childTnLst>
                                </p:cTn>
                              </p:par>
                            </p:childTnLst>
                          </p:cTn>
                        </p:par>
                        <p:par>
                          <p:cTn id="63" fill="hold">
                            <p:stCondLst>
                              <p:cond delay="500"/>
                            </p:stCondLst>
                            <p:childTnLst>
                              <p:par>
                                <p:cTn id="64" presetID="17" presetClass="entr" presetSubtype="2"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p:cTn id="66" dur="500" fill="hold"/>
                                        <p:tgtEl>
                                          <p:spTgt spid="43"/>
                                        </p:tgtEl>
                                        <p:attrNameLst>
                                          <p:attrName>ppt_x</p:attrName>
                                        </p:attrNameLst>
                                      </p:cBhvr>
                                      <p:tavLst>
                                        <p:tav tm="0">
                                          <p:val>
                                            <p:strVal val="#ppt_x+#ppt_w/2"/>
                                          </p:val>
                                        </p:tav>
                                        <p:tav tm="100000">
                                          <p:val>
                                            <p:strVal val="#ppt_x"/>
                                          </p:val>
                                        </p:tav>
                                      </p:tavLst>
                                    </p:anim>
                                    <p:anim calcmode="lin" valueType="num">
                                      <p:cBhvr>
                                        <p:cTn id="67" dur="500" fill="hold"/>
                                        <p:tgtEl>
                                          <p:spTgt spid="43"/>
                                        </p:tgtEl>
                                        <p:attrNameLst>
                                          <p:attrName>ppt_y</p:attrName>
                                        </p:attrNameLst>
                                      </p:cBhvr>
                                      <p:tavLst>
                                        <p:tav tm="0">
                                          <p:val>
                                            <p:strVal val="#ppt_y"/>
                                          </p:val>
                                        </p:tav>
                                        <p:tav tm="100000">
                                          <p:val>
                                            <p:strVal val="#ppt_y"/>
                                          </p:val>
                                        </p:tav>
                                      </p:tavLst>
                                    </p:anim>
                                    <p:anim calcmode="lin" valueType="num">
                                      <p:cBhvr>
                                        <p:cTn id="68" dur="500" fill="hold"/>
                                        <p:tgtEl>
                                          <p:spTgt spid="43"/>
                                        </p:tgtEl>
                                        <p:attrNameLst>
                                          <p:attrName>ppt_w</p:attrName>
                                        </p:attrNameLst>
                                      </p:cBhvr>
                                      <p:tavLst>
                                        <p:tav tm="0">
                                          <p:val>
                                            <p:fltVal val="0"/>
                                          </p:val>
                                        </p:tav>
                                        <p:tav tm="100000">
                                          <p:val>
                                            <p:strVal val="#ppt_w"/>
                                          </p:val>
                                        </p:tav>
                                      </p:tavLst>
                                    </p:anim>
                                    <p:anim calcmode="lin" valueType="num">
                                      <p:cBhvr>
                                        <p:cTn id="69" dur="500" fill="hold"/>
                                        <p:tgtEl>
                                          <p:spTgt spid="43"/>
                                        </p:tgtEl>
                                        <p:attrNameLst>
                                          <p:attrName>ppt_h</p:attrName>
                                        </p:attrNameLst>
                                      </p:cBhvr>
                                      <p:tavLst>
                                        <p:tav tm="0">
                                          <p:val>
                                            <p:strVal val="#ppt_h"/>
                                          </p:val>
                                        </p:tav>
                                        <p:tav tm="100000">
                                          <p:val>
                                            <p:strVal val="#ppt_h"/>
                                          </p:val>
                                        </p:tav>
                                      </p:tavLst>
                                    </p:anim>
                                  </p:childTnLst>
                                </p:cTn>
                              </p:par>
                            </p:childTnLst>
                          </p:cTn>
                        </p:par>
                        <p:par>
                          <p:cTn id="70" fill="hold">
                            <p:stCondLst>
                              <p:cond delay="1000"/>
                            </p:stCondLst>
                            <p:childTnLst>
                              <p:par>
                                <p:cTn id="71" presetID="17" presetClass="entr" presetSubtype="2" fill="hold" grpId="0" nodeType="afterEffect">
                                  <p:stCondLst>
                                    <p:cond delay="0"/>
                                  </p:stCondLst>
                                  <p:childTnLst>
                                    <p:set>
                                      <p:cBhvr>
                                        <p:cTn id="72" dur="1" fill="hold">
                                          <p:stCondLst>
                                            <p:cond delay="0"/>
                                          </p:stCondLst>
                                        </p:cTn>
                                        <p:tgtEl>
                                          <p:spTgt spid="44"/>
                                        </p:tgtEl>
                                        <p:attrNameLst>
                                          <p:attrName>style.visibility</p:attrName>
                                        </p:attrNameLst>
                                      </p:cBhvr>
                                      <p:to>
                                        <p:strVal val="visible"/>
                                      </p:to>
                                    </p:set>
                                    <p:anim calcmode="lin" valueType="num">
                                      <p:cBhvr>
                                        <p:cTn id="73" dur="500" fill="hold"/>
                                        <p:tgtEl>
                                          <p:spTgt spid="44"/>
                                        </p:tgtEl>
                                        <p:attrNameLst>
                                          <p:attrName>ppt_x</p:attrName>
                                        </p:attrNameLst>
                                      </p:cBhvr>
                                      <p:tavLst>
                                        <p:tav tm="0">
                                          <p:val>
                                            <p:strVal val="#ppt_x+#ppt_w/2"/>
                                          </p:val>
                                        </p:tav>
                                        <p:tav tm="100000">
                                          <p:val>
                                            <p:strVal val="#ppt_x"/>
                                          </p:val>
                                        </p:tav>
                                      </p:tavLst>
                                    </p:anim>
                                    <p:anim calcmode="lin" valueType="num">
                                      <p:cBhvr>
                                        <p:cTn id="74" dur="500" fill="hold"/>
                                        <p:tgtEl>
                                          <p:spTgt spid="44"/>
                                        </p:tgtEl>
                                        <p:attrNameLst>
                                          <p:attrName>ppt_y</p:attrName>
                                        </p:attrNameLst>
                                      </p:cBhvr>
                                      <p:tavLst>
                                        <p:tav tm="0">
                                          <p:val>
                                            <p:strVal val="#ppt_y"/>
                                          </p:val>
                                        </p:tav>
                                        <p:tav tm="100000">
                                          <p:val>
                                            <p:strVal val="#ppt_y"/>
                                          </p:val>
                                        </p:tav>
                                      </p:tavLst>
                                    </p:anim>
                                    <p:anim calcmode="lin" valueType="num">
                                      <p:cBhvr>
                                        <p:cTn id="75" dur="500" fill="hold"/>
                                        <p:tgtEl>
                                          <p:spTgt spid="44"/>
                                        </p:tgtEl>
                                        <p:attrNameLst>
                                          <p:attrName>ppt_w</p:attrName>
                                        </p:attrNameLst>
                                      </p:cBhvr>
                                      <p:tavLst>
                                        <p:tav tm="0">
                                          <p:val>
                                            <p:fltVal val="0"/>
                                          </p:val>
                                        </p:tav>
                                        <p:tav tm="100000">
                                          <p:val>
                                            <p:strVal val="#ppt_w"/>
                                          </p:val>
                                        </p:tav>
                                      </p:tavLst>
                                    </p:anim>
                                    <p:anim calcmode="lin" valueType="num">
                                      <p:cBhvr>
                                        <p:cTn id="76" dur="500" fill="hold"/>
                                        <p:tgtEl>
                                          <p:spTgt spid="44"/>
                                        </p:tgtEl>
                                        <p:attrNameLst>
                                          <p:attrName>ppt_h</p:attrName>
                                        </p:attrNameLst>
                                      </p:cBhvr>
                                      <p:tavLst>
                                        <p:tav tm="0">
                                          <p:val>
                                            <p:strVal val="#ppt_h"/>
                                          </p:val>
                                        </p:tav>
                                        <p:tav tm="100000">
                                          <p:val>
                                            <p:strVal val="#ppt_h"/>
                                          </p:val>
                                        </p:tav>
                                      </p:tavLst>
                                    </p:anim>
                                  </p:childTnLst>
                                </p:cTn>
                              </p:par>
                            </p:childTnLst>
                          </p:cTn>
                        </p:par>
                        <p:par>
                          <p:cTn id="77" fill="hold">
                            <p:stCondLst>
                              <p:cond delay="1500"/>
                            </p:stCondLst>
                            <p:childTnLst>
                              <p:par>
                                <p:cTn id="78" presetID="10" presetClass="entr" presetSubtype="0" fill="hold" grpId="0" nodeType="afterEffect">
                                  <p:stCondLst>
                                    <p:cond delay="0"/>
                                  </p:stCondLst>
                                  <p:childTnLst>
                                    <p:set>
                                      <p:cBhvr>
                                        <p:cTn id="79" dur="1" fill="hold">
                                          <p:stCondLst>
                                            <p:cond delay="0"/>
                                          </p:stCondLst>
                                        </p:cTn>
                                        <p:tgtEl>
                                          <p:spTgt spid="109"/>
                                        </p:tgtEl>
                                        <p:attrNameLst>
                                          <p:attrName>style.visibility</p:attrName>
                                        </p:attrNameLst>
                                      </p:cBhvr>
                                      <p:to>
                                        <p:strVal val="visible"/>
                                      </p:to>
                                    </p:set>
                                    <p:animEffect transition="in" filter="fade">
                                      <p:cBhvr>
                                        <p:cTn id="80" dur="500"/>
                                        <p:tgtEl>
                                          <p:spTgt spid="109"/>
                                        </p:tgtEl>
                                      </p:cBhvr>
                                    </p:animEffect>
                                  </p:childTnLst>
                                </p:cTn>
                              </p:par>
                            </p:childTnLst>
                          </p:cTn>
                        </p:par>
                      </p:childTnLst>
                    </p:cTn>
                  </p:par>
                  <p:par>
                    <p:cTn id="81" fill="hold">
                      <p:stCondLst>
                        <p:cond delay="indefinite"/>
                      </p:stCondLst>
                      <p:childTnLst>
                        <p:par>
                          <p:cTn id="82" fill="hold">
                            <p:stCondLst>
                              <p:cond delay="0"/>
                            </p:stCondLst>
                            <p:childTnLst>
                              <p:par>
                                <p:cTn id="83" presetID="17" presetClass="entr" presetSubtype="8" fill="hold" grpId="0" nodeType="clickEffect">
                                  <p:stCondLst>
                                    <p:cond delay="0"/>
                                  </p:stCondLst>
                                  <p:childTnLst>
                                    <p:set>
                                      <p:cBhvr>
                                        <p:cTn id="84" dur="1" fill="hold">
                                          <p:stCondLst>
                                            <p:cond delay="0"/>
                                          </p:stCondLst>
                                        </p:cTn>
                                        <p:tgtEl>
                                          <p:spTgt spid="63"/>
                                        </p:tgtEl>
                                        <p:attrNameLst>
                                          <p:attrName>style.visibility</p:attrName>
                                        </p:attrNameLst>
                                      </p:cBhvr>
                                      <p:to>
                                        <p:strVal val="visible"/>
                                      </p:to>
                                    </p:set>
                                    <p:anim calcmode="lin" valueType="num">
                                      <p:cBhvr>
                                        <p:cTn id="85" dur="500" fill="hold"/>
                                        <p:tgtEl>
                                          <p:spTgt spid="63"/>
                                        </p:tgtEl>
                                        <p:attrNameLst>
                                          <p:attrName>ppt_x</p:attrName>
                                        </p:attrNameLst>
                                      </p:cBhvr>
                                      <p:tavLst>
                                        <p:tav tm="0">
                                          <p:val>
                                            <p:strVal val="#ppt_x-#ppt_w/2"/>
                                          </p:val>
                                        </p:tav>
                                        <p:tav tm="100000">
                                          <p:val>
                                            <p:strVal val="#ppt_x"/>
                                          </p:val>
                                        </p:tav>
                                      </p:tavLst>
                                    </p:anim>
                                    <p:anim calcmode="lin" valueType="num">
                                      <p:cBhvr>
                                        <p:cTn id="86" dur="500" fill="hold"/>
                                        <p:tgtEl>
                                          <p:spTgt spid="63"/>
                                        </p:tgtEl>
                                        <p:attrNameLst>
                                          <p:attrName>ppt_y</p:attrName>
                                        </p:attrNameLst>
                                      </p:cBhvr>
                                      <p:tavLst>
                                        <p:tav tm="0">
                                          <p:val>
                                            <p:strVal val="#ppt_y"/>
                                          </p:val>
                                        </p:tav>
                                        <p:tav tm="100000">
                                          <p:val>
                                            <p:strVal val="#ppt_y"/>
                                          </p:val>
                                        </p:tav>
                                      </p:tavLst>
                                    </p:anim>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strVal val="#ppt_h"/>
                                          </p:val>
                                        </p:tav>
                                        <p:tav tm="100000">
                                          <p:val>
                                            <p:strVal val="#ppt_h"/>
                                          </p:val>
                                        </p:tav>
                                      </p:tavLst>
                                    </p:anim>
                                  </p:childTnLst>
                                </p:cTn>
                              </p:par>
                            </p:childTnLst>
                          </p:cTn>
                        </p:par>
                        <p:par>
                          <p:cTn id="89" fill="hold">
                            <p:stCondLst>
                              <p:cond delay="500"/>
                            </p:stCondLst>
                            <p:childTnLst>
                              <p:par>
                                <p:cTn id="90" presetID="17" presetClass="entr" presetSubtype="2" fill="hold" grpId="0" nodeType="afterEffect">
                                  <p:stCondLst>
                                    <p:cond delay="0"/>
                                  </p:stCondLst>
                                  <p:childTnLst>
                                    <p:set>
                                      <p:cBhvr>
                                        <p:cTn id="91" dur="1" fill="hold">
                                          <p:stCondLst>
                                            <p:cond delay="0"/>
                                          </p:stCondLst>
                                        </p:cTn>
                                        <p:tgtEl>
                                          <p:spTgt spid="61"/>
                                        </p:tgtEl>
                                        <p:attrNameLst>
                                          <p:attrName>style.visibility</p:attrName>
                                        </p:attrNameLst>
                                      </p:cBhvr>
                                      <p:to>
                                        <p:strVal val="visible"/>
                                      </p:to>
                                    </p:set>
                                    <p:anim calcmode="lin" valueType="num">
                                      <p:cBhvr>
                                        <p:cTn id="92" dur="500" fill="hold"/>
                                        <p:tgtEl>
                                          <p:spTgt spid="61"/>
                                        </p:tgtEl>
                                        <p:attrNameLst>
                                          <p:attrName>ppt_x</p:attrName>
                                        </p:attrNameLst>
                                      </p:cBhvr>
                                      <p:tavLst>
                                        <p:tav tm="0">
                                          <p:val>
                                            <p:strVal val="#ppt_x+#ppt_w/2"/>
                                          </p:val>
                                        </p:tav>
                                        <p:tav tm="100000">
                                          <p:val>
                                            <p:strVal val="#ppt_x"/>
                                          </p:val>
                                        </p:tav>
                                      </p:tavLst>
                                    </p:anim>
                                    <p:anim calcmode="lin" valueType="num">
                                      <p:cBhvr>
                                        <p:cTn id="93" dur="500" fill="hold"/>
                                        <p:tgtEl>
                                          <p:spTgt spid="61"/>
                                        </p:tgtEl>
                                        <p:attrNameLst>
                                          <p:attrName>ppt_y</p:attrName>
                                        </p:attrNameLst>
                                      </p:cBhvr>
                                      <p:tavLst>
                                        <p:tav tm="0">
                                          <p:val>
                                            <p:strVal val="#ppt_y"/>
                                          </p:val>
                                        </p:tav>
                                        <p:tav tm="100000">
                                          <p:val>
                                            <p:strVal val="#ppt_y"/>
                                          </p:val>
                                        </p:tav>
                                      </p:tavLst>
                                    </p:anim>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strVal val="#ppt_h"/>
                                          </p:val>
                                        </p:tav>
                                        <p:tav tm="100000">
                                          <p:val>
                                            <p:strVal val="#ppt_h"/>
                                          </p:val>
                                        </p:tav>
                                      </p:tavLst>
                                    </p:anim>
                                  </p:childTnLst>
                                </p:cTn>
                              </p:par>
                            </p:childTnLst>
                          </p:cTn>
                        </p:par>
                        <p:par>
                          <p:cTn id="96" fill="hold">
                            <p:stCondLst>
                              <p:cond delay="1000"/>
                            </p:stCondLst>
                            <p:childTnLst>
                              <p:par>
                                <p:cTn id="97" presetID="17" presetClass="entr" presetSubtype="2" fill="hold" grpId="0" nodeType="afterEffect">
                                  <p:stCondLst>
                                    <p:cond delay="0"/>
                                  </p:stCondLst>
                                  <p:childTnLst>
                                    <p:set>
                                      <p:cBhvr>
                                        <p:cTn id="98" dur="1" fill="hold">
                                          <p:stCondLst>
                                            <p:cond delay="0"/>
                                          </p:stCondLst>
                                        </p:cTn>
                                        <p:tgtEl>
                                          <p:spTgt spid="62"/>
                                        </p:tgtEl>
                                        <p:attrNameLst>
                                          <p:attrName>style.visibility</p:attrName>
                                        </p:attrNameLst>
                                      </p:cBhvr>
                                      <p:to>
                                        <p:strVal val="visible"/>
                                      </p:to>
                                    </p:set>
                                    <p:anim calcmode="lin" valueType="num">
                                      <p:cBhvr>
                                        <p:cTn id="99" dur="500" fill="hold"/>
                                        <p:tgtEl>
                                          <p:spTgt spid="62"/>
                                        </p:tgtEl>
                                        <p:attrNameLst>
                                          <p:attrName>ppt_x</p:attrName>
                                        </p:attrNameLst>
                                      </p:cBhvr>
                                      <p:tavLst>
                                        <p:tav tm="0">
                                          <p:val>
                                            <p:strVal val="#ppt_x+#ppt_w/2"/>
                                          </p:val>
                                        </p:tav>
                                        <p:tav tm="100000">
                                          <p:val>
                                            <p:strVal val="#ppt_x"/>
                                          </p:val>
                                        </p:tav>
                                      </p:tavLst>
                                    </p:anim>
                                    <p:anim calcmode="lin" valueType="num">
                                      <p:cBhvr>
                                        <p:cTn id="100" dur="500" fill="hold"/>
                                        <p:tgtEl>
                                          <p:spTgt spid="62"/>
                                        </p:tgtEl>
                                        <p:attrNameLst>
                                          <p:attrName>ppt_y</p:attrName>
                                        </p:attrNameLst>
                                      </p:cBhvr>
                                      <p:tavLst>
                                        <p:tav tm="0">
                                          <p:val>
                                            <p:strVal val="#ppt_y"/>
                                          </p:val>
                                        </p:tav>
                                        <p:tav tm="100000">
                                          <p:val>
                                            <p:strVal val="#ppt_y"/>
                                          </p:val>
                                        </p:tav>
                                      </p:tavLst>
                                    </p:anim>
                                    <p:anim calcmode="lin" valueType="num">
                                      <p:cBhvr>
                                        <p:cTn id="101" dur="500" fill="hold"/>
                                        <p:tgtEl>
                                          <p:spTgt spid="62"/>
                                        </p:tgtEl>
                                        <p:attrNameLst>
                                          <p:attrName>ppt_w</p:attrName>
                                        </p:attrNameLst>
                                      </p:cBhvr>
                                      <p:tavLst>
                                        <p:tav tm="0">
                                          <p:val>
                                            <p:fltVal val="0"/>
                                          </p:val>
                                        </p:tav>
                                        <p:tav tm="100000">
                                          <p:val>
                                            <p:strVal val="#ppt_w"/>
                                          </p:val>
                                        </p:tav>
                                      </p:tavLst>
                                    </p:anim>
                                    <p:anim calcmode="lin" valueType="num">
                                      <p:cBhvr>
                                        <p:cTn id="102" dur="500" fill="hold"/>
                                        <p:tgtEl>
                                          <p:spTgt spid="62"/>
                                        </p:tgtEl>
                                        <p:attrNameLst>
                                          <p:attrName>ppt_h</p:attrName>
                                        </p:attrNameLst>
                                      </p:cBhvr>
                                      <p:tavLst>
                                        <p:tav tm="0">
                                          <p:val>
                                            <p:strVal val="#ppt_h"/>
                                          </p:val>
                                        </p:tav>
                                        <p:tav tm="100000">
                                          <p:val>
                                            <p:strVal val="#ppt_h"/>
                                          </p:val>
                                        </p:tav>
                                      </p:tavLst>
                                    </p:anim>
                                  </p:childTnLst>
                                </p:cTn>
                              </p:par>
                            </p:childTnLst>
                          </p:cTn>
                        </p:par>
                        <p:par>
                          <p:cTn id="103" fill="hold">
                            <p:stCondLst>
                              <p:cond delay="1500"/>
                            </p:stCondLst>
                            <p:childTnLst>
                              <p:par>
                                <p:cTn id="104" presetID="10" presetClass="entr" presetSubtype="0" fill="hold" grpId="0" nodeType="afterEffect">
                                  <p:stCondLst>
                                    <p:cond delay="0"/>
                                  </p:stCondLst>
                                  <p:childTnLst>
                                    <p:set>
                                      <p:cBhvr>
                                        <p:cTn id="105" dur="1" fill="hold">
                                          <p:stCondLst>
                                            <p:cond delay="0"/>
                                          </p:stCondLst>
                                        </p:cTn>
                                        <p:tgtEl>
                                          <p:spTgt spid="110"/>
                                        </p:tgtEl>
                                        <p:attrNameLst>
                                          <p:attrName>style.visibility</p:attrName>
                                        </p:attrNameLst>
                                      </p:cBhvr>
                                      <p:to>
                                        <p:strVal val="visible"/>
                                      </p:to>
                                    </p:set>
                                    <p:animEffect transition="in" filter="fade">
                                      <p:cBhvr>
                                        <p:cTn id="106" dur="500"/>
                                        <p:tgtEl>
                                          <p:spTgt spid="110"/>
                                        </p:tgtEl>
                                      </p:cBhvr>
                                    </p:animEffect>
                                  </p:childTnLst>
                                </p:cTn>
                              </p:par>
                            </p:childTnLst>
                          </p:cTn>
                        </p:par>
                      </p:childTnLst>
                    </p:cTn>
                  </p:par>
                  <p:par>
                    <p:cTn id="107" fill="hold">
                      <p:stCondLst>
                        <p:cond delay="indefinite"/>
                      </p:stCondLst>
                      <p:childTnLst>
                        <p:par>
                          <p:cTn id="108" fill="hold">
                            <p:stCondLst>
                              <p:cond delay="0"/>
                            </p:stCondLst>
                            <p:childTnLst>
                              <p:par>
                                <p:cTn id="109" presetID="17" presetClass="entr" presetSubtype="2" fill="hold" grpId="0" nodeType="click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p:cTn id="111" dur="500" fill="hold"/>
                                        <p:tgtEl>
                                          <p:spTgt spid="9"/>
                                        </p:tgtEl>
                                        <p:attrNameLst>
                                          <p:attrName>ppt_x</p:attrName>
                                        </p:attrNameLst>
                                      </p:cBhvr>
                                      <p:tavLst>
                                        <p:tav tm="0">
                                          <p:val>
                                            <p:strVal val="#ppt_x+#ppt_w/2"/>
                                          </p:val>
                                        </p:tav>
                                        <p:tav tm="100000">
                                          <p:val>
                                            <p:strVal val="#ppt_x"/>
                                          </p:val>
                                        </p:tav>
                                      </p:tavLst>
                                    </p:anim>
                                    <p:anim calcmode="lin" valueType="num">
                                      <p:cBhvr>
                                        <p:cTn id="112" dur="500" fill="hold"/>
                                        <p:tgtEl>
                                          <p:spTgt spid="9"/>
                                        </p:tgtEl>
                                        <p:attrNameLst>
                                          <p:attrName>ppt_y</p:attrName>
                                        </p:attrNameLst>
                                      </p:cBhvr>
                                      <p:tavLst>
                                        <p:tav tm="0">
                                          <p:val>
                                            <p:strVal val="#ppt_y"/>
                                          </p:val>
                                        </p:tav>
                                        <p:tav tm="100000">
                                          <p:val>
                                            <p:strVal val="#ppt_y"/>
                                          </p:val>
                                        </p:tav>
                                      </p:tavLst>
                                    </p:anim>
                                    <p:anim calcmode="lin" valueType="num">
                                      <p:cBhvr>
                                        <p:cTn id="113" dur="500" fill="hold"/>
                                        <p:tgtEl>
                                          <p:spTgt spid="9"/>
                                        </p:tgtEl>
                                        <p:attrNameLst>
                                          <p:attrName>ppt_w</p:attrName>
                                        </p:attrNameLst>
                                      </p:cBhvr>
                                      <p:tavLst>
                                        <p:tav tm="0">
                                          <p:val>
                                            <p:fltVal val="0"/>
                                          </p:val>
                                        </p:tav>
                                        <p:tav tm="100000">
                                          <p:val>
                                            <p:strVal val="#ppt_w"/>
                                          </p:val>
                                        </p:tav>
                                      </p:tavLst>
                                    </p:anim>
                                    <p:anim calcmode="lin" valueType="num">
                                      <p:cBhvr>
                                        <p:cTn id="114" dur="500" fill="hold"/>
                                        <p:tgtEl>
                                          <p:spTgt spid="9"/>
                                        </p:tgtEl>
                                        <p:attrNameLst>
                                          <p:attrName>ppt_h</p:attrName>
                                        </p:attrNameLst>
                                      </p:cBhvr>
                                      <p:tavLst>
                                        <p:tav tm="0">
                                          <p:val>
                                            <p:strVal val="#ppt_h"/>
                                          </p:val>
                                        </p:tav>
                                        <p:tav tm="100000">
                                          <p:val>
                                            <p:strVal val="#ppt_h"/>
                                          </p:val>
                                        </p:tav>
                                      </p:tavLst>
                                    </p:anim>
                                  </p:childTnLst>
                                </p:cTn>
                              </p:par>
                            </p:childTnLst>
                          </p:cTn>
                        </p:par>
                        <p:par>
                          <p:cTn id="115" fill="hold">
                            <p:stCondLst>
                              <p:cond delay="500"/>
                            </p:stCondLst>
                            <p:childTnLst>
                              <p:par>
                                <p:cTn id="116" presetID="17" presetClass="entr" presetSubtype="8" fill="hold" grpId="0" nodeType="afterEffect">
                                  <p:stCondLst>
                                    <p:cond delay="0"/>
                                  </p:stCondLst>
                                  <p:childTnLst>
                                    <p:set>
                                      <p:cBhvr>
                                        <p:cTn id="117" dur="1" fill="hold">
                                          <p:stCondLst>
                                            <p:cond delay="0"/>
                                          </p:stCondLst>
                                        </p:cTn>
                                        <p:tgtEl>
                                          <p:spTgt spid="7"/>
                                        </p:tgtEl>
                                        <p:attrNameLst>
                                          <p:attrName>style.visibility</p:attrName>
                                        </p:attrNameLst>
                                      </p:cBhvr>
                                      <p:to>
                                        <p:strVal val="visible"/>
                                      </p:to>
                                    </p:set>
                                    <p:anim calcmode="lin" valueType="num">
                                      <p:cBhvr>
                                        <p:cTn id="118" dur="500" fill="hold"/>
                                        <p:tgtEl>
                                          <p:spTgt spid="7"/>
                                        </p:tgtEl>
                                        <p:attrNameLst>
                                          <p:attrName>ppt_x</p:attrName>
                                        </p:attrNameLst>
                                      </p:cBhvr>
                                      <p:tavLst>
                                        <p:tav tm="0">
                                          <p:val>
                                            <p:strVal val="#ppt_x-#ppt_w/2"/>
                                          </p:val>
                                        </p:tav>
                                        <p:tav tm="100000">
                                          <p:val>
                                            <p:strVal val="#ppt_x"/>
                                          </p:val>
                                        </p:tav>
                                      </p:tavLst>
                                    </p:anim>
                                    <p:anim calcmode="lin" valueType="num">
                                      <p:cBhvr>
                                        <p:cTn id="119" dur="500" fill="hold"/>
                                        <p:tgtEl>
                                          <p:spTgt spid="7"/>
                                        </p:tgtEl>
                                        <p:attrNameLst>
                                          <p:attrName>ppt_y</p:attrName>
                                        </p:attrNameLst>
                                      </p:cBhvr>
                                      <p:tavLst>
                                        <p:tav tm="0">
                                          <p:val>
                                            <p:strVal val="#ppt_y"/>
                                          </p:val>
                                        </p:tav>
                                        <p:tav tm="100000">
                                          <p:val>
                                            <p:strVal val="#ppt_y"/>
                                          </p:val>
                                        </p:tav>
                                      </p:tavLst>
                                    </p:anim>
                                    <p:anim calcmode="lin" valueType="num">
                                      <p:cBhvr>
                                        <p:cTn id="120" dur="500" fill="hold"/>
                                        <p:tgtEl>
                                          <p:spTgt spid="7"/>
                                        </p:tgtEl>
                                        <p:attrNameLst>
                                          <p:attrName>ppt_w</p:attrName>
                                        </p:attrNameLst>
                                      </p:cBhvr>
                                      <p:tavLst>
                                        <p:tav tm="0">
                                          <p:val>
                                            <p:fltVal val="0"/>
                                          </p:val>
                                        </p:tav>
                                        <p:tav tm="100000">
                                          <p:val>
                                            <p:strVal val="#ppt_w"/>
                                          </p:val>
                                        </p:tav>
                                      </p:tavLst>
                                    </p:anim>
                                    <p:anim calcmode="lin" valueType="num">
                                      <p:cBhvr>
                                        <p:cTn id="121" dur="500" fill="hold"/>
                                        <p:tgtEl>
                                          <p:spTgt spid="7"/>
                                        </p:tgtEl>
                                        <p:attrNameLst>
                                          <p:attrName>ppt_h</p:attrName>
                                        </p:attrNameLst>
                                      </p:cBhvr>
                                      <p:tavLst>
                                        <p:tav tm="0">
                                          <p:val>
                                            <p:strVal val="#ppt_h"/>
                                          </p:val>
                                        </p:tav>
                                        <p:tav tm="100000">
                                          <p:val>
                                            <p:strVal val="#ppt_h"/>
                                          </p:val>
                                        </p:tav>
                                      </p:tavLst>
                                    </p:anim>
                                  </p:childTnLst>
                                </p:cTn>
                              </p:par>
                            </p:childTnLst>
                          </p:cTn>
                        </p:par>
                        <p:par>
                          <p:cTn id="122" fill="hold">
                            <p:stCondLst>
                              <p:cond delay="1000"/>
                            </p:stCondLst>
                            <p:childTnLst>
                              <p:par>
                                <p:cTn id="123" presetID="17" presetClass="entr" presetSubtype="8" fill="hold" nodeType="afterEffect">
                                  <p:stCondLst>
                                    <p:cond delay="0"/>
                                  </p:stCondLst>
                                  <p:childTnLst>
                                    <p:set>
                                      <p:cBhvr>
                                        <p:cTn id="124" dur="1" fill="hold">
                                          <p:stCondLst>
                                            <p:cond delay="0"/>
                                          </p:stCondLst>
                                        </p:cTn>
                                        <p:tgtEl>
                                          <p:spTgt spid="108"/>
                                        </p:tgtEl>
                                        <p:attrNameLst>
                                          <p:attrName>style.visibility</p:attrName>
                                        </p:attrNameLst>
                                      </p:cBhvr>
                                      <p:to>
                                        <p:strVal val="visible"/>
                                      </p:to>
                                    </p:set>
                                    <p:anim calcmode="lin" valueType="num">
                                      <p:cBhvr>
                                        <p:cTn id="125" dur="500" fill="hold"/>
                                        <p:tgtEl>
                                          <p:spTgt spid="108"/>
                                        </p:tgtEl>
                                        <p:attrNameLst>
                                          <p:attrName>ppt_x</p:attrName>
                                        </p:attrNameLst>
                                      </p:cBhvr>
                                      <p:tavLst>
                                        <p:tav tm="0">
                                          <p:val>
                                            <p:strVal val="#ppt_x-#ppt_w/2"/>
                                          </p:val>
                                        </p:tav>
                                        <p:tav tm="100000">
                                          <p:val>
                                            <p:strVal val="#ppt_x"/>
                                          </p:val>
                                        </p:tav>
                                      </p:tavLst>
                                    </p:anim>
                                    <p:anim calcmode="lin" valueType="num">
                                      <p:cBhvr>
                                        <p:cTn id="126" dur="500" fill="hold"/>
                                        <p:tgtEl>
                                          <p:spTgt spid="108"/>
                                        </p:tgtEl>
                                        <p:attrNameLst>
                                          <p:attrName>ppt_y</p:attrName>
                                        </p:attrNameLst>
                                      </p:cBhvr>
                                      <p:tavLst>
                                        <p:tav tm="0">
                                          <p:val>
                                            <p:strVal val="#ppt_y"/>
                                          </p:val>
                                        </p:tav>
                                        <p:tav tm="100000">
                                          <p:val>
                                            <p:strVal val="#ppt_y"/>
                                          </p:val>
                                        </p:tav>
                                      </p:tavLst>
                                    </p:anim>
                                    <p:anim calcmode="lin" valueType="num">
                                      <p:cBhvr>
                                        <p:cTn id="127" dur="500" fill="hold"/>
                                        <p:tgtEl>
                                          <p:spTgt spid="108"/>
                                        </p:tgtEl>
                                        <p:attrNameLst>
                                          <p:attrName>ppt_w</p:attrName>
                                        </p:attrNameLst>
                                      </p:cBhvr>
                                      <p:tavLst>
                                        <p:tav tm="0">
                                          <p:val>
                                            <p:fltVal val="0"/>
                                          </p:val>
                                        </p:tav>
                                        <p:tav tm="100000">
                                          <p:val>
                                            <p:strVal val="#ppt_w"/>
                                          </p:val>
                                        </p:tav>
                                      </p:tavLst>
                                    </p:anim>
                                    <p:anim calcmode="lin" valueType="num">
                                      <p:cBhvr>
                                        <p:cTn id="128" dur="500" fill="hold"/>
                                        <p:tgtEl>
                                          <p:spTgt spid="108"/>
                                        </p:tgtEl>
                                        <p:attrNameLst>
                                          <p:attrName>ppt_h</p:attrName>
                                        </p:attrNameLst>
                                      </p:cBhvr>
                                      <p:tavLst>
                                        <p:tav tm="0">
                                          <p:val>
                                            <p:strVal val="#ppt_h"/>
                                          </p:val>
                                        </p:tav>
                                        <p:tav tm="100000">
                                          <p:val>
                                            <p:strVal val="#ppt_h"/>
                                          </p:val>
                                        </p:tav>
                                      </p:tavLst>
                                    </p:anim>
                                  </p:childTnLst>
                                </p:cTn>
                              </p:par>
                            </p:childTnLst>
                          </p:cTn>
                        </p:par>
                        <p:par>
                          <p:cTn id="129" fill="hold">
                            <p:stCondLst>
                              <p:cond delay="1500"/>
                            </p:stCondLst>
                            <p:childTnLst>
                              <p:par>
                                <p:cTn id="130" presetID="10" presetClass="entr" presetSubtype="0" fill="hold" grpId="0" nodeType="afterEffect">
                                  <p:stCondLst>
                                    <p:cond delay="0"/>
                                  </p:stCondLst>
                                  <p:childTnLst>
                                    <p:set>
                                      <p:cBhvr>
                                        <p:cTn id="131" dur="1" fill="hold">
                                          <p:stCondLst>
                                            <p:cond delay="0"/>
                                          </p:stCondLst>
                                        </p:cTn>
                                        <p:tgtEl>
                                          <p:spTgt spid="99"/>
                                        </p:tgtEl>
                                        <p:attrNameLst>
                                          <p:attrName>style.visibility</p:attrName>
                                        </p:attrNameLst>
                                      </p:cBhvr>
                                      <p:to>
                                        <p:strVal val="visible"/>
                                      </p:to>
                                    </p:set>
                                    <p:animEffect transition="in" filter="fade">
                                      <p:cBhvr>
                                        <p:cTn id="132" dur="500"/>
                                        <p:tgtEl>
                                          <p:spTgt spid="99"/>
                                        </p:tgtEl>
                                      </p:cBhvr>
                                    </p:animEffect>
                                  </p:childTnLst>
                                </p:cTn>
                              </p:par>
                            </p:childTnLst>
                          </p:cTn>
                        </p:par>
                      </p:childTnLst>
                    </p:cTn>
                  </p:par>
                  <p:par>
                    <p:cTn id="133" fill="hold">
                      <p:stCondLst>
                        <p:cond delay="indefinite"/>
                      </p:stCondLst>
                      <p:childTnLst>
                        <p:par>
                          <p:cTn id="134" fill="hold">
                            <p:stCondLst>
                              <p:cond delay="0"/>
                            </p:stCondLst>
                            <p:childTnLst>
                              <p:par>
                                <p:cTn id="135" presetID="17" presetClass="entr" presetSubtype="2" fill="hold" grpId="0" nodeType="clickEffect">
                                  <p:stCondLst>
                                    <p:cond delay="0"/>
                                  </p:stCondLst>
                                  <p:childTnLst>
                                    <p:set>
                                      <p:cBhvr>
                                        <p:cTn id="136" dur="1" fill="hold">
                                          <p:stCondLst>
                                            <p:cond delay="0"/>
                                          </p:stCondLst>
                                        </p:cTn>
                                        <p:tgtEl>
                                          <p:spTgt spid="30"/>
                                        </p:tgtEl>
                                        <p:attrNameLst>
                                          <p:attrName>style.visibility</p:attrName>
                                        </p:attrNameLst>
                                      </p:cBhvr>
                                      <p:to>
                                        <p:strVal val="visible"/>
                                      </p:to>
                                    </p:set>
                                    <p:anim calcmode="lin" valueType="num">
                                      <p:cBhvr>
                                        <p:cTn id="137" dur="500" fill="hold"/>
                                        <p:tgtEl>
                                          <p:spTgt spid="30"/>
                                        </p:tgtEl>
                                        <p:attrNameLst>
                                          <p:attrName>ppt_x</p:attrName>
                                        </p:attrNameLst>
                                      </p:cBhvr>
                                      <p:tavLst>
                                        <p:tav tm="0">
                                          <p:val>
                                            <p:strVal val="#ppt_x+#ppt_w/2"/>
                                          </p:val>
                                        </p:tav>
                                        <p:tav tm="100000">
                                          <p:val>
                                            <p:strVal val="#ppt_x"/>
                                          </p:val>
                                        </p:tav>
                                      </p:tavLst>
                                    </p:anim>
                                    <p:anim calcmode="lin" valueType="num">
                                      <p:cBhvr>
                                        <p:cTn id="138" dur="500" fill="hold"/>
                                        <p:tgtEl>
                                          <p:spTgt spid="30"/>
                                        </p:tgtEl>
                                        <p:attrNameLst>
                                          <p:attrName>ppt_y</p:attrName>
                                        </p:attrNameLst>
                                      </p:cBhvr>
                                      <p:tavLst>
                                        <p:tav tm="0">
                                          <p:val>
                                            <p:strVal val="#ppt_y"/>
                                          </p:val>
                                        </p:tav>
                                        <p:tav tm="100000">
                                          <p:val>
                                            <p:strVal val="#ppt_y"/>
                                          </p:val>
                                        </p:tav>
                                      </p:tavLst>
                                    </p:anim>
                                    <p:anim calcmode="lin" valueType="num">
                                      <p:cBhvr>
                                        <p:cTn id="139" dur="500" fill="hold"/>
                                        <p:tgtEl>
                                          <p:spTgt spid="30"/>
                                        </p:tgtEl>
                                        <p:attrNameLst>
                                          <p:attrName>ppt_w</p:attrName>
                                        </p:attrNameLst>
                                      </p:cBhvr>
                                      <p:tavLst>
                                        <p:tav tm="0">
                                          <p:val>
                                            <p:fltVal val="0"/>
                                          </p:val>
                                        </p:tav>
                                        <p:tav tm="100000">
                                          <p:val>
                                            <p:strVal val="#ppt_w"/>
                                          </p:val>
                                        </p:tav>
                                      </p:tavLst>
                                    </p:anim>
                                    <p:anim calcmode="lin" valueType="num">
                                      <p:cBhvr>
                                        <p:cTn id="140" dur="500" fill="hold"/>
                                        <p:tgtEl>
                                          <p:spTgt spid="30"/>
                                        </p:tgtEl>
                                        <p:attrNameLst>
                                          <p:attrName>ppt_h</p:attrName>
                                        </p:attrNameLst>
                                      </p:cBhvr>
                                      <p:tavLst>
                                        <p:tav tm="0">
                                          <p:val>
                                            <p:strVal val="#ppt_h"/>
                                          </p:val>
                                        </p:tav>
                                        <p:tav tm="100000">
                                          <p:val>
                                            <p:strVal val="#ppt_h"/>
                                          </p:val>
                                        </p:tav>
                                      </p:tavLst>
                                    </p:anim>
                                  </p:childTnLst>
                                </p:cTn>
                              </p:par>
                            </p:childTnLst>
                          </p:cTn>
                        </p:par>
                        <p:par>
                          <p:cTn id="141" fill="hold">
                            <p:stCondLst>
                              <p:cond delay="500"/>
                            </p:stCondLst>
                            <p:childTnLst>
                              <p:par>
                                <p:cTn id="142" presetID="17" presetClass="entr" presetSubtype="8" fill="hold" grpId="0" nodeType="afterEffect">
                                  <p:stCondLst>
                                    <p:cond delay="0"/>
                                  </p:stCondLst>
                                  <p:childTnLst>
                                    <p:set>
                                      <p:cBhvr>
                                        <p:cTn id="143" dur="1" fill="hold">
                                          <p:stCondLst>
                                            <p:cond delay="0"/>
                                          </p:stCondLst>
                                        </p:cTn>
                                        <p:tgtEl>
                                          <p:spTgt spid="28"/>
                                        </p:tgtEl>
                                        <p:attrNameLst>
                                          <p:attrName>style.visibility</p:attrName>
                                        </p:attrNameLst>
                                      </p:cBhvr>
                                      <p:to>
                                        <p:strVal val="visible"/>
                                      </p:to>
                                    </p:set>
                                    <p:anim calcmode="lin" valueType="num">
                                      <p:cBhvr>
                                        <p:cTn id="144" dur="500" fill="hold"/>
                                        <p:tgtEl>
                                          <p:spTgt spid="28"/>
                                        </p:tgtEl>
                                        <p:attrNameLst>
                                          <p:attrName>ppt_x</p:attrName>
                                        </p:attrNameLst>
                                      </p:cBhvr>
                                      <p:tavLst>
                                        <p:tav tm="0">
                                          <p:val>
                                            <p:strVal val="#ppt_x-#ppt_w/2"/>
                                          </p:val>
                                        </p:tav>
                                        <p:tav tm="100000">
                                          <p:val>
                                            <p:strVal val="#ppt_x"/>
                                          </p:val>
                                        </p:tav>
                                      </p:tavLst>
                                    </p:anim>
                                    <p:anim calcmode="lin" valueType="num">
                                      <p:cBhvr>
                                        <p:cTn id="145" dur="500" fill="hold"/>
                                        <p:tgtEl>
                                          <p:spTgt spid="28"/>
                                        </p:tgtEl>
                                        <p:attrNameLst>
                                          <p:attrName>ppt_y</p:attrName>
                                        </p:attrNameLst>
                                      </p:cBhvr>
                                      <p:tavLst>
                                        <p:tav tm="0">
                                          <p:val>
                                            <p:strVal val="#ppt_y"/>
                                          </p:val>
                                        </p:tav>
                                        <p:tav tm="100000">
                                          <p:val>
                                            <p:strVal val="#ppt_y"/>
                                          </p:val>
                                        </p:tav>
                                      </p:tavLst>
                                    </p:anim>
                                    <p:anim calcmode="lin" valueType="num">
                                      <p:cBhvr>
                                        <p:cTn id="146" dur="500" fill="hold"/>
                                        <p:tgtEl>
                                          <p:spTgt spid="28"/>
                                        </p:tgtEl>
                                        <p:attrNameLst>
                                          <p:attrName>ppt_w</p:attrName>
                                        </p:attrNameLst>
                                      </p:cBhvr>
                                      <p:tavLst>
                                        <p:tav tm="0">
                                          <p:val>
                                            <p:fltVal val="0"/>
                                          </p:val>
                                        </p:tav>
                                        <p:tav tm="100000">
                                          <p:val>
                                            <p:strVal val="#ppt_w"/>
                                          </p:val>
                                        </p:tav>
                                      </p:tavLst>
                                    </p:anim>
                                    <p:anim calcmode="lin" valueType="num">
                                      <p:cBhvr>
                                        <p:cTn id="147" dur="500" fill="hold"/>
                                        <p:tgtEl>
                                          <p:spTgt spid="28"/>
                                        </p:tgtEl>
                                        <p:attrNameLst>
                                          <p:attrName>ppt_h</p:attrName>
                                        </p:attrNameLst>
                                      </p:cBhvr>
                                      <p:tavLst>
                                        <p:tav tm="0">
                                          <p:val>
                                            <p:strVal val="#ppt_h"/>
                                          </p:val>
                                        </p:tav>
                                        <p:tav tm="100000">
                                          <p:val>
                                            <p:strVal val="#ppt_h"/>
                                          </p:val>
                                        </p:tav>
                                      </p:tavLst>
                                    </p:anim>
                                  </p:childTnLst>
                                </p:cTn>
                              </p:par>
                            </p:childTnLst>
                          </p:cTn>
                        </p:par>
                        <p:par>
                          <p:cTn id="148" fill="hold">
                            <p:stCondLst>
                              <p:cond delay="1000"/>
                            </p:stCondLst>
                            <p:childTnLst>
                              <p:par>
                                <p:cTn id="149" presetID="17" presetClass="entr" presetSubtype="8" fill="hold" grpId="0" nodeType="afterEffect">
                                  <p:stCondLst>
                                    <p:cond delay="0"/>
                                  </p:stCondLst>
                                  <p:childTnLst>
                                    <p:set>
                                      <p:cBhvr>
                                        <p:cTn id="150" dur="1" fill="hold">
                                          <p:stCondLst>
                                            <p:cond delay="0"/>
                                          </p:stCondLst>
                                        </p:cTn>
                                        <p:tgtEl>
                                          <p:spTgt spid="29"/>
                                        </p:tgtEl>
                                        <p:attrNameLst>
                                          <p:attrName>style.visibility</p:attrName>
                                        </p:attrNameLst>
                                      </p:cBhvr>
                                      <p:to>
                                        <p:strVal val="visible"/>
                                      </p:to>
                                    </p:set>
                                    <p:anim calcmode="lin" valueType="num">
                                      <p:cBhvr>
                                        <p:cTn id="151" dur="500" fill="hold"/>
                                        <p:tgtEl>
                                          <p:spTgt spid="29"/>
                                        </p:tgtEl>
                                        <p:attrNameLst>
                                          <p:attrName>ppt_x</p:attrName>
                                        </p:attrNameLst>
                                      </p:cBhvr>
                                      <p:tavLst>
                                        <p:tav tm="0">
                                          <p:val>
                                            <p:strVal val="#ppt_x-#ppt_w/2"/>
                                          </p:val>
                                        </p:tav>
                                        <p:tav tm="100000">
                                          <p:val>
                                            <p:strVal val="#ppt_x"/>
                                          </p:val>
                                        </p:tav>
                                      </p:tavLst>
                                    </p:anim>
                                    <p:anim calcmode="lin" valueType="num">
                                      <p:cBhvr>
                                        <p:cTn id="152" dur="500" fill="hold"/>
                                        <p:tgtEl>
                                          <p:spTgt spid="29"/>
                                        </p:tgtEl>
                                        <p:attrNameLst>
                                          <p:attrName>ppt_y</p:attrName>
                                        </p:attrNameLst>
                                      </p:cBhvr>
                                      <p:tavLst>
                                        <p:tav tm="0">
                                          <p:val>
                                            <p:strVal val="#ppt_y"/>
                                          </p:val>
                                        </p:tav>
                                        <p:tav tm="100000">
                                          <p:val>
                                            <p:strVal val="#ppt_y"/>
                                          </p:val>
                                        </p:tav>
                                      </p:tavLst>
                                    </p:anim>
                                    <p:anim calcmode="lin" valueType="num">
                                      <p:cBhvr>
                                        <p:cTn id="153" dur="500" fill="hold"/>
                                        <p:tgtEl>
                                          <p:spTgt spid="29"/>
                                        </p:tgtEl>
                                        <p:attrNameLst>
                                          <p:attrName>ppt_w</p:attrName>
                                        </p:attrNameLst>
                                      </p:cBhvr>
                                      <p:tavLst>
                                        <p:tav tm="0">
                                          <p:val>
                                            <p:fltVal val="0"/>
                                          </p:val>
                                        </p:tav>
                                        <p:tav tm="100000">
                                          <p:val>
                                            <p:strVal val="#ppt_w"/>
                                          </p:val>
                                        </p:tav>
                                      </p:tavLst>
                                    </p:anim>
                                    <p:anim calcmode="lin" valueType="num">
                                      <p:cBhvr>
                                        <p:cTn id="154" dur="500" fill="hold"/>
                                        <p:tgtEl>
                                          <p:spTgt spid="29"/>
                                        </p:tgtEl>
                                        <p:attrNameLst>
                                          <p:attrName>ppt_h</p:attrName>
                                        </p:attrNameLst>
                                      </p:cBhvr>
                                      <p:tavLst>
                                        <p:tav tm="0">
                                          <p:val>
                                            <p:strVal val="#ppt_h"/>
                                          </p:val>
                                        </p:tav>
                                        <p:tav tm="100000">
                                          <p:val>
                                            <p:strVal val="#ppt_h"/>
                                          </p:val>
                                        </p:tav>
                                      </p:tavLst>
                                    </p:anim>
                                  </p:childTnLst>
                                </p:cTn>
                              </p:par>
                            </p:childTnLst>
                          </p:cTn>
                        </p:par>
                        <p:par>
                          <p:cTn id="155" fill="hold">
                            <p:stCondLst>
                              <p:cond delay="1500"/>
                            </p:stCondLst>
                            <p:childTnLst>
                              <p:par>
                                <p:cTn id="156" presetID="10" presetClass="entr" presetSubtype="0" fill="hold" grpId="0" nodeType="afterEffect">
                                  <p:stCondLst>
                                    <p:cond delay="0"/>
                                  </p:stCondLst>
                                  <p:childTnLst>
                                    <p:set>
                                      <p:cBhvr>
                                        <p:cTn id="157" dur="1" fill="hold">
                                          <p:stCondLst>
                                            <p:cond delay="0"/>
                                          </p:stCondLst>
                                        </p:cTn>
                                        <p:tgtEl>
                                          <p:spTgt spid="111"/>
                                        </p:tgtEl>
                                        <p:attrNameLst>
                                          <p:attrName>style.visibility</p:attrName>
                                        </p:attrNameLst>
                                      </p:cBhvr>
                                      <p:to>
                                        <p:strVal val="visible"/>
                                      </p:to>
                                    </p:set>
                                    <p:animEffect transition="in" filter="fade">
                                      <p:cBhvr>
                                        <p:cTn id="158" dur="500"/>
                                        <p:tgtEl>
                                          <p:spTgt spid="111"/>
                                        </p:tgtEl>
                                      </p:cBhvr>
                                    </p:animEffect>
                                  </p:childTnLst>
                                </p:cTn>
                              </p:par>
                            </p:childTnLst>
                          </p:cTn>
                        </p:par>
                      </p:childTnLst>
                    </p:cTn>
                  </p:par>
                  <p:par>
                    <p:cTn id="159" fill="hold">
                      <p:stCondLst>
                        <p:cond delay="indefinite"/>
                      </p:stCondLst>
                      <p:childTnLst>
                        <p:par>
                          <p:cTn id="160" fill="hold">
                            <p:stCondLst>
                              <p:cond delay="0"/>
                            </p:stCondLst>
                            <p:childTnLst>
                              <p:par>
                                <p:cTn id="161" presetID="17" presetClass="entr" presetSubtype="2" fill="hold" grpId="0" nodeType="clickEffect">
                                  <p:stCondLst>
                                    <p:cond delay="0"/>
                                  </p:stCondLst>
                                  <p:childTnLst>
                                    <p:set>
                                      <p:cBhvr>
                                        <p:cTn id="162" dur="1" fill="hold">
                                          <p:stCondLst>
                                            <p:cond delay="0"/>
                                          </p:stCondLst>
                                        </p:cTn>
                                        <p:tgtEl>
                                          <p:spTgt spid="48"/>
                                        </p:tgtEl>
                                        <p:attrNameLst>
                                          <p:attrName>style.visibility</p:attrName>
                                        </p:attrNameLst>
                                      </p:cBhvr>
                                      <p:to>
                                        <p:strVal val="visible"/>
                                      </p:to>
                                    </p:set>
                                    <p:anim calcmode="lin" valueType="num">
                                      <p:cBhvr>
                                        <p:cTn id="163" dur="500" fill="hold"/>
                                        <p:tgtEl>
                                          <p:spTgt spid="48"/>
                                        </p:tgtEl>
                                        <p:attrNameLst>
                                          <p:attrName>ppt_x</p:attrName>
                                        </p:attrNameLst>
                                      </p:cBhvr>
                                      <p:tavLst>
                                        <p:tav tm="0">
                                          <p:val>
                                            <p:strVal val="#ppt_x+#ppt_w/2"/>
                                          </p:val>
                                        </p:tav>
                                        <p:tav tm="100000">
                                          <p:val>
                                            <p:strVal val="#ppt_x"/>
                                          </p:val>
                                        </p:tav>
                                      </p:tavLst>
                                    </p:anim>
                                    <p:anim calcmode="lin" valueType="num">
                                      <p:cBhvr>
                                        <p:cTn id="164" dur="500" fill="hold"/>
                                        <p:tgtEl>
                                          <p:spTgt spid="48"/>
                                        </p:tgtEl>
                                        <p:attrNameLst>
                                          <p:attrName>ppt_y</p:attrName>
                                        </p:attrNameLst>
                                      </p:cBhvr>
                                      <p:tavLst>
                                        <p:tav tm="0">
                                          <p:val>
                                            <p:strVal val="#ppt_y"/>
                                          </p:val>
                                        </p:tav>
                                        <p:tav tm="100000">
                                          <p:val>
                                            <p:strVal val="#ppt_y"/>
                                          </p:val>
                                        </p:tav>
                                      </p:tavLst>
                                    </p:anim>
                                    <p:anim calcmode="lin" valueType="num">
                                      <p:cBhvr>
                                        <p:cTn id="165" dur="500" fill="hold"/>
                                        <p:tgtEl>
                                          <p:spTgt spid="48"/>
                                        </p:tgtEl>
                                        <p:attrNameLst>
                                          <p:attrName>ppt_w</p:attrName>
                                        </p:attrNameLst>
                                      </p:cBhvr>
                                      <p:tavLst>
                                        <p:tav tm="0">
                                          <p:val>
                                            <p:fltVal val="0"/>
                                          </p:val>
                                        </p:tav>
                                        <p:tav tm="100000">
                                          <p:val>
                                            <p:strVal val="#ppt_w"/>
                                          </p:val>
                                        </p:tav>
                                      </p:tavLst>
                                    </p:anim>
                                    <p:anim calcmode="lin" valueType="num">
                                      <p:cBhvr>
                                        <p:cTn id="166" dur="500" fill="hold"/>
                                        <p:tgtEl>
                                          <p:spTgt spid="48"/>
                                        </p:tgtEl>
                                        <p:attrNameLst>
                                          <p:attrName>ppt_h</p:attrName>
                                        </p:attrNameLst>
                                      </p:cBhvr>
                                      <p:tavLst>
                                        <p:tav tm="0">
                                          <p:val>
                                            <p:strVal val="#ppt_h"/>
                                          </p:val>
                                        </p:tav>
                                        <p:tav tm="100000">
                                          <p:val>
                                            <p:strVal val="#ppt_h"/>
                                          </p:val>
                                        </p:tav>
                                      </p:tavLst>
                                    </p:anim>
                                  </p:childTnLst>
                                </p:cTn>
                              </p:par>
                            </p:childTnLst>
                          </p:cTn>
                        </p:par>
                        <p:par>
                          <p:cTn id="167" fill="hold">
                            <p:stCondLst>
                              <p:cond delay="500"/>
                            </p:stCondLst>
                            <p:childTnLst>
                              <p:par>
                                <p:cTn id="168" presetID="17" presetClass="entr" presetSubtype="8" fill="hold" grpId="0" nodeType="afterEffect">
                                  <p:stCondLst>
                                    <p:cond delay="0"/>
                                  </p:stCondLst>
                                  <p:childTnLst>
                                    <p:set>
                                      <p:cBhvr>
                                        <p:cTn id="169" dur="1" fill="hold">
                                          <p:stCondLst>
                                            <p:cond delay="0"/>
                                          </p:stCondLst>
                                        </p:cTn>
                                        <p:tgtEl>
                                          <p:spTgt spid="46"/>
                                        </p:tgtEl>
                                        <p:attrNameLst>
                                          <p:attrName>style.visibility</p:attrName>
                                        </p:attrNameLst>
                                      </p:cBhvr>
                                      <p:to>
                                        <p:strVal val="visible"/>
                                      </p:to>
                                    </p:set>
                                    <p:anim calcmode="lin" valueType="num">
                                      <p:cBhvr>
                                        <p:cTn id="170" dur="500" fill="hold"/>
                                        <p:tgtEl>
                                          <p:spTgt spid="46"/>
                                        </p:tgtEl>
                                        <p:attrNameLst>
                                          <p:attrName>ppt_x</p:attrName>
                                        </p:attrNameLst>
                                      </p:cBhvr>
                                      <p:tavLst>
                                        <p:tav tm="0">
                                          <p:val>
                                            <p:strVal val="#ppt_x-#ppt_w/2"/>
                                          </p:val>
                                        </p:tav>
                                        <p:tav tm="100000">
                                          <p:val>
                                            <p:strVal val="#ppt_x"/>
                                          </p:val>
                                        </p:tav>
                                      </p:tavLst>
                                    </p:anim>
                                    <p:anim calcmode="lin" valueType="num">
                                      <p:cBhvr>
                                        <p:cTn id="171" dur="500" fill="hold"/>
                                        <p:tgtEl>
                                          <p:spTgt spid="46"/>
                                        </p:tgtEl>
                                        <p:attrNameLst>
                                          <p:attrName>ppt_y</p:attrName>
                                        </p:attrNameLst>
                                      </p:cBhvr>
                                      <p:tavLst>
                                        <p:tav tm="0">
                                          <p:val>
                                            <p:strVal val="#ppt_y"/>
                                          </p:val>
                                        </p:tav>
                                        <p:tav tm="100000">
                                          <p:val>
                                            <p:strVal val="#ppt_y"/>
                                          </p:val>
                                        </p:tav>
                                      </p:tavLst>
                                    </p:anim>
                                    <p:anim calcmode="lin" valueType="num">
                                      <p:cBhvr>
                                        <p:cTn id="172" dur="500" fill="hold"/>
                                        <p:tgtEl>
                                          <p:spTgt spid="46"/>
                                        </p:tgtEl>
                                        <p:attrNameLst>
                                          <p:attrName>ppt_w</p:attrName>
                                        </p:attrNameLst>
                                      </p:cBhvr>
                                      <p:tavLst>
                                        <p:tav tm="0">
                                          <p:val>
                                            <p:fltVal val="0"/>
                                          </p:val>
                                        </p:tav>
                                        <p:tav tm="100000">
                                          <p:val>
                                            <p:strVal val="#ppt_w"/>
                                          </p:val>
                                        </p:tav>
                                      </p:tavLst>
                                    </p:anim>
                                    <p:anim calcmode="lin" valueType="num">
                                      <p:cBhvr>
                                        <p:cTn id="173" dur="500" fill="hold"/>
                                        <p:tgtEl>
                                          <p:spTgt spid="46"/>
                                        </p:tgtEl>
                                        <p:attrNameLst>
                                          <p:attrName>ppt_h</p:attrName>
                                        </p:attrNameLst>
                                      </p:cBhvr>
                                      <p:tavLst>
                                        <p:tav tm="0">
                                          <p:val>
                                            <p:strVal val="#ppt_h"/>
                                          </p:val>
                                        </p:tav>
                                        <p:tav tm="100000">
                                          <p:val>
                                            <p:strVal val="#ppt_h"/>
                                          </p:val>
                                        </p:tav>
                                      </p:tavLst>
                                    </p:anim>
                                  </p:childTnLst>
                                </p:cTn>
                              </p:par>
                            </p:childTnLst>
                          </p:cTn>
                        </p:par>
                        <p:par>
                          <p:cTn id="174" fill="hold">
                            <p:stCondLst>
                              <p:cond delay="1000"/>
                            </p:stCondLst>
                            <p:childTnLst>
                              <p:par>
                                <p:cTn id="175" presetID="17" presetClass="entr" presetSubtype="8" fill="hold" grpId="0" nodeType="afterEffect">
                                  <p:stCondLst>
                                    <p:cond delay="0"/>
                                  </p:stCondLst>
                                  <p:childTnLst>
                                    <p:set>
                                      <p:cBhvr>
                                        <p:cTn id="176" dur="1" fill="hold">
                                          <p:stCondLst>
                                            <p:cond delay="0"/>
                                          </p:stCondLst>
                                        </p:cTn>
                                        <p:tgtEl>
                                          <p:spTgt spid="47"/>
                                        </p:tgtEl>
                                        <p:attrNameLst>
                                          <p:attrName>style.visibility</p:attrName>
                                        </p:attrNameLst>
                                      </p:cBhvr>
                                      <p:to>
                                        <p:strVal val="visible"/>
                                      </p:to>
                                    </p:set>
                                    <p:anim calcmode="lin" valueType="num">
                                      <p:cBhvr>
                                        <p:cTn id="177" dur="500" fill="hold"/>
                                        <p:tgtEl>
                                          <p:spTgt spid="47"/>
                                        </p:tgtEl>
                                        <p:attrNameLst>
                                          <p:attrName>ppt_x</p:attrName>
                                        </p:attrNameLst>
                                      </p:cBhvr>
                                      <p:tavLst>
                                        <p:tav tm="0">
                                          <p:val>
                                            <p:strVal val="#ppt_x-#ppt_w/2"/>
                                          </p:val>
                                        </p:tav>
                                        <p:tav tm="100000">
                                          <p:val>
                                            <p:strVal val="#ppt_x"/>
                                          </p:val>
                                        </p:tav>
                                      </p:tavLst>
                                    </p:anim>
                                    <p:anim calcmode="lin" valueType="num">
                                      <p:cBhvr>
                                        <p:cTn id="178" dur="500" fill="hold"/>
                                        <p:tgtEl>
                                          <p:spTgt spid="47"/>
                                        </p:tgtEl>
                                        <p:attrNameLst>
                                          <p:attrName>ppt_y</p:attrName>
                                        </p:attrNameLst>
                                      </p:cBhvr>
                                      <p:tavLst>
                                        <p:tav tm="0">
                                          <p:val>
                                            <p:strVal val="#ppt_y"/>
                                          </p:val>
                                        </p:tav>
                                        <p:tav tm="100000">
                                          <p:val>
                                            <p:strVal val="#ppt_y"/>
                                          </p:val>
                                        </p:tav>
                                      </p:tavLst>
                                    </p:anim>
                                    <p:anim calcmode="lin" valueType="num">
                                      <p:cBhvr>
                                        <p:cTn id="179" dur="500" fill="hold"/>
                                        <p:tgtEl>
                                          <p:spTgt spid="47"/>
                                        </p:tgtEl>
                                        <p:attrNameLst>
                                          <p:attrName>ppt_w</p:attrName>
                                        </p:attrNameLst>
                                      </p:cBhvr>
                                      <p:tavLst>
                                        <p:tav tm="0">
                                          <p:val>
                                            <p:fltVal val="0"/>
                                          </p:val>
                                        </p:tav>
                                        <p:tav tm="100000">
                                          <p:val>
                                            <p:strVal val="#ppt_w"/>
                                          </p:val>
                                        </p:tav>
                                      </p:tavLst>
                                    </p:anim>
                                    <p:anim calcmode="lin" valueType="num">
                                      <p:cBhvr>
                                        <p:cTn id="180" dur="500" fill="hold"/>
                                        <p:tgtEl>
                                          <p:spTgt spid="47"/>
                                        </p:tgtEl>
                                        <p:attrNameLst>
                                          <p:attrName>ppt_h</p:attrName>
                                        </p:attrNameLst>
                                      </p:cBhvr>
                                      <p:tavLst>
                                        <p:tav tm="0">
                                          <p:val>
                                            <p:strVal val="#ppt_h"/>
                                          </p:val>
                                        </p:tav>
                                        <p:tav tm="100000">
                                          <p:val>
                                            <p:strVal val="#ppt_h"/>
                                          </p:val>
                                        </p:tav>
                                      </p:tavLst>
                                    </p:anim>
                                  </p:childTnLst>
                                </p:cTn>
                              </p:par>
                            </p:childTnLst>
                          </p:cTn>
                        </p:par>
                        <p:par>
                          <p:cTn id="181" fill="hold">
                            <p:stCondLst>
                              <p:cond delay="1500"/>
                            </p:stCondLst>
                            <p:childTnLst>
                              <p:par>
                                <p:cTn id="182" presetID="10" presetClass="entr" presetSubtype="0" fill="hold" grpId="0" nodeType="afterEffect">
                                  <p:stCondLst>
                                    <p:cond delay="0"/>
                                  </p:stCondLst>
                                  <p:childTnLst>
                                    <p:set>
                                      <p:cBhvr>
                                        <p:cTn id="183" dur="1" fill="hold">
                                          <p:stCondLst>
                                            <p:cond delay="0"/>
                                          </p:stCondLst>
                                        </p:cTn>
                                        <p:tgtEl>
                                          <p:spTgt spid="112"/>
                                        </p:tgtEl>
                                        <p:attrNameLst>
                                          <p:attrName>style.visibility</p:attrName>
                                        </p:attrNameLst>
                                      </p:cBhvr>
                                      <p:to>
                                        <p:strVal val="visible"/>
                                      </p:to>
                                    </p:set>
                                    <p:animEffect transition="in" filter="fade">
                                      <p:cBhvr>
                                        <p:cTn id="184" dur="500"/>
                                        <p:tgtEl>
                                          <p:spTgt spid="112"/>
                                        </p:tgtEl>
                                      </p:cBhvr>
                                    </p:animEffect>
                                  </p:childTnLst>
                                </p:cTn>
                              </p:par>
                            </p:childTnLst>
                          </p:cTn>
                        </p:par>
                      </p:childTnLst>
                    </p:cTn>
                  </p:par>
                  <p:par>
                    <p:cTn id="185" fill="hold">
                      <p:stCondLst>
                        <p:cond delay="indefinite"/>
                      </p:stCondLst>
                      <p:childTnLst>
                        <p:par>
                          <p:cTn id="186" fill="hold">
                            <p:stCondLst>
                              <p:cond delay="0"/>
                            </p:stCondLst>
                            <p:childTnLst>
                              <p:par>
                                <p:cTn id="187" presetID="17" presetClass="entr" presetSubtype="2" fill="hold" grpId="0" nodeType="clickEffect">
                                  <p:stCondLst>
                                    <p:cond delay="0"/>
                                  </p:stCondLst>
                                  <p:childTnLst>
                                    <p:set>
                                      <p:cBhvr>
                                        <p:cTn id="188" dur="1" fill="hold">
                                          <p:stCondLst>
                                            <p:cond delay="0"/>
                                          </p:stCondLst>
                                        </p:cTn>
                                        <p:tgtEl>
                                          <p:spTgt spid="66"/>
                                        </p:tgtEl>
                                        <p:attrNameLst>
                                          <p:attrName>style.visibility</p:attrName>
                                        </p:attrNameLst>
                                      </p:cBhvr>
                                      <p:to>
                                        <p:strVal val="visible"/>
                                      </p:to>
                                    </p:set>
                                    <p:anim calcmode="lin" valueType="num">
                                      <p:cBhvr>
                                        <p:cTn id="189" dur="500" fill="hold"/>
                                        <p:tgtEl>
                                          <p:spTgt spid="66"/>
                                        </p:tgtEl>
                                        <p:attrNameLst>
                                          <p:attrName>ppt_x</p:attrName>
                                        </p:attrNameLst>
                                      </p:cBhvr>
                                      <p:tavLst>
                                        <p:tav tm="0">
                                          <p:val>
                                            <p:strVal val="#ppt_x+#ppt_w/2"/>
                                          </p:val>
                                        </p:tav>
                                        <p:tav tm="100000">
                                          <p:val>
                                            <p:strVal val="#ppt_x"/>
                                          </p:val>
                                        </p:tav>
                                      </p:tavLst>
                                    </p:anim>
                                    <p:anim calcmode="lin" valueType="num">
                                      <p:cBhvr>
                                        <p:cTn id="190" dur="500" fill="hold"/>
                                        <p:tgtEl>
                                          <p:spTgt spid="66"/>
                                        </p:tgtEl>
                                        <p:attrNameLst>
                                          <p:attrName>ppt_y</p:attrName>
                                        </p:attrNameLst>
                                      </p:cBhvr>
                                      <p:tavLst>
                                        <p:tav tm="0">
                                          <p:val>
                                            <p:strVal val="#ppt_y"/>
                                          </p:val>
                                        </p:tav>
                                        <p:tav tm="100000">
                                          <p:val>
                                            <p:strVal val="#ppt_y"/>
                                          </p:val>
                                        </p:tav>
                                      </p:tavLst>
                                    </p:anim>
                                    <p:anim calcmode="lin" valueType="num">
                                      <p:cBhvr>
                                        <p:cTn id="191" dur="500" fill="hold"/>
                                        <p:tgtEl>
                                          <p:spTgt spid="66"/>
                                        </p:tgtEl>
                                        <p:attrNameLst>
                                          <p:attrName>ppt_w</p:attrName>
                                        </p:attrNameLst>
                                      </p:cBhvr>
                                      <p:tavLst>
                                        <p:tav tm="0">
                                          <p:val>
                                            <p:fltVal val="0"/>
                                          </p:val>
                                        </p:tav>
                                        <p:tav tm="100000">
                                          <p:val>
                                            <p:strVal val="#ppt_w"/>
                                          </p:val>
                                        </p:tav>
                                      </p:tavLst>
                                    </p:anim>
                                    <p:anim calcmode="lin" valueType="num">
                                      <p:cBhvr>
                                        <p:cTn id="192" dur="500" fill="hold"/>
                                        <p:tgtEl>
                                          <p:spTgt spid="66"/>
                                        </p:tgtEl>
                                        <p:attrNameLst>
                                          <p:attrName>ppt_h</p:attrName>
                                        </p:attrNameLst>
                                      </p:cBhvr>
                                      <p:tavLst>
                                        <p:tav tm="0">
                                          <p:val>
                                            <p:strVal val="#ppt_h"/>
                                          </p:val>
                                        </p:tav>
                                        <p:tav tm="100000">
                                          <p:val>
                                            <p:strVal val="#ppt_h"/>
                                          </p:val>
                                        </p:tav>
                                      </p:tavLst>
                                    </p:anim>
                                  </p:childTnLst>
                                </p:cTn>
                              </p:par>
                            </p:childTnLst>
                          </p:cTn>
                        </p:par>
                        <p:par>
                          <p:cTn id="193" fill="hold">
                            <p:stCondLst>
                              <p:cond delay="500"/>
                            </p:stCondLst>
                            <p:childTnLst>
                              <p:par>
                                <p:cTn id="194" presetID="17" presetClass="entr" presetSubtype="8" fill="hold" grpId="0" nodeType="afterEffect">
                                  <p:stCondLst>
                                    <p:cond delay="0"/>
                                  </p:stCondLst>
                                  <p:childTnLst>
                                    <p:set>
                                      <p:cBhvr>
                                        <p:cTn id="195" dur="1" fill="hold">
                                          <p:stCondLst>
                                            <p:cond delay="0"/>
                                          </p:stCondLst>
                                        </p:cTn>
                                        <p:tgtEl>
                                          <p:spTgt spid="64"/>
                                        </p:tgtEl>
                                        <p:attrNameLst>
                                          <p:attrName>style.visibility</p:attrName>
                                        </p:attrNameLst>
                                      </p:cBhvr>
                                      <p:to>
                                        <p:strVal val="visible"/>
                                      </p:to>
                                    </p:set>
                                    <p:anim calcmode="lin" valueType="num">
                                      <p:cBhvr>
                                        <p:cTn id="196" dur="500" fill="hold"/>
                                        <p:tgtEl>
                                          <p:spTgt spid="64"/>
                                        </p:tgtEl>
                                        <p:attrNameLst>
                                          <p:attrName>ppt_x</p:attrName>
                                        </p:attrNameLst>
                                      </p:cBhvr>
                                      <p:tavLst>
                                        <p:tav tm="0">
                                          <p:val>
                                            <p:strVal val="#ppt_x-#ppt_w/2"/>
                                          </p:val>
                                        </p:tav>
                                        <p:tav tm="100000">
                                          <p:val>
                                            <p:strVal val="#ppt_x"/>
                                          </p:val>
                                        </p:tav>
                                      </p:tavLst>
                                    </p:anim>
                                    <p:anim calcmode="lin" valueType="num">
                                      <p:cBhvr>
                                        <p:cTn id="197" dur="500" fill="hold"/>
                                        <p:tgtEl>
                                          <p:spTgt spid="64"/>
                                        </p:tgtEl>
                                        <p:attrNameLst>
                                          <p:attrName>ppt_y</p:attrName>
                                        </p:attrNameLst>
                                      </p:cBhvr>
                                      <p:tavLst>
                                        <p:tav tm="0">
                                          <p:val>
                                            <p:strVal val="#ppt_y"/>
                                          </p:val>
                                        </p:tav>
                                        <p:tav tm="100000">
                                          <p:val>
                                            <p:strVal val="#ppt_y"/>
                                          </p:val>
                                        </p:tav>
                                      </p:tavLst>
                                    </p:anim>
                                    <p:anim calcmode="lin" valueType="num">
                                      <p:cBhvr>
                                        <p:cTn id="198" dur="500" fill="hold"/>
                                        <p:tgtEl>
                                          <p:spTgt spid="64"/>
                                        </p:tgtEl>
                                        <p:attrNameLst>
                                          <p:attrName>ppt_w</p:attrName>
                                        </p:attrNameLst>
                                      </p:cBhvr>
                                      <p:tavLst>
                                        <p:tav tm="0">
                                          <p:val>
                                            <p:fltVal val="0"/>
                                          </p:val>
                                        </p:tav>
                                        <p:tav tm="100000">
                                          <p:val>
                                            <p:strVal val="#ppt_w"/>
                                          </p:val>
                                        </p:tav>
                                      </p:tavLst>
                                    </p:anim>
                                    <p:anim calcmode="lin" valueType="num">
                                      <p:cBhvr>
                                        <p:cTn id="199" dur="500" fill="hold"/>
                                        <p:tgtEl>
                                          <p:spTgt spid="64"/>
                                        </p:tgtEl>
                                        <p:attrNameLst>
                                          <p:attrName>ppt_h</p:attrName>
                                        </p:attrNameLst>
                                      </p:cBhvr>
                                      <p:tavLst>
                                        <p:tav tm="0">
                                          <p:val>
                                            <p:strVal val="#ppt_h"/>
                                          </p:val>
                                        </p:tav>
                                        <p:tav tm="100000">
                                          <p:val>
                                            <p:strVal val="#ppt_h"/>
                                          </p:val>
                                        </p:tav>
                                      </p:tavLst>
                                    </p:anim>
                                  </p:childTnLst>
                                </p:cTn>
                              </p:par>
                            </p:childTnLst>
                          </p:cTn>
                        </p:par>
                        <p:par>
                          <p:cTn id="200" fill="hold">
                            <p:stCondLst>
                              <p:cond delay="1000"/>
                            </p:stCondLst>
                            <p:childTnLst>
                              <p:par>
                                <p:cTn id="201" presetID="17" presetClass="entr" presetSubtype="8" fill="hold" grpId="0" nodeType="afterEffect">
                                  <p:stCondLst>
                                    <p:cond delay="0"/>
                                  </p:stCondLst>
                                  <p:childTnLst>
                                    <p:set>
                                      <p:cBhvr>
                                        <p:cTn id="202" dur="1" fill="hold">
                                          <p:stCondLst>
                                            <p:cond delay="0"/>
                                          </p:stCondLst>
                                        </p:cTn>
                                        <p:tgtEl>
                                          <p:spTgt spid="65"/>
                                        </p:tgtEl>
                                        <p:attrNameLst>
                                          <p:attrName>style.visibility</p:attrName>
                                        </p:attrNameLst>
                                      </p:cBhvr>
                                      <p:to>
                                        <p:strVal val="visible"/>
                                      </p:to>
                                    </p:set>
                                    <p:anim calcmode="lin" valueType="num">
                                      <p:cBhvr>
                                        <p:cTn id="203" dur="500" fill="hold"/>
                                        <p:tgtEl>
                                          <p:spTgt spid="65"/>
                                        </p:tgtEl>
                                        <p:attrNameLst>
                                          <p:attrName>ppt_x</p:attrName>
                                        </p:attrNameLst>
                                      </p:cBhvr>
                                      <p:tavLst>
                                        <p:tav tm="0">
                                          <p:val>
                                            <p:strVal val="#ppt_x-#ppt_w/2"/>
                                          </p:val>
                                        </p:tav>
                                        <p:tav tm="100000">
                                          <p:val>
                                            <p:strVal val="#ppt_x"/>
                                          </p:val>
                                        </p:tav>
                                      </p:tavLst>
                                    </p:anim>
                                    <p:anim calcmode="lin" valueType="num">
                                      <p:cBhvr>
                                        <p:cTn id="204" dur="500" fill="hold"/>
                                        <p:tgtEl>
                                          <p:spTgt spid="65"/>
                                        </p:tgtEl>
                                        <p:attrNameLst>
                                          <p:attrName>ppt_y</p:attrName>
                                        </p:attrNameLst>
                                      </p:cBhvr>
                                      <p:tavLst>
                                        <p:tav tm="0">
                                          <p:val>
                                            <p:strVal val="#ppt_y"/>
                                          </p:val>
                                        </p:tav>
                                        <p:tav tm="100000">
                                          <p:val>
                                            <p:strVal val="#ppt_y"/>
                                          </p:val>
                                        </p:tav>
                                      </p:tavLst>
                                    </p:anim>
                                    <p:anim calcmode="lin" valueType="num">
                                      <p:cBhvr>
                                        <p:cTn id="205" dur="500" fill="hold"/>
                                        <p:tgtEl>
                                          <p:spTgt spid="65"/>
                                        </p:tgtEl>
                                        <p:attrNameLst>
                                          <p:attrName>ppt_w</p:attrName>
                                        </p:attrNameLst>
                                      </p:cBhvr>
                                      <p:tavLst>
                                        <p:tav tm="0">
                                          <p:val>
                                            <p:fltVal val="0"/>
                                          </p:val>
                                        </p:tav>
                                        <p:tav tm="100000">
                                          <p:val>
                                            <p:strVal val="#ppt_w"/>
                                          </p:val>
                                        </p:tav>
                                      </p:tavLst>
                                    </p:anim>
                                    <p:anim calcmode="lin" valueType="num">
                                      <p:cBhvr>
                                        <p:cTn id="206" dur="500" fill="hold"/>
                                        <p:tgtEl>
                                          <p:spTgt spid="65"/>
                                        </p:tgtEl>
                                        <p:attrNameLst>
                                          <p:attrName>ppt_h</p:attrName>
                                        </p:attrNameLst>
                                      </p:cBhvr>
                                      <p:tavLst>
                                        <p:tav tm="0">
                                          <p:val>
                                            <p:strVal val="#ppt_h"/>
                                          </p:val>
                                        </p:tav>
                                        <p:tav tm="100000">
                                          <p:val>
                                            <p:strVal val="#ppt_h"/>
                                          </p:val>
                                        </p:tav>
                                      </p:tavLst>
                                    </p:anim>
                                  </p:childTnLst>
                                </p:cTn>
                              </p:par>
                            </p:childTnLst>
                          </p:cTn>
                        </p:par>
                        <p:par>
                          <p:cTn id="207" fill="hold">
                            <p:stCondLst>
                              <p:cond delay="1500"/>
                            </p:stCondLst>
                            <p:childTnLst>
                              <p:par>
                                <p:cTn id="208" presetID="10" presetClass="entr" presetSubtype="0" fill="hold" grpId="0" nodeType="afterEffect">
                                  <p:stCondLst>
                                    <p:cond delay="0"/>
                                  </p:stCondLst>
                                  <p:childTnLst>
                                    <p:set>
                                      <p:cBhvr>
                                        <p:cTn id="209" dur="1" fill="hold">
                                          <p:stCondLst>
                                            <p:cond delay="0"/>
                                          </p:stCondLst>
                                        </p:cTn>
                                        <p:tgtEl>
                                          <p:spTgt spid="113"/>
                                        </p:tgtEl>
                                        <p:attrNameLst>
                                          <p:attrName>style.visibility</p:attrName>
                                        </p:attrNameLst>
                                      </p:cBhvr>
                                      <p:to>
                                        <p:strVal val="visible"/>
                                      </p:to>
                                    </p:set>
                                    <p:animEffect transition="in" filter="fade">
                                      <p:cBhvr>
                                        <p:cTn id="210"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2" grpId="0" animBg="1"/>
      <p:bldP spid="113" grpId="0" animBg="1"/>
      <p:bldP spid="100" grpId="0" animBg="1"/>
      <p:bldP spid="109" grpId="0" animBg="1"/>
      <p:bldP spid="110" grpId="0" animBg="1"/>
      <p:bldP spid="99" grpId="0" animBg="1"/>
      <p:bldP spid="4" grpId="0" animBg="1"/>
      <p:bldP spid="7" grpId="0" animBg="1"/>
      <p:bldP spid="25" grpId="0" animBg="1"/>
      <p:bldP spid="28" grpId="0" animBg="1"/>
      <p:bldP spid="43" grpId="0" animBg="1"/>
      <p:bldP spid="46" grpId="0" animBg="1"/>
      <p:bldP spid="64" grpId="0" animBg="1"/>
      <p:bldP spid="61" grpId="0" animBg="1"/>
      <p:bldP spid="3" grpId="0" animBg="1"/>
      <p:bldP spid="6" grpId="0" animBg="1"/>
      <p:bldP spid="9" grpId="0" animBg="1"/>
      <p:bldP spid="29" grpId="0" animBg="1"/>
      <p:bldP spid="27" grpId="0" animBg="1"/>
      <p:bldP spid="30" grpId="0" animBg="1"/>
      <p:bldP spid="44" grpId="0" animBg="1"/>
      <p:bldP spid="45" grpId="0" animBg="1"/>
      <p:bldP spid="47" grpId="0" animBg="1"/>
      <p:bldP spid="62" grpId="0" animBg="1"/>
      <p:bldP spid="48" grpId="0" animBg="1"/>
      <p:bldP spid="63" grpId="0" animBg="1"/>
      <p:bldP spid="65" grpId="0" animBg="1"/>
      <p:bldP spid="6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B796B94-A68B-466E-A21A-ABE1D19BDF70}"/>
              </a:ext>
            </a:extLst>
          </p:cNvPr>
          <p:cNvPicPr>
            <a:picLocks noChangeAspect="1"/>
          </p:cNvPicPr>
          <p:nvPr/>
        </p:nvPicPr>
        <p:blipFill>
          <a:blip r:embed="rId2" cstate="print">
            <a:duotone>
              <a:prstClr val="black"/>
              <a:schemeClr val="accent2">
                <a:tint val="45000"/>
                <a:satMod val="400000"/>
              </a:schemeClr>
            </a:duotone>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a:ext>
            </a:extLst>
          </a:blip>
          <a:stretch>
            <a:fillRect/>
          </a:stretch>
        </p:blipFill>
        <p:spPr>
          <a:xfrm>
            <a:off x="8122666" y="3868144"/>
            <a:ext cx="4069334" cy="3052000"/>
          </a:xfrm>
          <a:prstGeom prst="rect">
            <a:avLst/>
          </a:prstGeom>
        </p:spPr>
      </p:pic>
      <p:sp>
        <p:nvSpPr>
          <p:cNvPr id="7" name="Title 6">
            <a:extLst>
              <a:ext uri="{FF2B5EF4-FFF2-40B4-BE49-F238E27FC236}">
                <a16:creationId xmlns:a16="http://schemas.microsoft.com/office/drawing/2014/main" id="{10A5C30F-185D-413F-9005-B41DD0FA0924}"/>
              </a:ext>
            </a:extLst>
          </p:cNvPr>
          <p:cNvSpPr>
            <a:spLocks noGrp="1"/>
          </p:cNvSpPr>
          <p:nvPr>
            <p:ph type="title"/>
          </p:nvPr>
        </p:nvSpPr>
        <p:spPr/>
        <p:txBody>
          <a:bodyPr/>
          <a:lstStyle/>
          <a:p>
            <a:r>
              <a:rPr lang="en-US" dirty="0"/>
              <a:t>Content</a:t>
            </a:r>
          </a:p>
        </p:txBody>
      </p:sp>
      <p:sp>
        <p:nvSpPr>
          <p:cNvPr id="10" name="Content Placeholder 9">
            <a:extLst>
              <a:ext uri="{FF2B5EF4-FFF2-40B4-BE49-F238E27FC236}">
                <a16:creationId xmlns:a16="http://schemas.microsoft.com/office/drawing/2014/main" id="{40FC70B0-5D08-4BDC-852E-3FD7214DA9BD}"/>
              </a:ext>
            </a:extLst>
          </p:cNvPr>
          <p:cNvSpPr>
            <a:spLocks noGrp="1"/>
          </p:cNvSpPr>
          <p:nvPr>
            <p:ph idx="1"/>
          </p:nvPr>
        </p:nvSpPr>
        <p:spPr>
          <a:xfrm>
            <a:off x="5915125" y="650723"/>
            <a:ext cx="5186597" cy="5930185"/>
          </a:xfrm>
        </p:spPr>
        <p:txBody>
          <a:bodyPr numCol="2">
            <a:normAutofit/>
          </a:bodyPr>
          <a:lstStyle/>
          <a:p>
            <a:pPr marL="0" indent="0">
              <a:spcBef>
                <a:spcPts val="0"/>
              </a:spcBef>
              <a:spcAft>
                <a:spcPts val="0"/>
              </a:spcAft>
              <a:buNone/>
            </a:pPr>
            <a:r>
              <a:rPr lang="en-US" b="1" dirty="0"/>
              <a:t>Introduction </a:t>
            </a:r>
          </a:p>
          <a:p>
            <a:pPr marL="0" indent="0">
              <a:spcBef>
                <a:spcPts val="0"/>
              </a:spcBef>
              <a:spcAft>
                <a:spcPts val="0"/>
              </a:spcAft>
              <a:buNone/>
            </a:pPr>
            <a:r>
              <a:rPr lang="en-US" sz="1600" dirty="0">
                <a:latin typeface="+mj-lt"/>
              </a:rPr>
              <a:t>Organization of Sphere 2018</a:t>
            </a:r>
          </a:p>
          <a:p>
            <a:pPr marL="0" indent="0">
              <a:spcBef>
                <a:spcPts val="0"/>
              </a:spcBef>
              <a:spcAft>
                <a:spcPts val="0"/>
              </a:spcAft>
              <a:buNone/>
            </a:pPr>
            <a:r>
              <a:rPr lang="en-US" sz="1600" dirty="0">
                <a:latin typeface="+mj-lt"/>
              </a:rPr>
              <a:t>Humanitarian Charter </a:t>
            </a:r>
          </a:p>
          <a:p>
            <a:pPr marL="0" indent="0">
              <a:spcBef>
                <a:spcPts val="0"/>
              </a:spcBef>
              <a:spcAft>
                <a:spcPts val="0"/>
              </a:spcAft>
              <a:buNone/>
            </a:pPr>
            <a:r>
              <a:rPr lang="en-US" sz="1600" dirty="0">
                <a:latin typeface="+mj-lt"/>
              </a:rPr>
              <a:t>Protection Principle</a:t>
            </a:r>
          </a:p>
          <a:p>
            <a:pPr marL="0" indent="0">
              <a:spcBef>
                <a:spcPts val="0"/>
              </a:spcBef>
              <a:spcAft>
                <a:spcPts val="0"/>
              </a:spcAft>
              <a:buNone/>
            </a:pPr>
            <a:r>
              <a:rPr lang="en-US" sz="1600" dirty="0">
                <a:latin typeface="+mj-lt"/>
              </a:rPr>
              <a:t>Core Humanitarian Standard</a:t>
            </a:r>
          </a:p>
          <a:p>
            <a:pPr marL="0" indent="0">
              <a:spcBef>
                <a:spcPts val="0"/>
              </a:spcBef>
              <a:spcAft>
                <a:spcPts val="0"/>
              </a:spcAft>
              <a:buNone/>
            </a:pPr>
            <a:endParaRPr lang="en-US" sz="1600" dirty="0">
              <a:latin typeface="+mj-lt"/>
            </a:endParaRPr>
          </a:p>
          <a:p>
            <a:pPr marL="0" indent="0">
              <a:spcBef>
                <a:spcPts val="0"/>
              </a:spcBef>
              <a:spcAft>
                <a:spcPts val="0"/>
              </a:spcAft>
              <a:buNone/>
            </a:pPr>
            <a:endParaRPr lang="en-US" dirty="0"/>
          </a:p>
          <a:p>
            <a:pPr marL="0" indent="0">
              <a:spcBef>
                <a:spcPts val="0"/>
              </a:spcBef>
              <a:spcAft>
                <a:spcPts val="0"/>
              </a:spcAft>
              <a:buNone/>
            </a:pPr>
            <a:r>
              <a:rPr lang="en-US" b="1" dirty="0"/>
              <a:t>WASH</a:t>
            </a:r>
          </a:p>
          <a:p>
            <a:pPr marL="0" lvl="0" indent="0">
              <a:spcBef>
                <a:spcPts val="0"/>
              </a:spcBef>
              <a:spcAft>
                <a:spcPts val="0"/>
              </a:spcAft>
              <a:buNone/>
            </a:pPr>
            <a:r>
              <a:rPr lang="en-US" sz="1600" dirty="0">
                <a:latin typeface="+mj-lt"/>
              </a:rPr>
              <a:t>Essential Concept of Water</a:t>
            </a:r>
          </a:p>
          <a:p>
            <a:pPr marL="0" lvl="0" indent="0">
              <a:spcBef>
                <a:spcPts val="0"/>
              </a:spcBef>
              <a:spcAft>
                <a:spcPts val="0"/>
              </a:spcAft>
              <a:buNone/>
            </a:pPr>
            <a:r>
              <a:rPr lang="en-US" sz="1600" dirty="0">
                <a:latin typeface="+mj-lt"/>
              </a:rPr>
              <a:t>Supply and Sanitation </a:t>
            </a:r>
          </a:p>
          <a:p>
            <a:pPr marL="0" lvl="0" indent="0">
              <a:spcBef>
                <a:spcPts val="0"/>
              </a:spcBef>
              <a:spcAft>
                <a:spcPts val="0"/>
              </a:spcAft>
              <a:buNone/>
            </a:pPr>
            <a:r>
              <a:rPr lang="en-US" sz="1600" dirty="0">
                <a:latin typeface="+mj-lt"/>
              </a:rPr>
              <a:t>Hygiene Promotion</a:t>
            </a:r>
          </a:p>
          <a:p>
            <a:pPr marL="0" lvl="0" indent="0">
              <a:spcBef>
                <a:spcPts val="0"/>
              </a:spcBef>
              <a:spcAft>
                <a:spcPts val="0"/>
              </a:spcAft>
              <a:buNone/>
            </a:pPr>
            <a:r>
              <a:rPr lang="en-US" sz="1600" dirty="0">
                <a:latin typeface="+mj-lt"/>
              </a:rPr>
              <a:t>Water Supply</a:t>
            </a:r>
          </a:p>
          <a:p>
            <a:pPr marL="0" lvl="0" indent="0">
              <a:spcBef>
                <a:spcPts val="0"/>
              </a:spcBef>
              <a:spcAft>
                <a:spcPts val="0"/>
              </a:spcAft>
              <a:buNone/>
            </a:pPr>
            <a:r>
              <a:rPr lang="en-US" sz="1600" dirty="0">
                <a:latin typeface="+mj-lt"/>
              </a:rPr>
              <a:t>Sanitation </a:t>
            </a:r>
          </a:p>
          <a:p>
            <a:pPr marL="0" lvl="0" indent="0">
              <a:spcBef>
                <a:spcPts val="0"/>
              </a:spcBef>
              <a:spcAft>
                <a:spcPts val="0"/>
              </a:spcAft>
              <a:buNone/>
            </a:pPr>
            <a:endParaRPr lang="en-US" dirty="0"/>
          </a:p>
          <a:p>
            <a:pPr marL="0" indent="0">
              <a:spcBef>
                <a:spcPts val="0"/>
              </a:spcBef>
              <a:spcAft>
                <a:spcPts val="0"/>
              </a:spcAft>
              <a:buNone/>
            </a:pPr>
            <a:r>
              <a:rPr lang="en-US" b="1" dirty="0"/>
              <a:t>FSSM</a:t>
            </a:r>
          </a:p>
          <a:p>
            <a:pPr marL="0" indent="0">
              <a:spcBef>
                <a:spcPts val="0"/>
              </a:spcBef>
              <a:spcAft>
                <a:spcPts val="0"/>
              </a:spcAft>
              <a:buNone/>
            </a:pPr>
            <a:r>
              <a:rPr lang="en-US" sz="1600" dirty="0">
                <a:latin typeface="+mj-lt"/>
              </a:rPr>
              <a:t>Excreta Management </a:t>
            </a:r>
          </a:p>
          <a:p>
            <a:pPr marL="0" indent="0">
              <a:spcBef>
                <a:spcPts val="0"/>
              </a:spcBef>
              <a:spcAft>
                <a:spcPts val="0"/>
              </a:spcAft>
              <a:buNone/>
            </a:pPr>
            <a:r>
              <a:rPr lang="en-US" sz="1600" dirty="0">
                <a:latin typeface="+mj-lt"/>
              </a:rPr>
              <a:t>Vector Control  </a:t>
            </a:r>
          </a:p>
          <a:p>
            <a:pPr marL="0" indent="0">
              <a:spcBef>
                <a:spcPts val="0"/>
              </a:spcBef>
              <a:spcAft>
                <a:spcPts val="0"/>
              </a:spcAft>
              <a:buNone/>
            </a:pPr>
            <a:r>
              <a:rPr lang="en-US" sz="1600" dirty="0">
                <a:latin typeface="+mj-lt"/>
              </a:rPr>
              <a:t>Solid Waste Management</a:t>
            </a:r>
          </a:p>
          <a:p>
            <a:pPr marL="0" indent="0">
              <a:spcBef>
                <a:spcPts val="0"/>
              </a:spcBef>
              <a:spcAft>
                <a:spcPts val="0"/>
              </a:spcAft>
              <a:buNone/>
            </a:pPr>
            <a:r>
              <a:rPr lang="en-US" sz="1600" dirty="0">
                <a:latin typeface="+mj-lt"/>
              </a:rPr>
              <a:t>WASH in Disease outbreaks</a:t>
            </a:r>
          </a:p>
          <a:p>
            <a:pPr marL="0" indent="0">
              <a:spcBef>
                <a:spcPts val="0"/>
              </a:spcBef>
              <a:spcAft>
                <a:spcPts val="0"/>
              </a:spcAft>
              <a:buNone/>
            </a:pPr>
            <a:r>
              <a:rPr lang="en-US" sz="1600" dirty="0">
                <a:latin typeface="+mj-lt"/>
              </a:rPr>
              <a:t>And Healthcare setting</a:t>
            </a:r>
          </a:p>
          <a:p>
            <a:pPr marL="0" indent="0">
              <a:spcBef>
                <a:spcPts val="0"/>
              </a:spcBef>
              <a:spcAft>
                <a:spcPts val="0"/>
              </a:spcAft>
              <a:buNone/>
            </a:pPr>
            <a:endParaRPr lang="en-US" sz="1600" b="1" dirty="0">
              <a:latin typeface="+mj-lt"/>
            </a:endParaRPr>
          </a:p>
          <a:p>
            <a:pPr marL="533400" lvl="0" indent="0">
              <a:spcBef>
                <a:spcPts val="0"/>
              </a:spcBef>
              <a:spcAft>
                <a:spcPts val="0"/>
              </a:spcAft>
              <a:buNone/>
            </a:pPr>
            <a:endParaRPr lang="en-US" dirty="0"/>
          </a:p>
          <a:p>
            <a:pPr marL="533400" indent="0">
              <a:spcBef>
                <a:spcPts val="0"/>
              </a:spcBef>
              <a:spcAft>
                <a:spcPts val="0"/>
              </a:spcAft>
              <a:buNone/>
            </a:pPr>
            <a:r>
              <a:rPr lang="en-US" b="1" dirty="0"/>
              <a:t>Conclusion</a:t>
            </a:r>
          </a:p>
          <a:p>
            <a:pPr marL="533400" indent="0">
              <a:spcBef>
                <a:spcPts val="0"/>
              </a:spcBef>
              <a:spcAft>
                <a:spcPts val="0"/>
              </a:spcAft>
              <a:buNone/>
            </a:pPr>
            <a:r>
              <a:rPr lang="en-US" sz="1600" dirty="0">
                <a:latin typeface="+mj-lt"/>
              </a:rPr>
              <a:t>Summary</a:t>
            </a:r>
          </a:p>
          <a:p>
            <a:pPr marL="533400" indent="0">
              <a:spcBef>
                <a:spcPts val="0"/>
              </a:spcBef>
              <a:spcAft>
                <a:spcPts val="0"/>
              </a:spcAft>
              <a:buNone/>
            </a:pPr>
            <a:r>
              <a:rPr lang="en-US" sz="1600" dirty="0">
                <a:latin typeface="+mj-lt"/>
              </a:rPr>
              <a:t>Questions and Answers</a:t>
            </a:r>
          </a:p>
        </p:txBody>
      </p:sp>
      <p:sp>
        <p:nvSpPr>
          <p:cNvPr id="31" name="Rectangle 30" descr="Help">
            <a:extLst>
              <a:ext uri="{FF2B5EF4-FFF2-40B4-BE49-F238E27FC236}">
                <a16:creationId xmlns:a16="http://schemas.microsoft.com/office/drawing/2014/main" id="{B15A1DA1-0781-4F05-ADA9-ADBE27A12E44}"/>
              </a:ext>
            </a:extLst>
          </p:cNvPr>
          <p:cNvSpPr/>
          <p:nvPr/>
        </p:nvSpPr>
        <p:spPr>
          <a:xfrm>
            <a:off x="8508423" y="1091127"/>
            <a:ext cx="499424" cy="499424"/>
          </a:xfrm>
          <a:prstGeom prst="rect">
            <a:avLst/>
          </a:prstGeom>
          <a: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a:blipFill>
          <a:ln>
            <a:noFill/>
          </a:ln>
        </p:spPr>
        <p:style>
          <a:lnRef idx="2">
            <a:scrgbClr r="0" g="0" b="0"/>
          </a:lnRef>
          <a:fillRef idx="1">
            <a:scrgbClr r="0" g="0" b="0"/>
          </a:fillRef>
          <a:effectRef idx="0">
            <a:schemeClr val="accent2">
              <a:hueOff val="-1331824"/>
              <a:satOff val="-586"/>
              <a:lumOff val="1569"/>
              <a:alphaOff val="0"/>
            </a:schemeClr>
          </a:effectRef>
          <a:fontRef idx="minor">
            <a:schemeClr val="lt1"/>
          </a:fontRef>
        </p:style>
      </p:sp>
      <p:pic>
        <p:nvPicPr>
          <p:cNvPr id="8" name="Picture 7">
            <a:extLst>
              <a:ext uri="{FF2B5EF4-FFF2-40B4-BE49-F238E27FC236}">
                <a16:creationId xmlns:a16="http://schemas.microsoft.com/office/drawing/2014/main" id="{0173D184-A108-415E-8B39-52190A65D351}"/>
              </a:ext>
            </a:extLst>
          </p:cNvPr>
          <p:cNvPicPr>
            <a:picLocks noChangeAspect="1"/>
          </p:cNvPicPr>
          <p:nvPr/>
        </p:nvPicPr>
        <p:blipFill>
          <a:blip r:embed="rId6" cstate="print">
            <a:extLst>
              <a:ext uri="{BEBA8EAE-BF5A-486C-A8C5-ECC9F3942E4B}">
                <a14:imgProps xmlns:a14="http://schemas.microsoft.com/office/drawing/2010/main">
                  <a14:imgLayer r:embed="rId7">
                    <a14:imgEffect>
                      <a14:backgroundRemoval t="10000" b="90000" l="10000" r="90000">
                        <a14:foregroundMark x1="79556" y1="45484" x2="79556" y2="45484"/>
                        <a14:foregroundMark x1="76000" y1="38710" x2="76000" y2="38710"/>
                        <a14:foregroundMark x1="68889" y1="34194" x2="68889" y2="34194"/>
                        <a14:foregroundMark x1="27333" y1="14194" x2="27333" y2="14194"/>
                        <a14:foregroundMark x1="27333" y1="22903" x2="27333" y2="22903"/>
                        <a14:foregroundMark x1="19111" y1="23226" x2="19111" y2="23226"/>
                        <a14:foregroundMark x1="12667" y1="22258" x2="12667" y2="22258"/>
                        <a14:foregroundMark x1="30000" y1="36129" x2="30000" y2="36129"/>
                        <a14:foregroundMark x1="22222" y1="34194" x2="22222" y2="34194"/>
                        <a14:foregroundMark x1="15778" y1="36452" x2="15778" y2="36452"/>
                        <a14:foregroundMark x1="65111" y1="31935" x2="65111" y2="31935"/>
                        <a14:foregroundMark x1="63556" y1="41613" x2="63556" y2="41613"/>
                        <a14:foregroundMark x1="65333" y1="42258" x2="65333" y2="42258"/>
                        <a14:foregroundMark x1="72000" y1="14516" x2="72000" y2="14516"/>
                        <a14:foregroundMark x1="88222" y1="30968" x2="88222" y2="30968"/>
                        <a14:foregroundMark x1="36222" y1="48065" x2="36222" y2="48065"/>
                        <a14:foregroundMark x1="35556" y1="38710" x2="35556" y2="38710"/>
                        <a14:foregroundMark x1="30889" y1="32581" x2="30889" y2="32581"/>
                        <a14:foregroundMark x1="33333" y1="32581" x2="33333" y2="32581"/>
                        <a14:foregroundMark x1="11778" y1="34516" x2="11778" y2="34516"/>
                        <a14:foregroundMark x1="50000" y1="42903" x2="50000" y2="42903"/>
                        <a14:foregroundMark x1="35778" y1="26129" x2="35778" y2="26129"/>
                        <a14:foregroundMark x1="16222" y1="28710" x2="16222" y2="28710"/>
                        <a14:foregroundMark x1="53778" y1="26452" x2="53778" y2="26452"/>
                        <a14:foregroundMark x1="51111" y1="26452" x2="51111" y2="26452"/>
                        <a14:foregroundMark x1="56000" y1="81613" x2="56000" y2="81613"/>
                        <a14:foregroundMark x1="52889" y1="64194" x2="52889" y2="64194"/>
                        <a14:foregroundMark x1="66444" y1="80645" x2="66444" y2="80645"/>
                        <a14:foregroundMark x1="70889" y1="73548" x2="70889" y2="73548"/>
                        <a14:foregroundMark x1="72444" y1="68387" x2="72444" y2="68387"/>
                        <a14:foregroundMark x1="34667" y1="78710" x2="34667" y2="78710"/>
                        <a14:foregroundMark x1="34667" y1="78710" x2="34667" y2="78710"/>
                        <a14:foregroundMark x1="34667" y1="78710" x2="34667" y2="78710"/>
                        <a14:foregroundMark x1="34667" y1="78710" x2="34667" y2="78710"/>
                        <a14:foregroundMark x1="34667" y1="78710" x2="34667" y2="78710"/>
                        <a14:foregroundMark x1="34667" y1="78710" x2="30444" y2="81290"/>
                        <a14:foregroundMark x1="30444" y1="81290" x2="30444" y2="81290"/>
                        <a14:foregroundMark x1="29333" y1="70968" x2="29333" y2="70968"/>
                        <a14:foregroundMark x1="29333" y1="70968" x2="32222" y2="80968"/>
                        <a14:foregroundMark x1="32222" y1="80968" x2="32222" y2="80968"/>
                        <a14:foregroundMark x1="32222" y1="84194" x2="42000" y2="61613"/>
                        <a14:foregroundMark x1="40000" y1="64194" x2="47111" y2="87419"/>
                        <a14:foregroundMark x1="58667" y1="60323" x2="47778" y2="90000"/>
                        <a14:foregroundMark x1="57111" y1="64516" x2="65333" y2="83226"/>
                        <a14:foregroundMark x1="78000" y1="49032" x2="78000" y2="49032"/>
                        <a14:foregroundMark x1="76222" y1="58710" x2="79556" y2="27742"/>
                        <a14:foregroundMark x1="30222" y1="50323" x2="27778" y2="26129"/>
                        <a14:foregroundMark x1="80444" y1="46774" x2="87556" y2="36774"/>
                        <a14:foregroundMark x1="74222" y1="53226" x2="66222" y2="38065"/>
                        <a14:foregroundMark x1="57333" y1="70323" x2="56222" y2="89355"/>
                        <a14:foregroundMark x1="39333" y1="70645" x2="43778" y2="88065"/>
                        <a14:foregroundMark x1="45556" y1="25806" x2="56000" y2="25806"/>
                        <a14:foregroundMark x1="71778" y1="70645" x2="65111" y2="85484"/>
                        <a14:foregroundMark x1="35111" y1="34839" x2="35111" y2="34839"/>
                        <a14:foregroundMark x1="35111" y1="34839" x2="23778" y2="25161"/>
                        <a14:foregroundMark x1="39111" y1="88387" x2="59778" y2="88065"/>
                        <a14:foregroundMark x1="73333" y1="61613" x2="79111" y2="18710"/>
                        <a14:foregroundMark x1="63333" y1="34516" x2="87111" y2="44516"/>
                        <a14:foregroundMark x1="41556" y1="86774" x2="51778" y2="28387"/>
                        <a14:foregroundMark x1="57111" y1="86452" x2="40889" y2="64194"/>
                        <a14:foregroundMark x1="30889" y1="59032" x2="18889" y2="19677"/>
                        <a14:backgroundMark x1="41111" y1="51290" x2="41111" y2="51290"/>
                        <a14:backgroundMark x1="34000" y1="66129" x2="34000" y2="66129"/>
                        <a14:backgroundMark x1="33111" y1="71935" x2="33111" y2="71935"/>
                        <a14:backgroundMark x1="36000" y1="62903" x2="36000" y2="62903"/>
                      </a14:backgroundRemoval>
                    </a14:imgEffect>
                  </a14:imgLayer>
                </a14:imgProps>
              </a:ext>
              <a:ext uri="{28A0092B-C50C-407E-A947-70E740481C1C}">
                <a14:useLocalDpi xmlns:a14="http://schemas.microsoft.com/office/drawing/2010/main"/>
              </a:ext>
            </a:extLst>
          </a:blip>
          <a:stretch>
            <a:fillRect/>
          </a:stretch>
        </p:blipFill>
        <p:spPr>
          <a:xfrm>
            <a:off x="4947176" y="2834126"/>
            <a:ext cx="818287" cy="563709"/>
          </a:xfrm>
          <a:prstGeom prst="rect">
            <a:avLst/>
          </a:prstGeom>
        </p:spPr>
      </p:pic>
      <p:pic>
        <p:nvPicPr>
          <p:cNvPr id="11" name="Picture 10">
            <a:extLst>
              <a:ext uri="{FF2B5EF4-FFF2-40B4-BE49-F238E27FC236}">
                <a16:creationId xmlns:a16="http://schemas.microsoft.com/office/drawing/2014/main" id="{9D0C9B4A-8E92-483A-A1F6-52B97513B9E8}"/>
              </a:ext>
            </a:extLst>
          </p:cNvPr>
          <p:cNvPicPr>
            <a:picLocks noChangeAspect="1"/>
          </p:cNvPicPr>
          <p:nvPr/>
        </p:nvPicPr>
        <p:blipFill>
          <a:blip r:embed="rId8" cstate="print">
            <a:extLst>
              <a:ext uri="{BEBA8EAE-BF5A-486C-A8C5-ECC9F3942E4B}">
                <a14:imgProps xmlns:a14="http://schemas.microsoft.com/office/drawing/2010/main">
                  <a14:imgLayer r:embed="rId9">
                    <a14:imgEffect>
                      <a14:backgroundRemoval t="10000" b="90000" l="10000" r="90000">
                        <a14:foregroundMark x1="57143" y1="15341" x2="49477" y2="44318"/>
                        <a14:foregroundMark x1="44948" y1="23295" x2="44948" y2="23295"/>
                        <a14:foregroundMark x1="40767" y1="22159" x2="40767" y2="22159"/>
                        <a14:foregroundMark x1="35889" y1="25568" x2="35889" y2="25568"/>
                        <a14:foregroundMark x1="39373" y1="27273" x2="39373" y2="27273"/>
                        <a14:foregroundMark x1="67247" y1="19886" x2="67247" y2="19886"/>
                        <a14:foregroundMark x1="37282" y1="27273" x2="37282" y2="27273"/>
                        <a14:foregroundMark x1="65854" y1="22727" x2="65854" y2="22727"/>
                        <a14:foregroundMark x1="65854" y1="18750" x2="65854" y2="18750"/>
                        <a14:foregroundMark x1="64460" y1="17614" x2="64460" y2="17614"/>
                        <a14:foregroundMark x1="47038" y1="34659" x2="47038" y2="34659"/>
                        <a14:foregroundMark x1="45296" y1="34659" x2="45296" y2="34659"/>
                        <a14:foregroundMark x1="35540" y1="22727" x2="35540" y2="22727"/>
                        <a14:foregroundMark x1="36585" y1="21591" x2="36585" y2="21591"/>
                        <a14:foregroundMark x1="37979" y1="21023" x2="37979" y2="21023"/>
                        <a14:backgroundMark x1="37979" y1="26136" x2="37282" y2="24432"/>
                        <a14:backgroundMark x1="65854" y1="20455" x2="65854" y2="20455"/>
                        <a14:backgroundMark x1="64808" y1="22159" x2="64808" y2="22159"/>
                        <a14:backgroundMark x1="66202" y1="19318" x2="66202" y2="19318"/>
                        <a14:backgroundMark x1="37282" y1="23864" x2="37282" y2="23864"/>
                        <a14:backgroundMark x1="36237" y1="23864" x2="36237" y2="23864"/>
                      </a14:backgroundRemoval>
                    </a14:imgEffect>
                  </a14:imgLayer>
                </a14:imgProps>
              </a:ext>
              <a:ext uri="{28A0092B-C50C-407E-A947-70E740481C1C}">
                <a14:useLocalDpi xmlns:a14="http://schemas.microsoft.com/office/drawing/2010/main"/>
              </a:ext>
            </a:extLst>
          </a:blip>
          <a:stretch>
            <a:fillRect/>
          </a:stretch>
        </p:blipFill>
        <p:spPr>
          <a:xfrm>
            <a:off x="5108663" y="4731202"/>
            <a:ext cx="731631" cy="448666"/>
          </a:xfrm>
          <a:prstGeom prst="rect">
            <a:avLst/>
          </a:prstGeom>
        </p:spPr>
      </p:pic>
      <p:pic>
        <p:nvPicPr>
          <p:cNvPr id="4" name="Picture 3">
            <a:extLst>
              <a:ext uri="{FF2B5EF4-FFF2-40B4-BE49-F238E27FC236}">
                <a16:creationId xmlns:a16="http://schemas.microsoft.com/office/drawing/2014/main" id="{BEB4B619-CE14-42CA-AF78-D7FC5F9F7D93}"/>
              </a:ext>
            </a:extLst>
          </p:cNvPr>
          <p:cNvPicPr>
            <a:picLocks noChangeAspect="1"/>
          </p:cNvPicPr>
          <p:nvPr/>
        </p:nvPicPr>
        <p:blipFill rotWithShape="1">
          <a:blip r:embed="rId10">
            <a:extLst>
              <a:ext uri="{BEBA8EAE-BF5A-486C-A8C5-ECC9F3942E4B}">
                <a14:imgProps xmlns:a14="http://schemas.microsoft.com/office/drawing/2010/main">
                  <a14:imgLayer r:embed="rId11">
                    <a14:imgEffect>
                      <a14:backgroundRemoval t="10000" b="90000" l="10000" r="90000"/>
                    </a14:imgEffect>
                  </a14:imgLayer>
                </a14:imgProps>
              </a:ext>
              <a:ext uri="{28A0092B-C50C-407E-A947-70E740481C1C}">
                <a14:useLocalDpi xmlns:a14="http://schemas.microsoft.com/office/drawing/2010/main" val="0"/>
              </a:ext>
            </a:extLst>
          </a:blip>
          <a:srcRect l="10255" t="6281" r="22282" b="6281"/>
          <a:stretch/>
        </p:blipFill>
        <p:spPr>
          <a:xfrm>
            <a:off x="4334522" y="363293"/>
            <a:ext cx="1508465" cy="1955092"/>
          </a:xfrm>
          <a:prstGeom prst="ellipse">
            <a:avLst/>
          </a:prstGeom>
        </p:spPr>
      </p:pic>
    </p:spTree>
    <p:extLst>
      <p:ext uri="{BB962C8B-B14F-4D97-AF65-F5344CB8AC3E}">
        <p14:creationId xmlns:p14="http://schemas.microsoft.com/office/powerpoint/2010/main" val="2667318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7FCA3A74-13DE-45D0-A12B-DD00AC325234}"/>
              </a:ext>
            </a:extLst>
          </p:cNvPr>
          <p:cNvGrpSpPr/>
          <p:nvPr/>
        </p:nvGrpSpPr>
        <p:grpSpPr>
          <a:xfrm>
            <a:off x="-28394" y="0"/>
            <a:ext cx="5349875" cy="7559675"/>
            <a:chOff x="3409950" y="-750887"/>
            <a:chExt cx="5349875" cy="7559675"/>
          </a:xfrm>
        </p:grpSpPr>
        <p:sp>
          <p:nvSpPr>
            <p:cNvPr id="201" name="Shape 500819">
              <a:extLst>
                <a:ext uri="{FF2B5EF4-FFF2-40B4-BE49-F238E27FC236}">
                  <a16:creationId xmlns:a16="http://schemas.microsoft.com/office/drawing/2014/main" id="{C1117741-6157-4D29-9CD6-92AFA3114334}"/>
                </a:ext>
              </a:extLst>
            </p:cNvPr>
            <p:cNvSpPr/>
            <p:nvPr/>
          </p:nvSpPr>
          <p:spPr>
            <a:xfrm>
              <a:off x="3432175" y="-750887"/>
              <a:ext cx="5327650" cy="7559675"/>
            </a:xfrm>
            <a:custGeom>
              <a:avLst/>
              <a:gdLst/>
              <a:ahLst/>
              <a:cxnLst/>
              <a:rect l="0" t="0" r="0" b="0"/>
              <a:pathLst>
                <a:path w="5328006" h="7559993">
                  <a:moveTo>
                    <a:pt x="0" y="0"/>
                  </a:moveTo>
                  <a:lnTo>
                    <a:pt x="5328006" y="0"/>
                  </a:lnTo>
                  <a:lnTo>
                    <a:pt x="5328006" y="7559993"/>
                  </a:lnTo>
                  <a:lnTo>
                    <a:pt x="0" y="7559993"/>
                  </a:lnTo>
                  <a:lnTo>
                    <a:pt x="0" y="0"/>
                  </a:lnTo>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grpSp>
          <p:nvGrpSpPr>
            <p:cNvPr id="202" name="Group 201">
              <a:extLst>
                <a:ext uri="{FF2B5EF4-FFF2-40B4-BE49-F238E27FC236}">
                  <a16:creationId xmlns:a16="http://schemas.microsoft.com/office/drawing/2014/main" id="{3E270C51-D840-4F24-AB86-C40148828D63}"/>
                </a:ext>
              </a:extLst>
            </p:cNvPr>
            <p:cNvGrpSpPr/>
            <p:nvPr/>
          </p:nvGrpSpPr>
          <p:grpSpPr>
            <a:xfrm>
              <a:off x="3409950" y="2107566"/>
              <a:ext cx="5227645" cy="2312034"/>
              <a:chOff x="615798" y="1331412"/>
              <a:chExt cx="5083732" cy="2109992"/>
            </a:xfrm>
          </p:grpSpPr>
          <p:sp>
            <p:nvSpPr>
              <p:cNvPr id="203" name="Shape 6037">
                <a:extLst>
                  <a:ext uri="{FF2B5EF4-FFF2-40B4-BE49-F238E27FC236}">
                    <a16:creationId xmlns:a16="http://schemas.microsoft.com/office/drawing/2014/main" id="{798C200E-87F6-47C1-A166-DF1A22B392FA}"/>
                  </a:ext>
                </a:extLst>
              </p:cNvPr>
              <p:cNvSpPr/>
              <p:nvPr/>
            </p:nvSpPr>
            <p:spPr>
              <a:xfrm>
                <a:off x="1713747" y="2673438"/>
                <a:ext cx="138697" cy="130486"/>
              </a:xfrm>
              <a:custGeom>
                <a:avLst/>
                <a:gdLst/>
                <a:ahLst/>
                <a:cxnLst/>
                <a:rect l="0" t="0" r="0" b="0"/>
                <a:pathLst>
                  <a:path w="138697" h="130486">
                    <a:moveTo>
                      <a:pt x="69493" y="20"/>
                    </a:moveTo>
                    <a:cubicBezTo>
                      <a:pt x="93300" y="81"/>
                      <a:pt x="115881" y="14154"/>
                      <a:pt x="125654" y="37471"/>
                    </a:cubicBezTo>
                    <a:cubicBezTo>
                      <a:pt x="138697" y="68561"/>
                      <a:pt x="124079" y="104362"/>
                      <a:pt x="93002" y="117430"/>
                    </a:cubicBezTo>
                    <a:cubicBezTo>
                      <a:pt x="61874" y="130486"/>
                      <a:pt x="26073" y="115856"/>
                      <a:pt x="13043" y="84766"/>
                    </a:cubicBezTo>
                    <a:cubicBezTo>
                      <a:pt x="0" y="53638"/>
                      <a:pt x="14605" y="17850"/>
                      <a:pt x="45707" y="4807"/>
                    </a:cubicBezTo>
                    <a:cubicBezTo>
                      <a:pt x="53486" y="1537"/>
                      <a:pt x="61558" y="0"/>
                      <a:pt x="69493" y="20"/>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04" name="Shape 6038">
                <a:extLst>
                  <a:ext uri="{FF2B5EF4-FFF2-40B4-BE49-F238E27FC236}">
                    <a16:creationId xmlns:a16="http://schemas.microsoft.com/office/drawing/2014/main" id="{30456299-DD0E-4191-BC2A-720650D8B408}"/>
                  </a:ext>
                </a:extLst>
              </p:cNvPr>
              <p:cNvSpPr/>
              <p:nvPr/>
            </p:nvSpPr>
            <p:spPr>
              <a:xfrm>
                <a:off x="1428294" y="2709407"/>
                <a:ext cx="129680" cy="126860"/>
              </a:xfrm>
              <a:custGeom>
                <a:avLst/>
                <a:gdLst/>
                <a:ahLst/>
                <a:cxnLst/>
                <a:rect l="0" t="0" r="0" b="0"/>
                <a:pathLst>
                  <a:path w="129680" h="126860">
                    <a:moveTo>
                      <a:pt x="72555" y="4267"/>
                    </a:moveTo>
                    <a:cubicBezTo>
                      <a:pt x="106020" y="8573"/>
                      <a:pt x="129680" y="39129"/>
                      <a:pt x="125438" y="72606"/>
                    </a:cubicBezTo>
                    <a:cubicBezTo>
                      <a:pt x="122555" y="95009"/>
                      <a:pt x="107874" y="113068"/>
                      <a:pt x="88392" y="121247"/>
                    </a:cubicBezTo>
                    <a:cubicBezTo>
                      <a:pt x="78854" y="125235"/>
                      <a:pt x="68148" y="126860"/>
                      <a:pt x="57125" y="125438"/>
                    </a:cubicBezTo>
                    <a:cubicBezTo>
                      <a:pt x="23647" y="121183"/>
                      <a:pt x="0" y="90576"/>
                      <a:pt x="4267" y="57137"/>
                    </a:cubicBezTo>
                    <a:cubicBezTo>
                      <a:pt x="8522" y="23698"/>
                      <a:pt x="39116" y="0"/>
                      <a:pt x="72555" y="4267"/>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05" name="Shape 6039">
                <a:extLst>
                  <a:ext uri="{FF2B5EF4-FFF2-40B4-BE49-F238E27FC236}">
                    <a16:creationId xmlns:a16="http://schemas.microsoft.com/office/drawing/2014/main" id="{CC9F7ABA-7EE1-4D29-8387-2B1B2FD07966}"/>
                  </a:ext>
                </a:extLst>
              </p:cNvPr>
              <p:cNvSpPr/>
              <p:nvPr/>
            </p:nvSpPr>
            <p:spPr>
              <a:xfrm>
                <a:off x="1153093" y="2600998"/>
                <a:ext cx="138100" cy="127067"/>
              </a:xfrm>
              <a:custGeom>
                <a:avLst/>
                <a:gdLst/>
                <a:ahLst/>
                <a:cxnLst/>
                <a:rect l="0" t="0" r="0" b="0"/>
                <a:pathLst>
                  <a:path w="138100" h="127067">
                    <a:moveTo>
                      <a:pt x="60711" y="2135"/>
                    </a:moveTo>
                    <a:cubicBezTo>
                      <a:pt x="76194" y="0"/>
                      <a:pt x="92494" y="3763"/>
                      <a:pt x="105943" y="13935"/>
                    </a:cubicBezTo>
                    <a:cubicBezTo>
                      <a:pt x="132804" y="34319"/>
                      <a:pt x="138100" y="72622"/>
                      <a:pt x="117716" y="99533"/>
                    </a:cubicBezTo>
                    <a:cubicBezTo>
                      <a:pt x="111011" y="108398"/>
                      <a:pt x="102311" y="114913"/>
                      <a:pt x="92697" y="118939"/>
                    </a:cubicBezTo>
                    <a:cubicBezTo>
                      <a:pt x="73292" y="127067"/>
                      <a:pt x="50140" y="124946"/>
                      <a:pt x="32156" y="111306"/>
                    </a:cubicBezTo>
                    <a:cubicBezTo>
                      <a:pt x="5296" y="90948"/>
                      <a:pt x="0" y="52632"/>
                      <a:pt x="20384" y="25721"/>
                    </a:cubicBezTo>
                    <a:cubicBezTo>
                      <a:pt x="30563" y="12303"/>
                      <a:pt x="45228" y="4270"/>
                      <a:pt x="60711" y="2135"/>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06" name="Shape 6040">
                <a:extLst>
                  <a:ext uri="{FF2B5EF4-FFF2-40B4-BE49-F238E27FC236}">
                    <a16:creationId xmlns:a16="http://schemas.microsoft.com/office/drawing/2014/main" id="{61AC95FD-3260-4F1A-B9D6-61ABF8668641}"/>
                  </a:ext>
                </a:extLst>
              </p:cNvPr>
              <p:cNvSpPr/>
              <p:nvPr/>
            </p:nvSpPr>
            <p:spPr>
              <a:xfrm>
                <a:off x="973466" y="2371222"/>
                <a:ext cx="138748" cy="130458"/>
              </a:xfrm>
              <a:custGeom>
                <a:avLst/>
                <a:gdLst/>
                <a:ahLst/>
                <a:cxnLst/>
                <a:rect l="0" t="0" r="0" b="0"/>
                <a:pathLst>
                  <a:path w="138748" h="130458">
                    <a:moveTo>
                      <a:pt x="69458" y="18"/>
                    </a:moveTo>
                    <a:cubicBezTo>
                      <a:pt x="93257" y="71"/>
                      <a:pt x="115872" y="14120"/>
                      <a:pt x="125692" y="37456"/>
                    </a:cubicBezTo>
                    <a:cubicBezTo>
                      <a:pt x="138748" y="68533"/>
                      <a:pt x="124143" y="104322"/>
                      <a:pt x="93027" y="117403"/>
                    </a:cubicBezTo>
                    <a:lnTo>
                      <a:pt x="92989" y="117428"/>
                    </a:lnTo>
                    <a:cubicBezTo>
                      <a:pt x="61900" y="130458"/>
                      <a:pt x="26162" y="115853"/>
                      <a:pt x="13081" y="84789"/>
                    </a:cubicBezTo>
                    <a:cubicBezTo>
                      <a:pt x="0" y="53661"/>
                      <a:pt x="14580" y="17886"/>
                      <a:pt x="45695" y="4805"/>
                    </a:cubicBezTo>
                    <a:cubicBezTo>
                      <a:pt x="53461" y="1538"/>
                      <a:pt x="61525" y="0"/>
                      <a:pt x="69458" y="18"/>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07" name="Shape 6041">
                <a:extLst>
                  <a:ext uri="{FF2B5EF4-FFF2-40B4-BE49-F238E27FC236}">
                    <a16:creationId xmlns:a16="http://schemas.microsoft.com/office/drawing/2014/main" id="{EF0000B5-1A62-4296-88C3-37B215A8C057}"/>
                  </a:ext>
                </a:extLst>
              </p:cNvPr>
              <p:cNvSpPr/>
              <p:nvPr/>
            </p:nvSpPr>
            <p:spPr>
              <a:xfrm>
                <a:off x="938107" y="2077577"/>
                <a:ext cx="129654" cy="126822"/>
              </a:xfrm>
              <a:custGeom>
                <a:avLst/>
                <a:gdLst/>
                <a:ahLst/>
                <a:cxnLst/>
                <a:rect l="0" t="0" r="0" b="0"/>
                <a:pathLst>
                  <a:path w="129654" h="126822">
                    <a:moveTo>
                      <a:pt x="72542" y="4242"/>
                    </a:moveTo>
                    <a:cubicBezTo>
                      <a:pt x="105982" y="8509"/>
                      <a:pt x="129654" y="39065"/>
                      <a:pt x="125451" y="72530"/>
                    </a:cubicBezTo>
                    <a:lnTo>
                      <a:pt x="125438" y="72479"/>
                    </a:lnTo>
                    <a:cubicBezTo>
                      <a:pt x="122580" y="94958"/>
                      <a:pt x="107848" y="113005"/>
                      <a:pt x="88405" y="121171"/>
                    </a:cubicBezTo>
                    <a:cubicBezTo>
                      <a:pt x="78867" y="125171"/>
                      <a:pt x="68174" y="126822"/>
                      <a:pt x="57150" y="125400"/>
                    </a:cubicBezTo>
                    <a:cubicBezTo>
                      <a:pt x="23685" y="121145"/>
                      <a:pt x="0" y="90589"/>
                      <a:pt x="4254" y="57150"/>
                    </a:cubicBezTo>
                    <a:cubicBezTo>
                      <a:pt x="8509" y="23660"/>
                      <a:pt x="39078" y="0"/>
                      <a:pt x="72542" y="4242"/>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08" name="Shape 6042">
                <a:extLst>
                  <a:ext uri="{FF2B5EF4-FFF2-40B4-BE49-F238E27FC236}">
                    <a16:creationId xmlns:a16="http://schemas.microsoft.com/office/drawing/2014/main" id="{4601694D-616E-44D7-9AF9-FE789E5DAF57}"/>
                  </a:ext>
                </a:extLst>
              </p:cNvPr>
              <p:cNvSpPr/>
              <p:nvPr/>
            </p:nvSpPr>
            <p:spPr>
              <a:xfrm>
                <a:off x="1044388" y="1808713"/>
                <a:ext cx="138087" cy="127060"/>
              </a:xfrm>
              <a:custGeom>
                <a:avLst/>
                <a:gdLst/>
                <a:ahLst/>
                <a:cxnLst/>
                <a:rect l="0" t="0" r="0" b="0"/>
                <a:pathLst>
                  <a:path w="138087" h="127060">
                    <a:moveTo>
                      <a:pt x="60676" y="2140"/>
                    </a:moveTo>
                    <a:cubicBezTo>
                      <a:pt x="76155" y="0"/>
                      <a:pt x="92456" y="3763"/>
                      <a:pt x="105905" y="13929"/>
                    </a:cubicBezTo>
                    <a:cubicBezTo>
                      <a:pt x="132791" y="34261"/>
                      <a:pt x="138087" y="72603"/>
                      <a:pt x="117754" y="99501"/>
                    </a:cubicBezTo>
                    <a:lnTo>
                      <a:pt x="117742" y="99463"/>
                    </a:lnTo>
                    <a:cubicBezTo>
                      <a:pt x="111011" y="108379"/>
                      <a:pt x="102311" y="114894"/>
                      <a:pt x="92710" y="118932"/>
                    </a:cubicBezTo>
                    <a:cubicBezTo>
                      <a:pt x="73279" y="127060"/>
                      <a:pt x="50190" y="124952"/>
                      <a:pt x="32194" y="111300"/>
                    </a:cubicBezTo>
                    <a:cubicBezTo>
                      <a:pt x="5270" y="90980"/>
                      <a:pt x="0" y="52664"/>
                      <a:pt x="20371" y="25765"/>
                    </a:cubicBezTo>
                    <a:cubicBezTo>
                      <a:pt x="30537" y="12322"/>
                      <a:pt x="45196" y="4280"/>
                      <a:pt x="60676" y="2140"/>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09" name="Shape 6043">
                <a:extLst>
                  <a:ext uri="{FF2B5EF4-FFF2-40B4-BE49-F238E27FC236}">
                    <a16:creationId xmlns:a16="http://schemas.microsoft.com/office/drawing/2014/main" id="{B439E0AE-B53E-4E52-B4B4-E84989AD4D74}"/>
                  </a:ext>
                </a:extLst>
              </p:cNvPr>
              <p:cNvSpPr/>
              <p:nvPr/>
            </p:nvSpPr>
            <p:spPr>
              <a:xfrm>
                <a:off x="1275258" y="1630781"/>
                <a:ext cx="138722" cy="130458"/>
              </a:xfrm>
              <a:custGeom>
                <a:avLst/>
                <a:gdLst/>
                <a:ahLst/>
                <a:cxnLst/>
                <a:rect l="0" t="0" r="0" b="0"/>
                <a:pathLst>
                  <a:path w="138722" h="130458">
                    <a:moveTo>
                      <a:pt x="69430" y="13"/>
                    </a:moveTo>
                    <a:cubicBezTo>
                      <a:pt x="93224" y="50"/>
                      <a:pt x="115827" y="14088"/>
                      <a:pt x="125628" y="37405"/>
                    </a:cubicBezTo>
                    <a:cubicBezTo>
                      <a:pt x="138722" y="68520"/>
                      <a:pt x="124143" y="104283"/>
                      <a:pt x="93078" y="117402"/>
                    </a:cubicBezTo>
                    <a:cubicBezTo>
                      <a:pt x="93040" y="117415"/>
                      <a:pt x="93002" y="117440"/>
                      <a:pt x="92964" y="117440"/>
                    </a:cubicBezTo>
                    <a:cubicBezTo>
                      <a:pt x="61913" y="130458"/>
                      <a:pt x="26149" y="115891"/>
                      <a:pt x="13081" y="84852"/>
                    </a:cubicBezTo>
                    <a:cubicBezTo>
                      <a:pt x="0" y="53737"/>
                      <a:pt x="14554" y="17923"/>
                      <a:pt x="45669" y="4817"/>
                    </a:cubicBezTo>
                    <a:cubicBezTo>
                      <a:pt x="53435" y="1543"/>
                      <a:pt x="61499" y="0"/>
                      <a:pt x="69430" y="13"/>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0" name="Shape 6044">
                <a:extLst>
                  <a:ext uri="{FF2B5EF4-FFF2-40B4-BE49-F238E27FC236}">
                    <a16:creationId xmlns:a16="http://schemas.microsoft.com/office/drawing/2014/main" id="{C933A219-B9C5-4B5B-ABF7-4623504A1274}"/>
                  </a:ext>
                </a:extLst>
              </p:cNvPr>
              <p:cNvSpPr/>
              <p:nvPr/>
            </p:nvSpPr>
            <p:spPr>
              <a:xfrm>
                <a:off x="1718070" y="2904324"/>
                <a:ext cx="89929" cy="86267"/>
              </a:xfrm>
              <a:custGeom>
                <a:avLst/>
                <a:gdLst/>
                <a:ahLst/>
                <a:cxnLst/>
                <a:rect l="0" t="0" r="0" b="0"/>
                <a:pathLst>
                  <a:path w="89929" h="86267">
                    <a:moveTo>
                      <a:pt x="50617" y="710"/>
                    </a:moveTo>
                    <a:cubicBezTo>
                      <a:pt x="66344" y="2840"/>
                      <a:pt x="80039" y="14125"/>
                      <a:pt x="84468" y="30375"/>
                    </a:cubicBezTo>
                    <a:cubicBezTo>
                      <a:pt x="89929" y="50339"/>
                      <a:pt x="79540" y="70837"/>
                      <a:pt x="60985" y="78622"/>
                    </a:cubicBezTo>
                    <a:cubicBezTo>
                      <a:pt x="59385" y="79295"/>
                      <a:pt x="57671" y="79879"/>
                      <a:pt x="55893" y="80362"/>
                    </a:cubicBezTo>
                    <a:cubicBezTo>
                      <a:pt x="34214" y="86267"/>
                      <a:pt x="11811" y="73491"/>
                      <a:pt x="5893" y="51774"/>
                    </a:cubicBezTo>
                    <a:cubicBezTo>
                      <a:pt x="0" y="30108"/>
                      <a:pt x="12802" y="7705"/>
                      <a:pt x="34480" y="1787"/>
                    </a:cubicBezTo>
                    <a:cubicBezTo>
                      <a:pt x="39906" y="307"/>
                      <a:pt x="45375" y="0"/>
                      <a:pt x="50617" y="710"/>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1" name="Shape 6045">
                <a:extLst>
                  <a:ext uri="{FF2B5EF4-FFF2-40B4-BE49-F238E27FC236}">
                    <a16:creationId xmlns:a16="http://schemas.microsoft.com/office/drawing/2014/main" id="{0C0B1B96-C646-412A-B748-CA3B1468A54C}"/>
                  </a:ext>
                </a:extLst>
              </p:cNvPr>
              <p:cNvSpPr/>
              <p:nvPr/>
            </p:nvSpPr>
            <p:spPr>
              <a:xfrm>
                <a:off x="1526230" y="2931145"/>
                <a:ext cx="81559" cy="81547"/>
              </a:xfrm>
              <a:custGeom>
                <a:avLst/>
                <a:gdLst/>
                <a:ahLst/>
                <a:cxnLst/>
                <a:rect l="0" t="0" r="0" b="0"/>
                <a:pathLst>
                  <a:path w="81559" h="81547">
                    <a:moveTo>
                      <a:pt x="40691" y="76"/>
                    </a:moveTo>
                    <a:cubicBezTo>
                      <a:pt x="63183" y="0"/>
                      <a:pt x="81445" y="18186"/>
                      <a:pt x="81509" y="40665"/>
                    </a:cubicBezTo>
                    <a:cubicBezTo>
                      <a:pt x="81559" y="57645"/>
                      <a:pt x="71222" y="72174"/>
                      <a:pt x="56502" y="78334"/>
                    </a:cubicBezTo>
                    <a:cubicBezTo>
                      <a:pt x="51702" y="80353"/>
                      <a:pt x="46444" y="81496"/>
                      <a:pt x="40907" y="81470"/>
                    </a:cubicBezTo>
                    <a:cubicBezTo>
                      <a:pt x="18428" y="81547"/>
                      <a:pt x="127" y="63386"/>
                      <a:pt x="64" y="40907"/>
                    </a:cubicBezTo>
                    <a:cubicBezTo>
                      <a:pt x="0" y="18415"/>
                      <a:pt x="18212" y="127"/>
                      <a:pt x="40691" y="76"/>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2" name="Shape 6046">
                <a:extLst>
                  <a:ext uri="{FF2B5EF4-FFF2-40B4-BE49-F238E27FC236}">
                    <a16:creationId xmlns:a16="http://schemas.microsoft.com/office/drawing/2014/main" id="{58570AF0-7CF4-4ED8-944C-CA65DB94AC0B}"/>
                  </a:ext>
                </a:extLst>
              </p:cNvPr>
              <p:cNvSpPr/>
              <p:nvPr/>
            </p:nvSpPr>
            <p:spPr>
              <a:xfrm>
                <a:off x="1325485" y="2905628"/>
                <a:ext cx="90208" cy="82824"/>
              </a:xfrm>
              <a:custGeom>
                <a:avLst/>
                <a:gdLst/>
                <a:ahLst/>
                <a:cxnLst/>
                <a:rect l="0" t="0" r="0" b="0"/>
                <a:pathLst>
                  <a:path w="90208" h="82824">
                    <a:moveTo>
                      <a:pt x="39350" y="749"/>
                    </a:moveTo>
                    <a:cubicBezTo>
                      <a:pt x="44586" y="0"/>
                      <a:pt x="50054" y="264"/>
                      <a:pt x="55486" y="1696"/>
                    </a:cubicBezTo>
                    <a:cubicBezTo>
                      <a:pt x="77241" y="7449"/>
                      <a:pt x="90208" y="29738"/>
                      <a:pt x="84480" y="51468"/>
                    </a:cubicBezTo>
                    <a:cubicBezTo>
                      <a:pt x="81115" y="64193"/>
                      <a:pt x="72085" y="73934"/>
                      <a:pt x="60833" y="78658"/>
                    </a:cubicBezTo>
                    <a:cubicBezTo>
                      <a:pt x="52832" y="82011"/>
                      <a:pt x="43713" y="82824"/>
                      <a:pt x="34747" y="80449"/>
                    </a:cubicBezTo>
                    <a:cubicBezTo>
                      <a:pt x="12992" y="74696"/>
                      <a:pt x="0" y="52445"/>
                      <a:pt x="5753" y="30703"/>
                    </a:cubicBezTo>
                    <a:cubicBezTo>
                      <a:pt x="10030" y="14368"/>
                      <a:pt x="23644" y="2997"/>
                      <a:pt x="39350" y="749"/>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3" name="Shape 6047">
                <a:extLst>
                  <a:ext uri="{FF2B5EF4-FFF2-40B4-BE49-F238E27FC236}">
                    <a16:creationId xmlns:a16="http://schemas.microsoft.com/office/drawing/2014/main" id="{4665DF06-AB0E-43E9-92C7-0AD3E9D087BA}"/>
                  </a:ext>
                </a:extLst>
              </p:cNvPr>
              <p:cNvSpPr/>
              <p:nvPr/>
            </p:nvSpPr>
            <p:spPr>
              <a:xfrm>
                <a:off x="1140764" y="2829425"/>
                <a:ext cx="93002" cy="84565"/>
              </a:xfrm>
              <a:custGeom>
                <a:avLst/>
                <a:gdLst/>
                <a:ahLst/>
                <a:cxnLst/>
                <a:rect l="0" t="0" r="0" b="0"/>
                <a:pathLst>
                  <a:path w="93002" h="84565">
                    <a:moveTo>
                      <a:pt x="51354" y="1884"/>
                    </a:moveTo>
                    <a:cubicBezTo>
                      <a:pt x="56605" y="2512"/>
                      <a:pt x="61820" y="4180"/>
                      <a:pt x="66700" y="6968"/>
                    </a:cubicBezTo>
                    <a:cubicBezTo>
                      <a:pt x="86246" y="18105"/>
                      <a:pt x="93002" y="42959"/>
                      <a:pt x="81902" y="62492"/>
                    </a:cubicBezTo>
                    <a:cubicBezTo>
                      <a:pt x="77254" y="70595"/>
                      <a:pt x="70282" y="76500"/>
                      <a:pt x="62281" y="79853"/>
                    </a:cubicBezTo>
                    <a:cubicBezTo>
                      <a:pt x="51029" y="84565"/>
                      <a:pt x="37744" y="84171"/>
                      <a:pt x="26314" y="77669"/>
                    </a:cubicBezTo>
                    <a:lnTo>
                      <a:pt x="26352" y="77656"/>
                    </a:lnTo>
                    <a:cubicBezTo>
                      <a:pt x="6807" y="66518"/>
                      <a:pt x="0" y="41639"/>
                      <a:pt x="11163" y="22131"/>
                    </a:cubicBezTo>
                    <a:cubicBezTo>
                      <a:pt x="19517" y="7472"/>
                      <a:pt x="35600" y="0"/>
                      <a:pt x="51354" y="1884"/>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4" name="Shape 6048">
                <a:extLst>
                  <a:ext uri="{FF2B5EF4-FFF2-40B4-BE49-F238E27FC236}">
                    <a16:creationId xmlns:a16="http://schemas.microsoft.com/office/drawing/2014/main" id="{40FE2A57-C8FD-4E23-A4E4-DEC59FDD8AE3}"/>
                  </a:ext>
                </a:extLst>
              </p:cNvPr>
              <p:cNvSpPr/>
              <p:nvPr/>
            </p:nvSpPr>
            <p:spPr>
              <a:xfrm>
                <a:off x="984937" y="2711116"/>
                <a:ext cx="89471" cy="84484"/>
              </a:xfrm>
              <a:custGeom>
                <a:avLst/>
                <a:gdLst/>
                <a:ahLst/>
                <a:cxnLst/>
                <a:rect l="0" t="0" r="0" b="0"/>
                <a:pathLst>
                  <a:path w="89471" h="84484">
                    <a:moveTo>
                      <a:pt x="44610" y="37"/>
                    </a:moveTo>
                    <a:cubicBezTo>
                      <a:pt x="55032" y="0"/>
                      <a:pt x="65468" y="3934"/>
                      <a:pt x="73444" y="11840"/>
                    </a:cubicBezTo>
                    <a:cubicBezTo>
                      <a:pt x="89395" y="27689"/>
                      <a:pt x="89471" y="53470"/>
                      <a:pt x="73609" y="69434"/>
                    </a:cubicBezTo>
                    <a:cubicBezTo>
                      <a:pt x="69774" y="73346"/>
                      <a:pt x="65253" y="76292"/>
                      <a:pt x="60503" y="78286"/>
                    </a:cubicBezTo>
                    <a:cubicBezTo>
                      <a:pt x="45745" y="84484"/>
                      <a:pt x="28092" y="81588"/>
                      <a:pt x="16027" y="69637"/>
                    </a:cubicBezTo>
                    <a:cubicBezTo>
                      <a:pt x="102" y="53762"/>
                      <a:pt x="0" y="28032"/>
                      <a:pt x="15862" y="12055"/>
                    </a:cubicBezTo>
                    <a:cubicBezTo>
                      <a:pt x="23781" y="4080"/>
                      <a:pt x="34188" y="73"/>
                      <a:pt x="44610" y="37"/>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5" name="Shape 6049">
                <a:extLst>
                  <a:ext uri="{FF2B5EF4-FFF2-40B4-BE49-F238E27FC236}">
                    <a16:creationId xmlns:a16="http://schemas.microsoft.com/office/drawing/2014/main" id="{A55290F7-2417-49CB-AA9E-823B864DF52E}"/>
                  </a:ext>
                </a:extLst>
              </p:cNvPr>
              <p:cNvSpPr/>
              <p:nvPr/>
            </p:nvSpPr>
            <p:spPr>
              <a:xfrm>
                <a:off x="862154" y="2552713"/>
                <a:ext cx="93002" cy="87774"/>
              </a:xfrm>
              <a:custGeom>
                <a:avLst/>
                <a:gdLst/>
                <a:ahLst/>
                <a:cxnLst/>
                <a:rect l="0" t="0" r="0" b="0"/>
                <a:pathLst>
                  <a:path w="93002" h="87774">
                    <a:moveTo>
                      <a:pt x="41310" y="2020"/>
                    </a:moveTo>
                    <a:cubicBezTo>
                      <a:pt x="57054" y="0"/>
                      <a:pt x="73196" y="7349"/>
                      <a:pt x="81674" y="21912"/>
                    </a:cubicBezTo>
                    <a:cubicBezTo>
                      <a:pt x="93002" y="41356"/>
                      <a:pt x="86411" y="66261"/>
                      <a:pt x="67005" y="77589"/>
                    </a:cubicBezTo>
                    <a:cubicBezTo>
                      <a:pt x="65405" y="78516"/>
                      <a:pt x="63843" y="79303"/>
                      <a:pt x="62192" y="80002"/>
                    </a:cubicBezTo>
                    <a:cubicBezTo>
                      <a:pt x="43637" y="87774"/>
                      <a:pt x="21717" y="80764"/>
                      <a:pt x="11316" y="62908"/>
                    </a:cubicBezTo>
                    <a:cubicBezTo>
                      <a:pt x="0" y="43477"/>
                      <a:pt x="6579" y="18547"/>
                      <a:pt x="25997" y="7244"/>
                    </a:cubicBezTo>
                    <a:cubicBezTo>
                      <a:pt x="30858" y="4408"/>
                      <a:pt x="36062" y="2694"/>
                      <a:pt x="41310" y="2020"/>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6" name="Shape 6050">
                <a:extLst>
                  <a:ext uri="{FF2B5EF4-FFF2-40B4-BE49-F238E27FC236}">
                    <a16:creationId xmlns:a16="http://schemas.microsoft.com/office/drawing/2014/main" id="{E32D5CFE-522A-4A56-9686-15AF4F75DA91}"/>
                  </a:ext>
                </a:extLst>
              </p:cNvPr>
              <p:cNvSpPr/>
              <p:nvPr/>
            </p:nvSpPr>
            <p:spPr>
              <a:xfrm>
                <a:off x="786718" y="2371489"/>
                <a:ext cx="89954" cy="86246"/>
              </a:xfrm>
              <a:custGeom>
                <a:avLst/>
                <a:gdLst/>
                <a:ahLst/>
                <a:cxnLst/>
                <a:rect l="0" t="0" r="0" b="0"/>
                <a:pathLst>
                  <a:path w="89954" h="86246">
                    <a:moveTo>
                      <a:pt x="50621" y="704"/>
                    </a:moveTo>
                    <a:cubicBezTo>
                      <a:pt x="66355" y="2816"/>
                      <a:pt x="80064" y="14065"/>
                      <a:pt x="84493" y="30315"/>
                    </a:cubicBezTo>
                    <a:cubicBezTo>
                      <a:pt x="89954" y="50292"/>
                      <a:pt x="79578" y="70828"/>
                      <a:pt x="61011" y="78575"/>
                    </a:cubicBezTo>
                    <a:cubicBezTo>
                      <a:pt x="59360" y="79261"/>
                      <a:pt x="57683" y="79883"/>
                      <a:pt x="55931" y="80353"/>
                    </a:cubicBezTo>
                    <a:cubicBezTo>
                      <a:pt x="34252" y="86246"/>
                      <a:pt x="11862" y="73470"/>
                      <a:pt x="5931" y="51753"/>
                    </a:cubicBezTo>
                    <a:cubicBezTo>
                      <a:pt x="0" y="30099"/>
                      <a:pt x="12802" y="7709"/>
                      <a:pt x="34480" y="1791"/>
                    </a:cubicBezTo>
                    <a:cubicBezTo>
                      <a:pt x="39907" y="311"/>
                      <a:pt x="45376" y="0"/>
                      <a:pt x="50621" y="704"/>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7" name="Shape 6051">
                <a:extLst>
                  <a:ext uri="{FF2B5EF4-FFF2-40B4-BE49-F238E27FC236}">
                    <a16:creationId xmlns:a16="http://schemas.microsoft.com/office/drawing/2014/main" id="{3E191E7E-F1BE-4B03-8E09-42B3B259DC11}"/>
                  </a:ext>
                </a:extLst>
              </p:cNvPr>
              <p:cNvSpPr/>
              <p:nvPr/>
            </p:nvSpPr>
            <p:spPr>
              <a:xfrm>
                <a:off x="764529" y="2175514"/>
                <a:ext cx="81585" cy="81572"/>
              </a:xfrm>
              <a:custGeom>
                <a:avLst/>
                <a:gdLst/>
                <a:ahLst/>
                <a:cxnLst/>
                <a:rect l="0" t="0" r="0" b="0"/>
                <a:pathLst>
                  <a:path w="81585" h="81572">
                    <a:moveTo>
                      <a:pt x="40640" y="89"/>
                    </a:moveTo>
                    <a:cubicBezTo>
                      <a:pt x="63157" y="0"/>
                      <a:pt x="81420" y="18174"/>
                      <a:pt x="81483" y="40653"/>
                    </a:cubicBezTo>
                    <a:lnTo>
                      <a:pt x="81521" y="40640"/>
                    </a:lnTo>
                    <a:cubicBezTo>
                      <a:pt x="81585" y="57620"/>
                      <a:pt x="71222" y="72200"/>
                      <a:pt x="56502" y="78372"/>
                    </a:cubicBezTo>
                    <a:cubicBezTo>
                      <a:pt x="51740" y="80366"/>
                      <a:pt x="46457" y="81483"/>
                      <a:pt x="40907" y="81509"/>
                    </a:cubicBezTo>
                    <a:cubicBezTo>
                      <a:pt x="18428" y="81572"/>
                      <a:pt x="165" y="63398"/>
                      <a:pt x="64" y="40945"/>
                    </a:cubicBezTo>
                    <a:cubicBezTo>
                      <a:pt x="0" y="18453"/>
                      <a:pt x="18186" y="140"/>
                      <a:pt x="40640" y="89"/>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8" name="Shape 6052">
                <a:extLst>
                  <a:ext uri="{FF2B5EF4-FFF2-40B4-BE49-F238E27FC236}">
                    <a16:creationId xmlns:a16="http://schemas.microsoft.com/office/drawing/2014/main" id="{5E92DF59-0722-4A01-BF65-A91C2BFCD790}"/>
                  </a:ext>
                </a:extLst>
              </p:cNvPr>
              <p:cNvSpPr/>
              <p:nvPr/>
            </p:nvSpPr>
            <p:spPr>
              <a:xfrm>
                <a:off x="785360" y="1978791"/>
                <a:ext cx="90183" cy="82817"/>
              </a:xfrm>
              <a:custGeom>
                <a:avLst/>
                <a:gdLst/>
                <a:ahLst/>
                <a:cxnLst/>
                <a:rect l="0" t="0" r="0" b="0"/>
                <a:pathLst>
                  <a:path w="90183" h="82817">
                    <a:moveTo>
                      <a:pt x="39316" y="753"/>
                    </a:moveTo>
                    <a:cubicBezTo>
                      <a:pt x="44547" y="0"/>
                      <a:pt x="50013" y="260"/>
                      <a:pt x="55448" y="1689"/>
                    </a:cubicBezTo>
                    <a:cubicBezTo>
                      <a:pt x="77229" y="7404"/>
                      <a:pt x="90183" y="29693"/>
                      <a:pt x="84468" y="51422"/>
                    </a:cubicBezTo>
                    <a:cubicBezTo>
                      <a:pt x="81115" y="64186"/>
                      <a:pt x="72085" y="73927"/>
                      <a:pt x="60833" y="78638"/>
                    </a:cubicBezTo>
                    <a:cubicBezTo>
                      <a:pt x="52870" y="81991"/>
                      <a:pt x="43713" y="82817"/>
                      <a:pt x="34735" y="80442"/>
                    </a:cubicBezTo>
                    <a:cubicBezTo>
                      <a:pt x="13005" y="74714"/>
                      <a:pt x="0" y="52451"/>
                      <a:pt x="5728" y="30709"/>
                    </a:cubicBezTo>
                    <a:cubicBezTo>
                      <a:pt x="10043" y="14392"/>
                      <a:pt x="23623" y="3012"/>
                      <a:pt x="39316" y="753"/>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9" name="Shape 6053">
                <a:extLst>
                  <a:ext uri="{FF2B5EF4-FFF2-40B4-BE49-F238E27FC236}">
                    <a16:creationId xmlns:a16="http://schemas.microsoft.com/office/drawing/2014/main" id="{1D8AFD76-4D69-4E6D-A7FF-A2E452A5E18C}"/>
                  </a:ext>
                </a:extLst>
              </p:cNvPr>
              <p:cNvSpPr/>
              <p:nvPr/>
            </p:nvSpPr>
            <p:spPr>
              <a:xfrm>
                <a:off x="858836" y="1794226"/>
                <a:ext cx="93015" cy="84557"/>
              </a:xfrm>
              <a:custGeom>
                <a:avLst/>
                <a:gdLst/>
                <a:ahLst/>
                <a:cxnLst/>
                <a:rect l="0" t="0" r="0" b="0"/>
                <a:pathLst>
                  <a:path w="93015" h="84557">
                    <a:moveTo>
                      <a:pt x="51339" y="1866"/>
                    </a:moveTo>
                    <a:cubicBezTo>
                      <a:pt x="56594" y="2488"/>
                      <a:pt x="61814" y="4147"/>
                      <a:pt x="66700" y="6922"/>
                    </a:cubicBezTo>
                    <a:cubicBezTo>
                      <a:pt x="86208" y="18060"/>
                      <a:pt x="93015" y="42939"/>
                      <a:pt x="81864" y="62459"/>
                    </a:cubicBezTo>
                    <a:lnTo>
                      <a:pt x="81877" y="62485"/>
                    </a:lnTo>
                    <a:cubicBezTo>
                      <a:pt x="77267" y="70562"/>
                      <a:pt x="70256" y="76506"/>
                      <a:pt x="62306" y="79833"/>
                    </a:cubicBezTo>
                    <a:cubicBezTo>
                      <a:pt x="51029" y="84557"/>
                      <a:pt x="37757" y="84164"/>
                      <a:pt x="26327" y="77649"/>
                    </a:cubicBezTo>
                    <a:cubicBezTo>
                      <a:pt x="6820" y="66485"/>
                      <a:pt x="0" y="41670"/>
                      <a:pt x="11138" y="22124"/>
                    </a:cubicBezTo>
                    <a:cubicBezTo>
                      <a:pt x="19491" y="7465"/>
                      <a:pt x="35574" y="0"/>
                      <a:pt x="51339" y="1866"/>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0" name="Shape 6054">
                <a:extLst>
                  <a:ext uri="{FF2B5EF4-FFF2-40B4-BE49-F238E27FC236}">
                    <a16:creationId xmlns:a16="http://schemas.microsoft.com/office/drawing/2014/main" id="{A8AADC1B-62B8-41F0-9152-01C5135E68D0}"/>
                  </a:ext>
                </a:extLst>
              </p:cNvPr>
              <p:cNvSpPr/>
              <p:nvPr/>
            </p:nvSpPr>
            <p:spPr>
              <a:xfrm>
                <a:off x="980413" y="1638092"/>
                <a:ext cx="89510" cy="84487"/>
              </a:xfrm>
              <a:custGeom>
                <a:avLst/>
                <a:gdLst/>
                <a:ahLst/>
                <a:cxnLst/>
                <a:rect l="0" t="0" r="0" b="0"/>
                <a:pathLst>
                  <a:path w="89510" h="84487">
                    <a:moveTo>
                      <a:pt x="44596" y="41"/>
                    </a:moveTo>
                    <a:cubicBezTo>
                      <a:pt x="55016" y="0"/>
                      <a:pt x="65456" y="3937"/>
                      <a:pt x="73444" y="11881"/>
                    </a:cubicBezTo>
                    <a:cubicBezTo>
                      <a:pt x="89395" y="27705"/>
                      <a:pt x="89510" y="53473"/>
                      <a:pt x="73647" y="69437"/>
                    </a:cubicBezTo>
                    <a:cubicBezTo>
                      <a:pt x="69761" y="73362"/>
                      <a:pt x="65291" y="76295"/>
                      <a:pt x="60490" y="78302"/>
                    </a:cubicBezTo>
                    <a:cubicBezTo>
                      <a:pt x="45771" y="84487"/>
                      <a:pt x="28105" y="81604"/>
                      <a:pt x="16065" y="69653"/>
                    </a:cubicBezTo>
                    <a:cubicBezTo>
                      <a:pt x="114" y="53816"/>
                      <a:pt x="0" y="28048"/>
                      <a:pt x="15862" y="12071"/>
                    </a:cubicBezTo>
                    <a:cubicBezTo>
                      <a:pt x="23774" y="4102"/>
                      <a:pt x="34176" y="83"/>
                      <a:pt x="44596" y="41"/>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1" name="Shape 6055">
                <a:extLst>
                  <a:ext uri="{FF2B5EF4-FFF2-40B4-BE49-F238E27FC236}">
                    <a16:creationId xmlns:a16="http://schemas.microsoft.com/office/drawing/2014/main" id="{87EE1271-C66B-4955-9B19-94E44C21904F}"/>
                  </a:ext>
                </a:extLst>
              </p:cNvPr>
              <p:cNvSpPr/>
              <p:nvPr/>
            </p:nvSpPr>
            <p:spPr>
              <a:xfrm>
                <a:off x="1135343" y="1515331"/>
                <a:ext cx="92989" cy="87782"/>
              </a:xfrm>
              <a:custGeom>
                <a:avLst/>
                <a:gdLst/>
                <a:ahLst/>
                <a:cxnLst/>
                <a:rect l="0" t="0" r="0" b="0"/>
                <a:pathLst>
                  <a:path w="92989" h="87782">
                    <a:moveTo>
                      <a:pt x="41277" y="2028"/>
                    </a:moveTo>
                    <a:cubicBezTo>
                      <a:pt x="57010" y="0"/>
                      <a:pt x="73165" y="7327"/>
                      <a:pt x="81661" y="21919"/>
                    </a:cubicBezTo>
                    <a:cubicBezTo>
                      <a:pt x="92989" y="41363"/>
                      <a:pt x="86436" y="66255"/>
                      <a:pt x="66993" y="77596"/>
                    </a:cubicBezTo>
                    <a:cubicBezTo>
                      <a:pt x="65430" y="78523"/>
                      <a:pt x="63830" y="79323"/>
                      <a:pt x="62179" y="80009"/>
                    </a:cubicBezTo>
                    <a:cubicBezTo>
                      <a:pt x="43637" y="87782"/>
                      <a:pt x="21730" y="80759"/>
                      <a:pt x="11303" y="62928"/>
                    </a:cubicBezTo>
                    <a:cubicBezTo>
                      <a:pt x="0" y="43522"/>
                      <a:pt x="6528" y="18567"/>
                      <a:pt x="25984" y="7251"/>
                    </a:cubicBezTo>
                    <a:cubicBezTo>
                      <a:pt x="30836" y="4419"/>
                      <a:pt x="36033" y="2704"/>
                      <a:pt x="41277" y="2028"/>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2" name="Shape 6056">
                <a:extLst>
                  <a:ext uri="{FF2B5EF4-FFF2-40B4-BE49-F238E27FC236}">
                    <a16:creationId xmlns:a16="http://schemas.microsoft.com/office/drawing/2014/main" id="{F6A045A6-6387-4FDE-BA1C-21F6E1B32E64}"/>
                  </a:ext>
                </a:extLst>
              </p:cNvPr>
              <p:cNvSpPr/>
              <p:nvPr/>
            </p:nvSpPr>
            <p:spPr>
              <a:xfrm>
                <a:off x="1902553" y="3053285"/>
                <a:ext cx="46215" cy="44075"/>
              </a:xfrm>
              <a:custGeom>
                <a:avLst/>
                <a:gdLst/>
                <a:ahLst/>
                <a:cxnLst/>
                <a:rect l="0" t="0" r="0" b="0"/>
                <a:pathLst>
                  <a:path w="46215" h="44075">
                    <a:moveTo>
                      <a:pt x="30813" y="2094"/>
                    </a:moveTo>
                    <a:cubicBezTo>
                      <a:pt x="35633" y="4061"/>
                      <a:pt x="39700" y="7868"/>
                      <a:pt x="41872" y="13049"/>
                    </a:cubicBezTo>
                    <a:cubicBezTo>
                      <a:pt x="46215" y="23413"/>
                      <a:pt x="41389" y="35376"/>
                      <a:pt x="31026" y="39707"/>
                    </a:cubicBezTo>
                    <a:cubicBezTo>
                      <a:pt x="20612" y="44075"/>
                      <a:pt x="8712" y="39173"/>
                      <a:pt x="4382" y="28810"/>
                    </a:cubicBezTo>
                    <a:cubicBezTo>
                      <a:pt x="0" y="18460"/>
                      <a:pt x="4877" y="6522"/>
                      <a:pt x="15240" y="2178"/>
                    </a:cubicBezTo>
                    <a:cubicBezTo>
                      <a:pt x="20421" y="0"/>
                      <a:pt x="25994" y="127"/>
                      <a:pt x="30813" y="2094"/>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3" name="Shape 6057">
                <a:extLst>
                  <a:ext uri="{FF2B5EF4-FFF2-40B4-BE49-F238E27FC236}">
                    <a16:creationId xmlns:a16="http://schemas.microsoft.com/office/drawing/2014/main" id="{80EF09D2-3A0E-4A5D-A6AE-B11B49D6C335}"/>
                  </a:ext>
                </a:extLst>
              </p:cNvPr>
              <p:cNvSpPr/>
              <p:nvPr/>
            </p:nvSpPr>
            <p:spPr>
              <a:xfrm>
                <a:off x="1668925" y="3116982"/>
                <a:ext cx="43167" cy="43409"/>
              </a:xfrm>
              <a:custGeom>
                <a:avLst/>
                <a:gdLst/>
                <a:ahLst/>
                <a:cxnLst/>
                <a:rect l="0" t="0" r="0" b="0"/>
                <a:pathLst>
                  <a:path w="43167" h="43409">
                    <a:moveTo>
                      <a:pt x="18923" y="1499"/>
                    </a:moveTo>
                    <a:cubicBezTo>
                      <a:pt x="30086" y="0"/>
                      <a:pt x="40310" y="7772"/>
                      <a:pt x="41872" y="18948"/>
                    </a:cubicBezTo>
                    <a:cubicBezTo>
                      <a:pt x="43167" y="28245"/>
                      <a:pt x="37910" y="36982"/>
                      <a:pt x="29616" y="40462"/>
                    </a:cubicBezTo>
                    <a:cubicBezTo>
                      <a:pt x="27991" y="41148"/>
                      <a:pt x="26289" y="41592"/>
                      <a:pt x="24460" y="41872"/>
                    </a:cubicBezTo>
                    <a:cubicBezTo>
                      <a:pt x="13348" y="43409"/>
                      <a:pt x="3073" y="35598"/>
                      <a:pt x="1524" y="24460"/>
                    </a:cubicBezTo>
                    <a:cubicBezTo>
                      <a:pt x="0" y="13309"/>
                      <a:pt x="7785" y="3035"/>
                      <a:pt x="18923" y="1499"/>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4" name="Shape 6058">
                <a:extLst>
                  <a:ext uri="{FF2B5EF4-FFF2-40B4-BE49-F238E27FC236}">
                    <a16:creationId xmlns:a16="http://schemas.microsoft.com/office/drawing/2014/main" id="{9848F9E6-14BA-4616-B013-67F55D68F193}"/>
                  </a:ext>
                </a:extLst>
              </p:cNvPr>
              <p:cNvSpPr/>
              <p:nvPr/>
            </p:nvSpPr>
            <p:spPr>
              <a:xfrm>
                <a:off x="1425194" y="3118171"/>
                <a:ext cx="43243" cy="42291"/>
              </a:xfrm>
              <a:custGeom>
                <a:avLst/>
                <a:gdLst/>
                <a:ahLst/>
                <a:cxnLst/>
                <a:rect l="0" t="0" r="0" b="0"/>
                <a:pathLst>
                  <a:path w="43243" h="42291">
                    <a:moveTo>
                      <a:pt x="24193" y="1422"/>
                    </a:moveTo>
                    <a:cubicBezTo>
                      <a:pt x="35382" y="2819"/>
                      <a:pt x="43243" y="13043"/>
                      <a:pt x="41821" y="24193"/>
                    </a:cubicBezTo>
                    <a:cubicBezTo>
                      <a:pt x="40894" y="31686"/>
                      <a:pt x="35966" y="37681"/>
                      <a:pt x="29489" y="40399"/>
                    </a:cubicBezTo>
                    <a:cubicBezTo>
                      <a:pt x="26314" y="41732"/>
                      <a:pt x="22746" y="42291"/>
                      <a:pt x="19050" y="41808"/>
                    </a:cubicBezTo>
                    <a:cubicBezTo>
                      <a:pt x="7912" y="40386"/>
                      <a:pt x="0" y="30201"/>
                      <a:pt x="1435" y="19037"/>
                    </a:cubicBezTo>
                    <a:cubicBezTo>
                      <a:pt x="2857" y="7887"/>
                      <a:pt x="13043" y="0"/>
                      <a:pt x="24193" y="1422"/>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5" name="Shape 6059">
                <a:extLst>
                  <a:ext uri="{FF2B5EF4-FFF2-40B4-BE49-F238E27FC236}">
                    <a16:creationId xmlns:a16="http://schemas.microsoft.com/office/drawing/2014/main" id="{1C164340-0E21-43BE-A6F4-A932E89E17D2}"/>
                  </a:ext>
                </a:extLst>
              </p:cNvPr>
              <p:cNvSpPr/>
              <p:nvPr/>
            </p:nvSpPr>
            <p:spPr>
              <a:xfrm>
                <a:off x="1187997" y="3054640"/>
                <a:ext cx="46203" cy="44044"/>
              </a:xfrm>
              <a:custGeom>
                <a:avLst/>
                <a:gdLst/>
                <a:ahLst/>
                <a:cxnLst/>
                <a:rect l="0" t="0" r="0" b="0"/>
                <a:pathLst>
                  <a:path w="46203" h="44044">
                    <a:moveTo>
                      <a:pt x="30785" y="4242"/>
                    </a:moveTo>
                    <a:cubicBezTo>
                      <a:pt x="41186" y="8484"/>
                      <a:pt x="46203" y="20383"/>
                      <a:pt x="41961" y="30772"/>
                    </a:cubicBezTo>
                    <a:cubicBezTo>
                      <a:pt x="39827" y="35992"/>
                      <a:pt x="35776" y="39853"/>
                      <a:pt x="30975" y="41859"/>
                    </a:cubicBezTo>
                    <a:cubicBezTo>
                      <a:pt x="26175" y="43879"/>
                      <a:pt x="20587" y="44044"/>
                      <a:pt x="15367" y="41910"/>
                    </a:cubicBezTo>
                    <a:cubicBezTo>
                      <a:pt x="4978" y="37668"/>
                      <a:pt x="0" y="25794"/>
                      <a:pt x="4255" y="15405"/>
                    </a:cubicBezTo>
                    <a:cubicBezTo>
                      <a:pt x="8496" y="4978"/>
                      <a:pt x="20396" y="0"/>
                      <a:pt x="30785" y="4242"/>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6" name="Shape 6060">
                <a:extLst>
                  <a:ext uri="{FF2B5EF4-FFF2-40B4-BE49-F238E27FC236}">
                    <a16:creationId xmlns:a16="http://schemas.microsoft.com/office/drawing/2014/main" id="{7BCBBAEC-DA1B-4AE5-BB00-839355BF6096}"/>
                  </a:ext>
                </a:extLst>
              </p:cNvPr>
              <p:cNvSpPr/>
              <p:nvPr/>
            </p:nvSpPr>
            <p:spPr>
              <a:xfrm>
                <a:off x="976296" y="2936186"/>
                <a:ext cx="46025" cy="42370"/>
              </a:xfrm>
              <a:custGeom>
                <a:avLst/>
                <a:gdLst/>
                <a:ahLst/>
                <a:cxnLst/>
                <a:rect l="0" t="0" r="0" b="0"/>
                <a:pathLst>
                  <a:path w="46025" h="42370">
                    <a:moveTo>
                      <a:pt x="20214" y="708"/>
                    </a:moveTo>
                    <a:cubicBezTo>
                      <a:pt x="25381" y="0"/>
                      <a:pt x="30823" y="1260"/>
                      <a:pt x="35319" y="4651"/>
                    </a:cubicBezTo>
                    <a:cubicBezTo>
                      <a:pt x="44298" y="11433"/>
                      <a:pt x="46025" y="24222"/>
                      <a:pt x="39230" y="33175"/>
                    </a:cubicBezTo>
                    <a:cubicBezTo>
                      <a:pt x="36995" y="36122"/>
                      <a:pt x="34112" y="38306"/>
                      <a:pt x="30912" y="39640"/>
                    </a:cubicBezTo>
                    <a:cubicBezTo>
                      <a:pt x="24422" y="42370"/>
                      <a:pt x="16726" y="41634"/>
                      <a:pt x="10719" y="37074"/>
                    </a:cubicBezTo>
                    <a:cubicBezTo>
                      <a:pt x="1740" y="30280"/>
                      <a:pt x="0" y="17504"/>
                      <a:pt x="6756" y="8576"/>
                    </a:cubicBezTo>
                    <a:cubicBezTo>
                      <a:pt x="10154" y="4092"/>
                      <a:pt x="15046" y="1416"/>
                      <a:pt x="20214" y="708"/>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7" name="Shape 6061">
                <a:extLst>
                  <a:ext uri="{FF2B5EF4-FFF2-40B4-BE49-F238E27FC236}">
                    <a16:creationId xmlns:a16="http://schemas.microsoft.com/office/drawing/2014/main" id="{B7568AFE-4449-43EB-BC2E-E6AFF1CA9E55}"/>
                  </a:ext>
                </a:extLst>
              </p:cNvPr>
              <p:cNvSpPr/>
              <p:nvPr/>
            </p:nvSpPr>
            <p:spPr>
              <a:xfrm>
                <a:off x="803036" y="2764783"/>
                <a:ext cx="45949" cy="43101"/>
              </a:xfrm>
              <a:custGeom>
                <a:avLst/>
                <a:gdLst/>
                <a:ahLst/>
                <a:cxnLst/>
                <a:rect l="0" t="0" r="0" b="0"/>
                <a:pathLst>
                  <a:path w="45949" h="43101">
                    <a:moveTo>
                      <a:pt x="25544" y="659"/>
                    </a:moveTo>
                    <a:cubicBezTo>
                      <a:pt x="30715" y="1318"/>
                      <a:pt x="35636" y="3947"/>
                      <a:pt x="39091" y="8392"/>
                    </a:cubicBezTo>
                    <a:cubicBezTo>
                      <a:pt x="45949" y="17256"/>
                      <a:pt x="44336" y="30070"/>
                      <a:pt x="35433" y="36941"/>
                    </a:cubicBezTo>
                    <a:cubicBezTo>
                      <a:pt x="34011" y="38071"/>
                      <a:pt x="32436" y="38948"/>
                      <a:pt x="30823" y="39633"/>
                    </a:cubicBezTo>
                    <a:cubicBezTo>
                      <a:pt x="22555" y="43101"/>
                      <a:pt x="12662" y="40751"/>
                      <a:pt x="6896" y="33322"/>
                    </a:cubicBezTo>
                    <a:cubicBezTo>
                      <a:pt x="0" y="24432"/>
                      <a:pt x="1613" y="11668"/>
                      <a:pt x="10503" y="4747"/>
                    </a:cubicBezTo>
                    <a:cubicBezTo>
                      <a:pt x="14954" y="1311"/>
                      <a:pt x="20374" y="0"/>
                      <a:pt x="25544" y="659"/>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8" name="Shape 6062">
                <a:extLst>
                  <a:ext uri="{FF2B5EF4-FFF2-40B4-BE49-F238E27FC236}">
                    <a16:creationId xmlns:a16="http://schemas.microsoft.com/office/drawing/2014/main" id="{EF528AD8-7B2F-4B2C-A3F0-0245E0BD087E}"/>
                  </a:ext>
                </a:extLst>
              </p:cNvPr>
              <p:cNvSpPr/>
              <p:nvPr/>
            </p:nvSpPr>
            <p:spPr>
              <a:xfrm>
                <a:off x="680145" y="2554141"/>
                <a:ext cx="46215" cy="44069"/>
              </a:xfrm>
              <a:custGeom>
                <a:avLst/>
                <a:gdLst/>
                <a:ahLst/>
                <a:cxnLst/>
                <a:rect l="0" t="0" r="0" b="0"/>
                <a:pathLst>
                  <a:path w="46215" h="44069">
                    <a:moveTo>
                      <a:pt x="30769" y="2095"/>
                    </a:moveTo>
                    <a:cubicBezTo>
                      <a:pt x="35595" y="4064"/>
                      <a:pt x="39675" y="7874"/>
                      <a:pt x="41872" y="13068"/>
                    </a:cubicBezTo>
                    <a:cubicBezTo>
                      <a:pt x="46215" y="23431"/>
                      <a:pt x="41338" y="35369"/>
                      <a:pt x="30963" y="39713"/>
                    </a:cubicBezTo>
                    <a:cubicBezTo>
                      <a:pt x="20599" y="44069"/>
                      <a:pt x="8687" y="39205"/>
                      <a:pt x="4331" y="28854"/>
                    </a:cubicBezTo>
                    <a:cubicBezTo>
                      <a:pt x="0" y="18478"/>
                      <a:pt x="4826" y="6528"/>
                      <a:pt x="15189" y="2172"/>
                    </a:cubicBezTo>
                    <a:cubicBezTo>
                      <a:pt x="20371" y="0"/>
                      <a:pt x="25943" y="127"/>
                      <a:pt x="30769" y="2095"/>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9" name="Shape 6063">
                <a:extLst>
                  <a:ext uri="{FF2B5EF4-FFF2-40B4-BE49-F238E27FC236}">
                    <a16:creationId xmlns:a16="http://schemas.microsoft.com/office/drawing/2014/main" id="{48C84441-4012-4919-AB64-19FE941FF76D}"/>
                  </a:ext>
                </a:extLst>
              </p:cNvPr>
              <p:cNvSpPr/>
              <p:nvPr/>
            </p:nvSpPr>
            <p:spPr>
              <a:xfrm>
                <a:off x="616933" y="2318350"/>
                <a:ext cx="43167" cy="43447"/>
              </a:xfrm>
              <a:custGeom>
                <a:avLst/>
                <a:gdLst/>
                <a:ahLst/>
                <a:cxnLst/>
                <a:rect l="0" t="0" r="0" b="0"/>
                <a:pathLst>
                  <a:path w="43167" h="43447">
                    <a:moveTo>
                      <a:pt x="18936" y="1537"/>
                    </a:moveTo>
                    <a:cubicBezTo>
                      <a:pt x="30074" y="0"/>
                      <a:pt x="40361" y="7798"/>
                      <a:pt x="41897" y="18936"/>
                    </a:cubicBezTo>
                    <a:cubicBezTo>
                      <a:pt x="43167" y="28283"/>
                      <a:pt x="37922" y="37021"/>
                      <a:pt x="29616" y="40500"/>
                    </a:cubicBezTo>
                    <a:cubicBezTo>
                      <a:pt x="28042" y="41173"/>
                      <a:pt x="26302" y="41643"/>
                      <a:pt x="24511" y="41897"/>
                    </a:cubicBezTo>
                    <a:cubicBezTo>
                      <a:pt x="13360" y="43447"/>
                      <a:pt x="3124" y="35636"/>
                      <a:pt x="1575" y="24486"/>
                    </a:cubicBezTo>
                    <a:cubicBezTo>
                      <a:pt x="0" y="13360"/>
                      <a:pt x="7785" y="3086"/>
                      <a:pt x="18936" y="1537"/>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30" name="Shape 6064">
                <a:extLst>
                  <a:ext uri="{FF2B5EF4-FFF2-40B4-BE49-F238E27FC236}">
                    <a16:creationId xmlns:a16="http://schemas.microsoft.com/office/drawing/2014/main" id="{9E261C40-7C0F-4CDF-854B-3B20CD9440DE}"/>
                  </a:ext>
                </a:extLst>
              </p:cNvPr>
              <p:cNvSpPr/>
              <p:nvPr/>
            </p:nvSpPr>
            <p:spPr>
              <a:xfrm>
                <a:off x="615798" y="2074650"/>
                <a:ext cx="43205" cy="42304"/>
              </a:xfrm>
              <a:custGeom>
                <a:avLst/>
                <a:gdLst/>
                <a:ahLst/>
                <a:cxnLst/>
                <a:rect l="0" t="0" r="0" b="0"/>
                <a:pathLst>
                  <a:path w="43205" h="42304">
                    <a:moveTo>
                      <a:pt x="24168" y="1423"/>
                    </a:moveTo>
                    <a:cubicBezTo>
                      <a:pt x="35319" y="2845"/>
                      <a:pt x="43205" y="13056"/>
                      <a:pt x="41796" y="24194"/>
                    </a:cubicBezTo>
                    <a:cubicBezTo>
                      <a:pt x="40869" y="31674"/>
                      <a:pt x="35928" y="37681"/>
                      <a:pt x="29464" y="40386"/>
                    </a:cubicBezTo>
                    <a:cubicBezTo>
                      <a:pt x="26276" y="41720"/>
                      <a:pt x="22708" y="42304"/>
                      <a:pt x="19025" y="41808"/>
                    </a:cubicBezTo>
                    <a:cubicBezTo>
                      <a:pt x="7887" y="40386"/>
                      <a:pt x="0" y="30239"/>
                      <a:pt x="1410" y="19037"/>
                    </a:cubicBezTo>
                    <a:cubicBezTo>
                      <a:pt x="2832" y="7900"/>
                      <a:pt x="13030" y="0"/>
                      <a:pt x="24168" y="1423"/>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31" name="Shape 6065">
                <a:extLst>
                  <a:ext uri="{FF2B5EF4-FFF2-40B4-BE49-F238E27FC236}">
                    <a16:creationId xmlns:a16="http://schemas.microsoft.com/office/drawing/2014/main" id="{F12ECF6F-5A38-411B-9463-80A30706732B}"/>
                  </a:ext>
                </a:extLst>
              </p:cNvPr>
              <p:cNvSpPr/>
              <p:nvPr/>
            </p:nvSpPr>
            <p:spPr>
              <a:xfrm>
                <a:off x="676251" y="1837374"/>
                <a:ext cx="46190" cy="44082"/>
              </a:xfrm>
              <a:custGeom>
                <a:avLst/>
                <a:gdLst/>
                <a:ahLst/>
                <a:cxnLst/>
                <a:rect l="0" t="0" r="0" b="0"/>
                <a:pathLst>
                  <a:path w="46190" h="44082">
                    <a:moveTo>
                      <a:pt x="30785" y="4280"/>
                    </a:moveTo>
                    <a:cubicBezTo>
                      <a:pt x="41211" y="8509"/>
                      <a:pt x="46190" y="20383"/>
                      <a:pt x="41948" y="30810"/>
                    </a:cubicBezTo>
                    <a:cubicBezTo>
                      <a:pt x="39815" y="36043"/>
                      <a:pt x="35776" y="39903"/>
                      <a:pt x="30975" y="41910"/>
                    </a:cubicBezTo>
                    <a:cubicBezTo>
                      <a:pt x="26162" y="43929"/>
                      <a:pt x="20625" y="44082"/>
                      <a:pt x="15418" y="41973"/>
                    </a:cubicBezTo>
                    <a:cubicBezTo>
                      <a:pt x="4978" y="37706"/>
                      <a:pt x="0" y="25832"/>
                      <a:pt x="4254" y="15443"/>
                    </a:cubicBezTo>
                    <a:cubicBezTo>
                      <a:pt x="8484" y="5016"/>
                      <a:pt x="20371" y="0"/>
                      <a:pt x="30785" y="4280"/>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32" name="Shape 6066">
                <a:extLst>
                  <a:ext uri="{FF2B5EF4-FFF2-40B4-BE49-F238E27FC236}">
                    <a16:creationId xmlns:a16="http://schemas.microsoft.com/office/drawing/2014/main" id="{3F7ED09D-301D-4EBD-AD9E-9F52F1115387}"/>
                  </a:ext>
                </a:extLst>
              </p:cNvPr>
              <p:cNvSpPr/>
              <p:nvPr/>
            </p:nvSpPr>
            <p:spPr>
              <a:xfrm>
                <a:off x="796896" y="1627777"/>
                <a:ext cx="46025" cy="42373"/>
              </a:xfrm>
              <a:custGeom>
                <a:avLst/>
                <a:gdLst/>
                <a:ahLst/>
                <a:cxnLst/>
                <a:rect l="0" t="0" r="0" b="0"/>
                <a:pathLst>
                  <a:path w="46025" h="42373">
                    <a:moveTo>
                      <a:pt x="20223" y="718"/>
                    </a:moveTo>
                    <a:cubicBezTo>
                      <a:pt x="25381" y="0"/>
                      <a:pt x="30817" y="1251"/>
                      <a:pt x="35306" y="4642"/>
                    </a:cubicBezTo>
                    <a:cubicBezTo>
                      <a:pt x="44247" y="11449"/>
                      <a:pt x="46025" y="24200"/>
                      <a:pt x="39230" y="33153"/>
                    </a:cubicBezTo>
                    <a:cubicBezTo>
                      <a:pt x="36982" y="36125"/>
                      <a:pt x="34100" y="38309"/>
                      <a:pt x="30912" y="39630"/>
                    </a:cubicBezTo>
                    <a:cubicBezTo>
                      <a:pt x="24422" y="42373"/>
                      <a:pt x="16726" y="41662"/>
                      <a:pt x="10732" y="37103"/>
                    </a:cubicBezTo>
                    <a:cubicBezTo>
                      <a:pt x="1740" y="30321"/>
                      <a:pt x="0" y="17532"/>
                      <a:pt x="6807" y="8604"/>
                    </a:cubicBezTo>
                    <a:cubicBezTo>
                      <a:pt x="10185" y="4121"/>
                      <a:pt x="15065" y="1435"/>
                      <a:pt x="20223" y="718"/>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33" name="Shape 6067">
                <a:extLst>
                  <a:ext uri="{FF2B5EF4-FFF2-40B4-BE49-F238E27FC236}">
                    <a16:creationId xmlns:a16="http://schemas.microsoft.com/office/drawing/2014/main" id="{A1B0C4BE-1CCD-42D9-9EDC-77C05E741FDC}"/>
                  </a:ext>
                </a:extLst>
              </p:cNvPr>
              <p:cNvSpPr/>
              <p:nvPr/>
            </p:nvSpPr>
            <p:spPr>
              <a:xfrm>
                <a:off x="968243" y="1454423"/>
                <a:ext cx="45961" cy="43094"/>
              </a:xfrm>
              <a:custGeom>
                <a:avLst/>
                <a:gdLst/>
                <a:ahLst/>
                <a:cxnLst/>
                <a:rect l="0" t="0" r="0" b="0"/>
                <a:pathLst>
                  <a:path w="45961" h="43094">
                    <a:moveTo>
                      <a:pt x="25529" y="652"/>
                    </a:moveTo>
                    <a:cubicBezTo>
                      <a:pt x="30696" y="1305"/>
                      <a:pt x="35611" y="3921"/>
                      <a:pt x="39053" y="8347"/>
                    </a:cubicBezTo>
                    <a:cubicBezTo>
                      <a:pt x="45961" y="17250"/>
                      <a:pt x="44348" y="30013"/>
                      <a:pt x="35446" y="36935"/>
                    </a:cubicBezTo>
                    <a:cubicBezTo>
                      <a:pt x="34023" y="38052"/>
                      <a:pt x="32449" y="38929"/>
                      <a:pt x="30836" y="39614"/>
                    </a:cubicBezTo>
                    <a:cubicBezTo>
                      <a:pt x="22543" y="43094"/>
                      <a:pt x="12637" y="40757"/>
                      <a:pt x="6883" y="33328"/>
                    </a:cubicBezTo>
                    <a:cubicBezTo>
                      <a:pt x="0" y="24413"/>
                      <a:pt x="1626" y="11636"/>
                      <a:pt x="10490" y="4740"/>
                    </a:cubicBezTo>
                    <a:cubicBezTo>
                      <a:pt x="14942" y="1311"/>
                      <a:pt x="20361" y="0"/>
                      <a:pt x="25529" y="652"/>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34" name="Shape 6068">
                <a:extLst>
                  <a:ext uri="{FF2B5EF4-FFF2-40B4-BE49-F238E27FC236}">
                    <a16:creationId xmlns:a16="http://schemas.microsoft.com/office/drawing/2014/main" id="{17D46EC0-2318-43BF-996B-31738CC24C65}"/>
                  </a:ext>
                </a:extLst>
              </p:cNvPr>
              <p:cNvSpPr/>
              <p:nvPr/>
            </p:nvSpPr>
            <p:spPr>
              <a:xfrm>
                <a:off x="1178610" y="1331412"/>
                <a:ext cx="46215" cy="44069"/>
              </a:xfrm>
              <a:custGeom>
                <a:avLst/>
                <a:gdLst/>
                <a:ahLst/>
                <a:cxnLst/>
                <a:rect l="0" t="0" r="0" b="0"/>
                <a:pathLst>
                  <a:path w="46215" h="44069">
                    <a:moveTo>
                      <a:pt x="30777" y="2086"/>
                    </a:moveTo>
                    <a:cubicBezTo>
                      <a:pt x="35608" y="4051"/>
                      <a:pt x="39688" y="7861"/>
                      <a:pt x="41859" y="13043"/>
                    </a:cubicBezTo>
                    <a:cubicBezTo>
                      <a:pt x="46215" y="23406"/>
                      <a:pt x="41364" y="35331"/>
                      <a:pt x="31001" y="39726"/>
                    </a:cubicBezTo>
                    <a:cubicBezTo>
                      <a:pt x="20638" y="44069"/>
                      <a:pt x="8687" y="39230"/>
                      <a:pt x="4343" y="28854"/>
                    </a:cubicBezTo>
                    <a:cubicBezTo>
                      <a:pt x="0" y="18491"/>
                      <a:pt x="4826" y="6541"/>
                      <a:pt x="15189" y="2197"/>
                    </a:cubicBezTo>
                    <a:cubicBezTo>
                      <a:pt x="20364" y="0"/>
                      <a:pt x="25946" y="121"/>
                      <a:pt x="30777" y="2086"/>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35" name="Rectangle 234">
                <a:extLst>
                  <a:ext uri="{FF2B5EF4-FFF2-40B4-BE49-F238E27FC236}">
                    <a16:creationId xmlns:a16="http://schemas.microsoft.com/office/drawing/2014/main" id="{48D9447A-DFF3-418B-992D-AE8B3E14AE2F}"/>
                  </a:ext>
                </a:extLst>
              </p:cNvPr>
              <p:cNvSpPr/>
              <p:nvPr/>
            </p:nvSpPr>
            <p:spPr>
              <a:xfrm>
                <a:off x="2265100" y="1627431"/>
                <a:ext cx="1225704" cy="899192"/>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3500" spc="-20" dirty="0">
                    <a:solidFill>
                      <a:srgbClr val="FEFEFE"/>
                    </a:solidFill>
                    <a:latin typeface="Calibri" panose="020F0502020204030204" pitchFamily="34" charset="0"/>
                    <a:ea typeface="Calibri" panose="020F0502020204030204" pitchFamily="34" charset="0"/>
                  </a:rPr>
                  <a:t>Water</a:t>
                </a:r>
                <a:r>
                  <a:rPr lang="en-US" sz="3500" spc="-20" dirty="0">
                    <a:solidFill>
                      <a:srgbClr val="FEFEFE"/>
                    </a:solidFill>
                    <a:effectLst/>
                    <a:latin typeface="Calibri" panose="020F0502020204030204" pitchFamily="34" charset="0"/>
                    <a:ea typeface="Calibri" panose="020F0502020204030204" pitchFamily="34" charset="0"/>
                  </a:rPr>
                  <a:t> </a:t>
                </a:r>
                <a:endParaRPr lang="en-US" sz="900" dirty="0">
                  <a:solidFill>
                    <a:srgbClr val="1C1C1A"/>
                  </a:solidFill>
                  <a:effectLst/>
                  <a:latin typeface="Calibri" panose="020F0502020204030204" pitchFamily="34" charset="0"/>
                  <a:ea typeface="Calibri" panose="020F0502020204030204" pitchFamily="34" charset="0"/>
                </a:endParaRPr>
              </a:p>
            </p:txBody>
          </p:sp>
          <p:sp>
            <p:nvSpPr>
              <p:cNvPr id="236" name="Rectangle 235">
                <a:extLst>
                  <a:ext uri="{FF2B5EF4-FFF2-40B4-BE49-F238E27FC236}">
                    <a16:creationId xmlns:a16="http://schemas.microsoft.com/office/drawing/2014/main" id="{14B9AA96-4957-4D0D-8658-05B701617A65}"/>
                  </a:ext>
                </a:extLst>
              </p:cNvPr>
              <p:cNvSpPr/>
              <p:nvPr/>
            </p:nvSpPr>
            <p:spPr>
              <a:xfrm>
                <a:off x="2265100" y="2084821"/>
                <a:ext cx="3434430" cy="899192"/>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3500" spc="-20" dirty="0">
                    <a:solidFill>
                      <a:srgbClr val="FEFEFE"/>
                    </a:solidFill>
                    <a:latin typeface="Calibri" panose="020F0502020204030204" pitchFamily="34" charset="0"/>
                    <a:ea typeface="Calibri" panose="020F0502020204030204" pitchFamily="34" charset="0"/>
                  </a:rPr>
                  <a:t>Supply</a:t>
                </a:r>
                <a:r>
                  <a:rPr lang="en-US" sz="3500" spc="-20" dirty="0">
                    <a:solidFill>
                      <a:srgbClr val="FEFEFE"/>
                    </a:solidFill>
                    <a:effectLst/>
                    <a:latin typeface="Calibri" panose="020F0502020204030204" pitchFamily="34" charset="0"/>
                    <a:ea typeface="Calibri" panose="020F0502020204030204" pitchFamily="34" charset="0"/>
                  </a:rPr>
                  <a:t> </a:t>
                </a:r>
                <a:endParaRPr lang="en-US" sz="900" dirty="0">
                  <a:solidFill>
                    <a:srgbClr val="1C1C1A"/>
                  </a:solidFill>
                  <a:effectLst/>
                  <a:latin typeface="Calibri" panose="020F0502020204030204" pitchFamily="34" charset="0"/>
                  <a:ea typeface="Calibri" panose="020F0502020204030204" pitchFamily="34" charset="0"/>
                </a:endParaRPr>
              </a:p>
            </p:txBody>
          </p:sp>
          <p:sp>
            <p:nvSpPr>
              <p:cNvPr id="237" name="Rectangle 236">
                <a:extLst>
                  <a:ext uri="{FF2B5EF4-FFF2-40B4-BE49-F238E27FC236}">
                    <a16:creationId xmlns:a16="http://schemas.microsoft.com/office/drawing/2014/main" id="{EF7746D9-F107-45FD-9E9E-5C3883DF1435}"/>
                  </a:ext>
                </a:extLst>
              </p:cNvPr>
              <p:cNvSpPr/>
              <p:nvPr/>
            </p:nvSpPr>
            <p:spPr>
              <a:xfrm>
                <a:off x="2265100" y="2542212"/>
                <a:ext cx="2197494" cy="899192"/>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endParaRPr lang="en-US" sz="900" dirty="0">
                  <a:solidFill>
                    <a:srgbClr val="1C1C1A"/>
                  </a:solidFill>
                  <a:effectLst/>
                  <a:latin typeface="Calibri" panose="020F0502020204030204" pitchFamily="34" charset="0"/>
                  <a:ea typeface="Calibri" panose="020F0502020204030204" pitchFamily="34" charset="0"/>
                </a:endParaRPr>
              </a:p>
            </p:txBody>
          </p:sp>
          <p:sp>
            <p:nvSpPr>
              <p:cNvPr id="239" name="Shape 6073">
                <a:extLst>
                  <a:ext uri="{FF2B5EF4-FFF2-40B4-BE49-F238E27FC236}">
                    <a16:creationId xmlns:a16="http://schemas.microsoft.com/office/drawing/2014/main" id="{54EA453E-EF7A-4BC5-9B25-16FD0A703A14}"/>
                  </a:ext>
                </a:extLst>
              </p:cNvPr>
              <p:cNvSpPr/>
              <p:nvPr/>
            </p:nvSpPr>
            <p:spPr>
              <a:xfrm>
                <a:off x="1495011" y="1948466"/>
                <a:ext cx="84328" cy="168656"/>
              </a:xfrm>
              <a:custGeom>
                <a:avLst/>
                <a:gdLst/>
                <a:ahLst/>
                <a:cxnLst/>
                <a:rect l="0" t="0" r="0" b="0"/>
                <a:pathLst>
                  <a:path w="84328" h="168656">
                    <a:moveTo>
                      <a:pt x="84328" y="0"/>
                    </a:moveTo>
                    <a:lnTo>
                      <a:pt x="84328" y="0"/>
                    </a:lnTo>
                    <a:lnTo>
                      <a:pt x="84328" y="11773"/>
                    </a:lnTo>
                    <a:lnTo>
                      <a:pt x="84328" y="11773"/>
                    </a:lnTo>
                    <a:cubicBezTo>
                      <a:pt x="64275" y="11773"/>
                      <a:pt x="46165" y="19888"/>
                      <a:pt x="33020" y="33020"/>
                    </a:cubicBezTo>
                    <a:cubicBezTo>
                      <a:pt x="19876" y="46164"/>
                      <a:pt x="11773" y="64275"/>
                      <a:pt x="11773" y="84328"/>
                    </a:cubicBezTo>
                    <a:cubicBezTo>
                      <a:pt x="11773" y="104381"/>
                      <a:pt x="19876" y="122479"/>
                      <a:pt x="33020" y="135636"/>
                    </a:cubicBezTo>
                    <a:cubicBezTo>
                      <a:pt x="46165" y="148768"/>
                      <a:pt x="64275" y="156883"/>
                      <a:pt x="84328" y="156883"/>
                    </a:cubicBezTo>
                    <a:lnTo>
                      <a:pt x="84328" y="156883"/>
                    </a:lnTo>
                    <a:lnTo>
                      <a:pt x="84328" y="168656"/>
                    </a:lnTo>
                    <a:lnTo>
                      <a:pt x="84328" y="168656"/>
                    </a:lnTo>
                    <a:cubicBezTo>
                      <a:pt x="37744" y="168643"/>
                      <a:pt x="0" y="130899"/>
                      <a:pt x="0" y="84328"/>
                    </a:cubicBezTo>
                    <a:cubicBezTo>
                      <a:pt x="0" y="37757"/>
                      <a:pt x="37744" y="13"/>
                      <a:pt x="84328" y="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0" name="Shape 6074">
                <a:extLst>
                  <a:ext uri="{FF2B5EF4-FFF2-40B4-BE49-F238E27FC236}">
                    <a16:creationId xmlns:a16="http://schemas.microsoft.com/office/drawing/2014/main" id="{ACF70EC0-024F-4A4B-9B2B-8EB8911CB997}"/>
                  </a:ext>
                </a:extLst>
              </p:cNvPr>
              <p:cNvSpPr/>
              <p:nvPr/>
            </p:nvSpPr>
            <p:spPr>
              <a:xfrm>
                <a:off x="1579339" y="1948466"/>
                <a:ext cx="84315" cy="168656"/>
              </a:xfrm>
              <a:custGeom>
                <a:avLst/>
                <a:gdLst/>
                <a:ahLst/>
                <a:cxnLst/>
                <a:rect l="0" t="0" r="0" b="0"/>
                <a:pathLst>
                  <a:path w="84315" h="168656">
                    <a:moveTo>
                      <a:pt x="0" y="0"/>
                    </a:moveTo>
                    <a:lnTo>
                      <a:pt x="32821" y="6633"/>
                    </a:lnTo>
                    <a:cubicBezTo>
                      <a:pt x="63084" y="19436"/>
                      <a:pt x="84315" y="49400"/>
                      <a:pt x="84315" y="84328"/>
                    </a:cubicBezTo>
                    <a:cubicBezTo>
                      <a:pt x="84315" y="119256"/>
                      <a:pt x="63084" y="149220"/>
                      <a:pt x="32821" y="162023"/>
                    </a:cubicBezTo>
                    <a:lnTo>
                      <a:pt x="0" y="168656"/>
                    </a:lnTo>
                    <a:lnTo>
                      <a:pt x="0" y="156883"/>
                    </a:lnTo>
                    <a:lnTo>
                      <a:pt x="28240" y="151184"/>
                    </a:lnTo>
                    <a:cubicBezTo>
                      <a:pt x="36916" y="147514"/>
                      <a:pt x="44729" y="142202"/>
                      <a:pt x="51308" y="135636"/>
                    </a:cubicBezTo>
                    <a:cubicBezTo>
                      <a:pt x="64440" y="122479"/>
                      <a:pt x="72542" y="104381"/>
                      <a:pt x="72555" y="84328"/>
                    </a:cubicBezTo>
                    <a:cubicBezTo>
                      <a:pt x="72542" y="64275"/>
                      <a:pt x="64440" y="46177"/>
                      <a:pt x="51308" y="33020"/>
                    </a:cubicBezTo>
                    <a:cubicBezTo>
                      <a:pt x="44729" y="26454"/>
                      <a:pt x="36916" y="21142"/>
                      <a:pt x="28240" y="17472"/>
                    </a:cubicBezTo>
                    <a:lnTo>
                      <a:pt x="0" y="11773"/>
                    </a:lnTo>
                    <a:lnTo>
                      <a:pt x="0"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1" name="Shape 6075">
                <a:extLst>
                  <a:ext uri="{FF2B5EF4-FFF2-40B4-BE49-F238E27FC236}">
                    <a16:creationId xmlns:a16="http://schemas.microsoft.com/office/drawing/2014/main" id="{1C889CF9-608D-4A1B-9A51-3D1A5EFF2338}"/>
                  </a:ext>
                </a:extLst>
              </p:cNvPr>
              <p:cNvSpPr/>
              <p:nvPr/>
            </p:nvSpPr>
            <p:spPr>
              <a:xfrm>
                <a:off x="1613465" y="1991287"/>
                <a:ext cx="84322" cy="168653"/>
              </a:xfrm>
              <a:custGeom>
                <a:avLst/>
                <a:gdLst/>
                <a:ahLst/>
                <a:cxnLst/>
                <a:rect l="0" t="0" r="0" b="0"/>
                <a:pathLst>
                  <a:path w="84322" h="168653">
                    <a:moveTo>
                      <a:pt x="84322" y="0"/>
                    </a:moveTo>
                    <a:lnTo>
                      <a:pt x="84322" y="11773"/>
                    </a:lnTo>
                    <a:lnTo>
                      <a:pt x="56083" y="17471"/>
                    </a:lnTo>
                    <a:cubicBezTo>
                      <a:pt x="47406" y="21141"/>
                      <a:pt x="39592" y="26453"/>
                      <a:pt x="33020" y="33019"/>
                    </a:cubicBezTo>
                    <a:cubicBezTo>
                      <a:pt x="19875" y="46176"/>
                      <a:pt x="11773" y="64273"/>
                      <a:pt x="11760" y="84327"/>
                    </a:cubicBezTo>
                    <a:cubicBezTo>
                      <a:pt x="11773" y="104380"/>
                      <a:pt x="19875" y="122477"/>
                      <a:pt x="33020" y="135635"/>
                    </a:cubicBezTo>
                    <a:cubicBezTo>
                      <a:pt x="39592" y="142201"/>
                      <a:pt x="47406" y="147512"/>
                      <a:pt x="56083" y="151183"/>
                    </a:cubicBezTo>
                    <a:lnTo>
                      <a:pt x="84322" y="156880"/>
                    </a:lnTo>
                    <a:lnTo>
                      <a:pt x="84322" y="168653"/>
                    </a:lnTo>
                    <a:lnTo>
                      <a:pt x="51499" y="162022"/>
                    </a:lnTo>
                    <a:cubicBezTo>
                      <a:pt x="21231" y="149218"/>
                      <a:pt x="0" y="119255"/>
                      <a:pt x="0" y="84327"/>
                    </a:cubicBezTo>
                    <a:cubicBezTo>
                      <a:pt x="0" y="49398"/>
                      <a:pt x="21231" y="19435"/>
                      <a:pt x="51499" y="6631"/>
                    </a:cubicBezTo>
                    <a:lnTo>
                      <a:pt x="84322"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2" name="Shape 6076">
                <a:extLst>
                  <a:ext uri="{FF2B5EF4-FFF2-40B4-BE49-F238E27FC236}">
                    <a16:creationId xmlns:a16="http://schemas.microsoft.com/office/drawing/2014/main" id="{D7323EB7-0F7D-45E5-A0C6-7D693998167D}"/>
                  </a:ext>
                </a:extLst>
              </p:cNvPr>
              <p:cNvSpPr/>
              <p:nvPr/>
            </p:nvSpPr>
            <p:spPr>
              <a:xfrm>
                <a:off x="1697787" y="1991285"/>
                <a:ext cx="84322" cy="168656"/>
              </a:xfrm>
              <a:custGeom>
                <a:avLst/>
                <a:gdLst/>
                <a:ahLst/>
                <a:cxnLst/>
                <a:rect l="0" t="0" r="0" b="0"/>
                <a:pathLst>
                  <a:path w="84322" h="168656">
                    <a:moveTo>
                      <a:pt x="6" y="0"/>
                    </a:moveTo>
                    <a:cubicBezTo>
                      <a:pt x="46565" y="13"/>
                      <a:pt x="84322" y="37757"/>
                      <a:pt x="84322" y="84328"/>
                    </a:cubicBezTo>
                    <a:cubicBezTo>
                      <a:pt x="84322" y="130899"/>
                      <a:pt x="46565" y="168643"/>
                      <a:pt x="6" y="168656"/>
                    </a:cubicBezTo>
                    <a:lnTo>
                      <a:pt x="0" y="168655"/>
                    </a:lnTo>
                    <a:lnTo>
                      <a:pt x="0" y="156882"/>
                    </a:lnTo>
                    <a:lnTo>
                      <a:pt x="6" y="156883"/>
                    </a:lnTo>
                    <a:cubicBezTo>
                      <a:pt x="20060" y="156883"/>
                      <a:pt x="38157" y="148768"/>
                      <a:pt x="51302" y="135636"/>
                    </a:cubicBezTo>
                    <a:cubicBezTo>
                      <a:pt x="64446" y="122479"/>
                      <a:pt x="72549" y="104381"/>
                      <a:pt x="72561" y="84328"/>
                    </a:cubicBezTo>
                    <a:cubicBezTo>
                      <a:pt x="72549" y="64275"/>
                      <a:pt x="64446" y="46177"/>
                      <a:pt x="51302" y="33020"/>
                    </a:cubicBezTo>
                    <a:cubicBezTo>
                      <a:pt x="38157" y="19888"/>
                      <a:pt x="20060" y="11773"/>
                      <a:pt x="6" y="11773"/>
                    </a:cubicBezTo>
                    <a:lnTo>
                      <a:pt x="0" y="11774"/>
                    </a:lnTo>
                    <a:lnTo>
                      <a:pt x="0" y="1"/>
                    </a:lnTo>
                    <a:lnTo>
                      <a:pt x="6"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3" name="Shape 6077">
                <a:extLst>
                  <a:ext uri="{FF2B5EF4-FFF2-40B4-BE49-F238E27FC236}">
                    <a16:creationId xmlns:a16="http://schemas.microsoft.com/office/drawing/2014/main" id="{F2457094-A452-420C-8E48-9E326D69AB60}"/>
                  </a:ext>
                </a:extLst>
              </p:cNvPr>
              <p:cNvSpPr/>
              <p:nvPr/>
            </p:nvSpPr>
            <p:spPr>
              <a:xfrm>
                <a:off x="1675958" y="2100109"/>
                <a:ext cx="84328" cy="168656"/>
              </a:xfrm>
              <a:custGeom>
                <a:avLst/>
                <a:gdLst/>
                <a:ahLst/>
                <a:cxnLst/>
                <a:rect l="0" t="0" r="0" b="0"/>
                <a:pathLst>
                  <a:path w="84328" h="168656">
                    <a:moveTo>
                      <a:pt x="84328" y="0"/>
                    </a:moveTo>
                    <a:lnTo>
                      <a:pt x="84328" y="11773"/>
                    </a:lnTo>
                    <a:cubicBezTo>
                      <a:pt x="64275" y="11773"/>
                      <a:pt x="46164" y="19888"/>
                      <a:pt x="33020" y="33020"/>
                    </a:cubicBezTo>
                    <a:cubicBezTo>
                      <a:pt x="19875" y="46164"/>
                      <a:pt x="11773" y="64275"/>
                      <a:pt x="11773" y="84328"/>
                    </a:cubicBezTo>
                    <a:cubicBezTo>
                      <a:pt x="11773" y="104381"/>
                      <a:pt x="19875" y="122479"/>
                      <a:pt x="33020" y="135636"/>
                    </a:cubicBezTo>
                    <a:cubicBezTo>
                      <a:pt x="46164" y="148768"/>
                      <a:pt x="64275" y="156883"/>
                      <a:pt x="84328" y="156883"/>
                    </a:cubicBezTo>
                    <a:lnTo>
                      <a:pt x="84328" y="168656"/>
                    </a:lnTo>
                    <a:cubicBezTo>
                      <a:pt x="37744" y="168643"/>
                      <a:pt x="0" y="130899"/>
                      <a:pt x="0" y="84328"/>
                    </a:cubicBezTo>
                    <a:cubicBezTo>
                      <a:pt x="0" y="37757"/>
                      <a:pt x="37744" y="13"/>
                      <a:pt x="84328" y="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4" name="Shape 6078">
                <a:extLst>
                  <a:ext uri="{FF2B5EF4-FFF2-40B4-BE49-F238E27FC236}">
                    <a16:creationId xmlns:a16="http://schemas.microsoft.com/office/drawing/2014/main" id="{330758E0-F30D-41DF-913F-4F6F89850F6C}"/>
                  </a:ext>
                </a:extLst>
              </p:cNvPr>
              <p:cNvSpPr/>
              <p:nvPr/>
            </p:nvSpPr>
            <p:spPr>
              <a:xfrm>
                <a:off x="1760286" y="2100109"/>
                <a:ext cx="84315" cy="168656"/>
              </a:xfrm>
              <a:custGeom>
                <a:avLst/>
                <a:gdLst/>
                <a:ahLst/>
                <a:cxnLst/>
                <a:rect l="0" t="0" r="0" b="0"/>
                <a:pathLst>
                  <a:path w="84315" h="168656">
                    <a:moveTo>
                      <a:pt x="0" y="0"/>
                    </a:moveTo>
                    <a:cubicBezTo>
                      <a:pt x="46571" y="13"/>
                      <a:pt x="84315" y="37757"/>
                      <a:pt x="84315" y="84328"/>
                    </a:cubicBezTo>
                    <a:cubicBezTo>
                      <a:pt x="84315" y="130899"/>
                      <a:pt x="46571" y="168643"/>
                      <a:pt x="0" y="168656"/>
                    </a:cubicBezTo>
                    <a:lnTo>
                      <a:pt x="0" y="156883"/>
                    </a:lnTo>
                    <a:cubicBezTo>
                      <a:pt x="20053" y="156883"/>
                      <a:pt x="38151" y="148768"/>
                      <a:pt x="51295" y="135636"/>
                    </a:cubicBezTo>
                    <a:cubicBezTo>
                      <a:pt x="64440" y="122479"/>
                      <a:pt x="72542" y="104381"/>
                      <a:pt x="72555" y="84328"/>
                    </a:cubicBezTo>
                    <a:cubicBezTo>
                      <a:pt x="72542" y="64275"/>
                      <a:pt x="64440" y="46164"/>
                      <a:pt x="51308" y="33020"/>
                    </a:cubicBezTo>
                    <a:cubicBezTo>
                      <a:pt x="38151" y="19888"/>
                      <a:pt x="20053" y="11773"/>
                      <a:pt x="0" y="11773"/>
                    </a:cubicBezTo>
                    <a:lnTo>
                      <a:pt x="0"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5" name="Shape 6079">
                <a:extLst>
                  <a:ext uri="{FF2B5EF4-FFF2-40B4-BE49-F238E27FC236}">
                    <a16:creationId xmlns:a16="http://schemas.microsoft.com/office/drawing/2014/main" id="{574B2591-D5BE-4D59-871A-3F97759442BD}"/>
                  </a:ext>
                </a:extLst>
              </p:cNvPr>
              <p:cNvSpPr/>
              <p:nvPr/>
            </p:nvSpPr>
            <p:spPr>
              <a:xfrm>
                <a:off x="1653945" y="2222676"/>
                <a:ext cx="84322" cy="168653"/>
              </a:xfrm>
              <a:custGeom>
                <a:avLst/>
                <a:gdLst/>
                <a:ahLst/>
                <a:cxnLst/>
                <a:rect l="0" t="0" r="0" b="0"/>
                <a:pathLst>
                  <a:path w="84322" h="168653">
                    <a:moveTo>
                      <a:pt x="84322" y="0"/>
                    </a:moveTo>
                    <a:lnTo>
                      <a:pt x="84322" y="11773"/>
                    </a:lnTo>
                    <a:lnTo>
                      <a:pt x="56083" y="17471"/>
                    </a:lnTo>
                    <a:cubicBezTo>
                      <a:pt x="47406" y="21141"/>
                      <a:pt x="39592" y="26453"/>
                      <a:pt x="33020" y="33019"/>
                    </a:cubicBezTo>
                    <a:cubicBezTo>
                      <a:pt x="19875" y="46163"/>
                      <a:pt x="11773" y="64273"/>
                      <a:pt x="11760" y="84327"/>
                    </a:cubicBezTo>
                    <a:cubicBezTo>
                      <a:pt x="11773" y="104380"/>
                      <a:pt x="19875" y="122477"/>
                      <a:pt x="33020" y="135635"/>
                    </a:cubicBezTo>
                    <a:cubicBezTo>
                      <a:pt x="39592" y="142201"/>
                      <a:pt x="47406" y="147512"/>
                      <a:pt x="56083" y="151183"/>
                    </a:cubicBezTo>
                    <a:lnTo>
                      <a:pt x="84322" y="156880"/>
                    </a:lnTo>
                    <a:lnTo>
                      <a:pt x="84322" y="168653"/>
                    </a:lnTo>
                    <a:lnTo>
                      <a:pt x="51499" y="162022"/>
                    </a:lnTo>
                    <a:cubicBezTo>
                      <a:pt x="21231" y="149218"/>
                      <a:pt x="0" y="119255"/>
                      <a:pt x="0" y="84327"/>
                    </a:cubicBezTo>
                    <a:cubicBezTo>
                      <a:pt x="0" y="49398"/>
                      <a:pt x="21231" y="19435"/>
                      <a:pt x="51499" y="6631"/>
                    </a:cubicBezTo>
                    <a:lnTo>
                      <a:pt x="84322"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6" name="Shape 6080">
                <a:extLst>
                  <a:ext uri="{FF2B5EF4-FFF2-40B4-BE49-F238E27FC236}">
                    <a16:creationId xmlns:a16="http://schemas.microsoft.com/office/drawing/2014/main" id="{A0227E1B-87BB-4326-8689-5F57118CEAE2}"/>
                  </a:ext>
                </a:extLst>
              </p:cNvPr>
              <p:cNvSpPr/>
              <p:nvPr/>
            </p:nvSpPr>
            <p:spPr>
              <a:xfrm>
                <a:off x="1738267" y="2222674"/>
                <a:ext cx="84322" cy="168656"/>
              </a:xfrm>
              <a:custGeom>
                <a:avLst/>
                <a:gdLst/>
                <a:ahLst/>
                <a:cxnLst/>
                <a:rect l="0" t="0" r="0" b="0"/>
                <a:pathLst>
                  <a:path w="84322" h="168656">
                    <a:moveTo>
                      <a:pt x="6" y="0"/>
                    </a:moveTo>
                    <a:cubicBezTo>
                      <a:pt x="46577" y="13"/>
                      <a:pt x="84322" y="37757"/>
                      <a:pt x="84322" y="84328"/>
                    </a:cubicBezTo>
                    <a:cubicBezTo>
                      <a:pt x="84322" y="130899"/>
                      <a:pt x="46577" y="168643"/>
                      <a:pt x="6" y="168656"/>
                    </a:cubicBezTo>
                    <a:lnTo>
                      <a:pt x="0" y="168655"/>
                    </a:lnTo>
                    <a:lnTo>
                      <a:pt x="0" y="156882"/>
                    </a:lnTo>
                    <a:lnTo>
                      <a:pt x="6" y="156883"/>
                    </a:lnTo>
                    <a:cubicBezTo>
                      <a:pt x="20060" y="156883"/>
                      <a:pt x="38157" y="148768"/>
                      <a:pt x="51302" y="135636"/>
                    </a:cubicBezTo>
                    <a:cubicBezTo>
                      <a:pt x="64446" y="122479"/>
                      <a:pt x="72549" y="104381"/>
                      <a:pt x="72561" y="84328"/>
                    </a:cubicBezTo>
                    <a:cubicBezTo>
                      <a:pt x="72549" y="64275"/>
                      <a:pt x="64446" y="46164"/>
                      <a:pt x="51302" y="33020"/>
                    </a:cubicBezTo>
                    <a:cubicBezTo>
                      <a:pt x="38157" y="19888"/>
                      <a:pt x="20060" y="11773"/>
                      <a:pt x="6" y="11773"/>
                    </a:cubicBezTo>
                    <a:lnTo>
                      <a:pt x="0" y="11774"/>
                    </a:lnTo>
                    <a:lnTo>
                      <a:pt x="0" y="1"/>
                    </a:lnTo>
                    <a:lnTo>
                      <a:pt x="6"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7" name="Shape 6081">
                <a:extLst>
                  <a:ext uri="{FF2B5EF4-FFF2-40B4-BE49-F238E27FC236}">
                    <a16:creationId xmlns:a16="http://schemas.microsoft.com/office/drawing/2014/main" id="{8CA928E9-2007-41E8-9999-1AFE6D561838}"/>
                  </a:ext>
                </a:extLst>
              </p:cNvPr>
              <p:cNvSpPr/>
              <p:nvPr/>
            </p:nvSpPr>
            <p:spPr>
              <a:xfrm>
                <a:off x="1557511" y="2303904"/>
                <a:ext cx="84322" cy="168653"/>
              </a:xfrm>
              <a:custGeom>
                <a:avLst/>
                <a:gdLst/>
                <a:ahLst/>
                <a:cxnLst/>
                <a:rect l="0" t="0" r="0" b="0"/>
                <a:pathLst>
                  <a:path w="84322" h="168653">
                    <a:moveTo>
                      <a:pt x="84322" y="0"/>
                    </a:moveTo>
                    <a:lnTo>
                      <a:pt x="84322" y="11773"/>
                    </a:lnTo>
                    <a:lnTo>
                      <a:pt x="56083" y="17471"/>
                    </a:lnTo>
                    <a:cubicBezTo>
                      <a:pt x="47406" y="21141"/>
                      <a:pt x="39592" y="26453"/>
                      <a:pt x="33020" y="33019"/>
                    </a:cubicBezTo>
                    <a:cubicBezTo>
                      <a:pt x="19876" y="46163"/>
                      <a:pt x="11773" y="64273"/>
                      <a:pt x="11760" y="84327"/>
                    </a:cubicBezTo>
                    <a:cubicBezTo>
                      <a:pt x="11773" y="104380"/>
                      <a:pt x="19876" y="122477"/>
                      <a:pt x="33020" y="135635"/>
                    </a:cubicBezTo>
                    <a:cubicBezTo>
                      <a:pt x="39592" y="142201"/>
                      <a:pt x="47406" y="147512"/>
                      <a:pt x="56083" y="151183"/>
                    </a:cubicBezTo>
                    <a:lnTo>
                      <a:pt x="84322" y="156880"/>
                    </a:lnTo>
                    <a:lnTo>
                      <a:pt x="84322" y="168653"/>
                    </a:lnTo>
                    <a:lnTo>
                      <a:pt x="51499" y="162022"/>
                    </a:lnTo>
                    <a:cubicBezTo>
                      <a:pt x="21231" y="149218"/>
                      <a:pt x="0" y="119255"/>
                      <a:pt x="0" y="84327"/>
                    </a:cubicBezTo>
                    <a:cubicBezTo>
                      <a:pt x="0" y="49398"/>
                      <a:pt x="21231" y="19435"/>
                      <a:pt x="51499" y="6631"/>
                    </a:cubicBezTo>
                    <a:lnTo>
                      <a:pt x="84322"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8" name="Shape 6082">
                <a:extLst>
                  <a:ext uri="{FF2B5EF4-FFF2-40B4-BE49-F238E27FC236}">
                    <a16:creationId xmlns:a16="http://schemas.microsoft.com/office/drawing/2014/main" id="{82F43010-F085-41AC-9299-7CC90004B8AD}"/>
                  </a:ext>
                </a:extLst>
              </p:cNvPr>
              <p:cNvSpPr/>
              <p:nvPr/>
            </p:nvSpPr>
            <p:spPr>
              <a:xfrm>
                <a:off x="1641833" y="2303902"/>
                <a:ext cx="84322" cy="168656"/>
              </a:xfrm>
              <a:custGeom>
                <a:avLst/>
                <a:gdLst/>
                <a:ahLst/>
                <a:cxnLst/>
                <a:rect l="0" t="0" r="0" b="0"/>
                <a:pathLst>
                  <a:path w="84322" h="168656">
                    <a:moveTo>
                      <a:pt x="6" y="0"/>
                    </a:moveTo>
                    <a:cubicBezTo>
                      <a:pt x="46565" y="13"/>
                      <a:pt x="84322" y="37757"/>
                      <a:pt x="84322" y="84328"/>
                    </a:cubicBezTo>
                    <a:cubicBezTo>
                      <a:pt x="84322" y="130899"/>
                      <a:pt x="46565" y="168643"/>
                      <a:pt x="6" y="168656"/>
                    </a:cubicBezTo>
                    <a:lnTo>
                      <a:pt x="0" y="168655"/>
                    </a:lnTo>
                    <a:lnTo>
                      <a:pt x="0" y="156882"/>
                    </a:lnTo>
                    <a:lnTo>
                      <a:pt x="6" y="156883"/>
                    </a:lnTo>
                    <a:cubicBezTo>
                      <a:pt x="20060" y="156883"/>
                      <a:pt x="38157" y="148768"/>
                      <a:pt x="51302" y="135636"/>
                    </a:cubicBezTo>
                    <a:cubicBezTo>
                      <a:pt x="64446" y="122479"/>
                      <a:pt x="72549" y="104381"/>
                      <a:pt x="72561" y="84328"/>
                    </a:cubicBezTo>
                    <a:cubicBezTo>
                      <a:pt x="72549" y="64275"/>
                      <a:pt x="64446" y="46177"/>
                      <a:pt x="51302" y="33020"/>
                    </a:cubicBezTo>
                    <a:cubicBezTo>
                      <a:pt x="38157" y="19888"/>
                      <a:pt x="20060" y="11773"/>
                      <a:pt x="6" y="11773"/>
                    </a:cubicBezTo>
                    <a:lnTo>
                      <a:pt x="0" y="11774"/>
                    </a:lnTo>
                    <a:lnTo>
                      <a:pt x="0" y="1"/>
                    </a:lnTo>
                    <a:lnTo>
                      <a:pt x="6"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9" name="Shape 6083">
                <a:extLst>
                  <a:ext uri="{FF2B5EF4-FFF2-40B4-BE49-F238E27FC236}">
                    <a16:creationId xmlns:a16="http://schemas.microsoft.com/office/drawing/2014/main" id="{9B241569-2FF3-4E39-99B5-E1D92ABE3615}"/>
                  </a:ext>
                </a:extLst>
              </p:cNvPr>
              <p:cNvSpPr/>
              <p:nvPr/>
            </p:nvSpPr>
            <p:spPr>
              <a:xfrm>
                <a:off x="1432513" y="2303902"/>
                <a:ext cx="84328" cy="168656"/>
              </a:xfrm>
              <a:custGeom>
                <a:avLst/>
                <a:gdLst/>
                <a:ahLst/>
                <a:cxnLst/>
                <a:rect l="0" t="0" r="0" b="0"/>
                <a:pathLst>
                  <a:path w="84328" h="168656">
                    <a:moveTo>
                      <a:pt x="84328" y="0"/>
                    </a:moveTo>
                    <a:lnTo>
                      <a:pt x="84328" y="11773"/>
                    </a:lnTo>
                    <a:cubicBezTo>
                      <a:pt x="64275" y="11773"/>
                      <a:pt x="46165" y="19888"/>
                      <a:pt x="33020" y="33020"/>
                    </a:cubicBezTo>
                    <a:cubicBezTo>
                      <a:pt x="19876" y="46177"/>
                      <a:pt x="11773" y="64275"/>
                      <a:pt x="11773" y="84328"/>
                    </a:cubicBezTo>
                    <a:cubicBezTo>
                      <a:pt x="11773" y="104381"/>
                      <a:pt x="19876" y="122479"/>
                      <a:pt x="33020" y="135636"/>
                    </a:cubicBezTo>
                    <a:cubicBezTo>
                      <a:pt x="46165" y="148768"/>
                      <a:pt x="64275" y="156883"/>
                      <a:pt x="84328" y="156883"/>
                    </a:cubicBezTo>
                    <a:lnTo>
                      <a:pt x="84328" y="168656"/>
                    </a:lnTo>
                    <a:cubicBezTo>
                      <a:pt x="37757" y="168643"/>
                      <a:pt x="0" y="130899"/>
                      <a:pt x="0" y="84328"/>
                    </a:cubicBezTo>
                    <a:cubicBezTo>
                      <a:pt x="0" y="37757"/>
                      <a:pt x="37757" y="13"/>
                      <a:pt x="84328" y="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0" name="Shape 6084">
                <a:extLst>
                  <a:ext uri="{FF2B5EF4-FFF2-40B4-BE49-F238E27FC236}">
                    <a16:creationId xmlns:a16="http://schemas.microsoft.com/office/drawing/2014/main" id="{8D125934-4561-49D1-A8F8-0097D95956DD}"/>
                  </a:ext>
                </a:extLst>
              </p:cNvPr>
              <p:cNvSpPr/>
              <p:nvPr/>
            </p:nvSpPr>
            <p:spPr>
              <a:xfrm>
                <a:off x="1516841" y="2303902"/>
                <a:ext cx="84315" cy="168656"/>
              </a:xfrm>
              <a:custGeom>
                <a:avLst/>
                <a:gdLst/>
                <a:ahLst/>
                <a:cxnLst/>
                <a:rect l="0" t="0" r="0" b="0"/>
                <a:pathLst>
                  <a:path w="84315" h="168656">
                    <a:moveTo>
                      <a:pt x="0" y="0"/>
                    </a:moveTo>
                    <a:cubicBezTo>
                      <a:pt x="46571" y="13"/>
                      <a:pt x="84315" y="37757"/>
                      <a:pt x="84315" y="84328"/>
                    </a:cubicBezTo>
                    <a:cubicBezTo>
                      <a:pt x="84315" y="130899"/>
                      <a:pt x="46571" y="168643"/>
                      <a:pt x="0" y="168656"/>
                    </a:cubicBezTo>
                    <a:lnTo>
                      <a:pt x="0" y="156883"/>
                    </a:lnTo>
                    <a:cubicBezTo>
                      <a:pt x="20053" y="156883"/>
                      <a:pt x="38151" y="148768"/>
                      <a:pt x="51295" y="135636"/>
                    </a:cubicBezTo>
                    <a:cubicBezTo>
                      <a:pt x="64440" y="122479"/>
                      <a:pt x="72542" y="104381"/>
                      <a:pt x="72555" y="84328"/>
                    </a:cubicBezTo>
                    <a:cubicBezTo>
                      <a:pt x="72542" y="64275"/>
                      <a:pt x="64440" y="46164"/>
                      <a:pt x="51308" y="33020"/>
                    </a:cubicBezTo>
                    <a:cubicBezTo>
                      <a:pt x="38151" y="19888"/>
                      <a:pt x="20053" y="11773"/>
                      <a:pt x="0" y="11773"/>
                    </a:cubicBezTo>
                    <a:lnTo>
                      <a:pt x="0"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1" name="Shape 6085">
                <a:extLst>
                  <a:ext uri="{FF2B5EF4-FFF2-40B4-BE49-F238E27FC236}">
                    <a16:creationId xmlns:a16="http://schemas.microsoft.com/office/drawing/2014/main" id="{74887021-AC93-4992-B2F6-D39A9DEE825D}"/>
                  </a:ext>
                </a:extLst>
              </p:cNvPr>
              <p:cNvSpPr/>
              <p:nvPr/>
            </p:nvSpPr>
            <p:spPr>
              <a:xfrm>
                <a:off x="1336156" y="2222674"/>
                <a:ext cx="84328" cy="168656"/>
              </a:xfrm>
              <a:custGeom>
                <a:avLst/>
                <a:gdLst/>
                <a:ahLst/>
                <a:cxnLst/>
                <a:rect l="0" t="0" r="0" b="0"/>
                <a:pathLst>
                  <a:path w="84328" h="168656">
                    <a:moveTo>
                      <a:pt x="84328" y="0"/>
                    </a:moveTo>
                    <a:lnTo>
                      <a:pt x="84328" y="0"/>
                    </a:lnTo>
                    <a:lnTo>
                      <a:pt x="84328" y="11773"/>
                    </a:lnTo>
                    <a:lnTo>
                      <a:pt x="84328" y="11773"/>
                    </a:lnTo>
                    <a:cubicBezTo>
                      <a:pt x="64275" y="11773"/>
                      <a:pt x="46165" y="19888"/>
                      <a:pt x="33020" y="33020"/>
                    </a:cubicBezTo>
                    <a:cubicBezTo>
                      <a:pt x="19876" y="46164"/>
                      <a:pt x="11773" y="64275"/>
                      <a:pt x="11773" y="84328"/>
                    </a:cubicBezTo>
                    <a:cubicBezTo>
                      <a:pt x="11773" y="104381"/>
                      <a:pt x="19876" y="122479"/>
                      <a:pt x="33020" y="135636"/>
                    </a:cubicBezTo>
                    <a:cubicBezTo>
                      <a:pt x="46165" y="148768"/>
                      <a:pt x="64275" y="156883"/>
                      <a:pt x="84328" y="156883"/>
                    </a:cubicBezTo>
                    <a:lnTo>
                      <a:pt x="84328" y="156883"/>
                    </a:lnTo>
                    <a:lnTo>
                      <a:pt x="84328" y="168656"/>
                    </a:lnTo>
                    <a:lnTo>
                      <a:pt x="84328" y="168656"/>
                    </a:lnTo>
                    <a:cubicBezTo>
                      <a:pt x="37744" y="168643"/>
                      <a:pt x="0" y="130899"/>
                      <a:pt x="0" y="84328"/>
                    </a:cubicBezTo>
                    <a:cubicBezTo>
                      <a:pt x="0" y="37757"/>
                      <a:pt x="37744" y="13"/>
                      <a:pt x="84328" y="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2" name="Shape 6086">
                <a:extLst>
                  <a:ext uri="{FF2B5EF4-FFF2-40B4-BE49-F238E27FC236}">
                    <a16:creationId xmlns:a16="http://schemas.microsoft.com/office/drawing/2014/main" id="{16411860-7FF6-4714-90CF-16CE85BE0E62}"/>
                  </a:ext>
                </a:extLst>
              </p:cNvPr>
              <p:cNvSpPr/>
              <p:nvPr/>
            </p:nvSpPr>
            <p:spPr>
              <a:xfrm>
                <a:off x="1420484" y="2222674"/>
                <a:ext cx="84315" cy="168656"/>
              </a:xfrm>
              <a:custGeom>
                <a:avLst/>
                <a:gdLst/>
                <a:ahLst/>
                <a:cxnLst/>
                <a:rect l="0" t="0" r="0" b="0"/>
                <a:pathLst>
                  <a:path w="84315" h="168656">
                    <a:moveTo>
                      <a:pt x="0" y="0"/>
                    </a:moveTo>
                    <a:lnTo>
                      <a:pt x="32821" y="6633"/>
                    </a:lnTo>
                    <a:cubicBezTo>
                      <a:pt x="63084" y="19436"/>
                      <a:pt x="84315" y="49400"/>
                      <a:pt x="84315" y="84328"/>
                    </a:cubicBezTo>
                    <a:cubicBezTo>
                      <a:pt x="84315" y="119256"/>
                      <a:pt x="63084" y="149220"/>
                      <a:pt x="32821" y="162023"/>
                    </a:cubicBezTo>
                    <a:lnTo>
                      <a:pt x="0" y="168656"/>
                    </a:lnTo>
                    <a:lnTo>
                      <a:pt x="0" y="156883"/>
                    </a:lnTo>
                    <a:lnTo>
                      <a:pt x="28240" y="151184"/>
                    </a:lnTo>
                    <a:cubicBezTo>
                      <a:pt x="36916" y="147514"/>
                      <a:pt x="44729" y="142202"/>
                      <a:pt x="51308" y="135636"/>
                    </a:cubicBezTo>
                    <a:cubicBezTo>
                      <a:pt x="64440" y="122479"/>
                      <a:pt x="72555" y="104381"/>
                      <a:pt x="72555" y="84328"/>
                    </a:cubicBezTo>
                    <a:cubicBezTo>
                      <a:pt x="72555" y="64275"/>
                      <a:pt x="64440" y="46164"/>
                      <a:pt x="51308" y="33020"/>
                    </a:cubicBezTo>
                    <a:cubicBezTo>
                      <a:pt x="44729" y="26454"/>
                      <a:pt x="36916" y="21142"/>
                      <a:pt x="28240" y="17472"/>
                    </a:cubicBezTo>
                    <a:lnTo>
                      <a:pt x="0" y="11773"/>
                    </a:lnTo>
                    <a:lnTo>
                      <a:pt x="0"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3" name="Shape 6087">
                <a:extLst>
                  <a:ext uri="{FF2B5EF4-FFF2-40B4-BE49-F238E27FC236}">
                    <a16:creationId xmlns:a16="http://schemas.microsoft.com/office/drawing/2014/main" id="{55CC64AB-68AD-4F0E-B529-1C8045EF82F4}"/>
                  </a:ext>
                </a:extLst>
              </p:cNvPr>
              <p:cNvSpPr/>
              <p:nvPr/>
            </p:nvSpPr>
            <p:spPr>
              <a:xfrm>
                <a:off x="1314629" y="2100111"/>
                <a:ext cx="84322" cy="168653"/>
              </a:xfrm>
              <a:custGeom>
                <a:avLst/>
                <a:gdLst/>
                <a:ahLst/>
                <a:cxnLst/>
                <a:rect l="0" t="0" r="0" b="0"/>
                <a:pathLst>
                  <a:path w="84322" h="168653">
                    <a:moveTo>
                      <a:pt x="84322" y="0"/>
                    </a:moveTo>
                    <a:lnTo>
                      <a:pt x="84322" y="11773"/>
                    </a:lnTo>
                    <a:lnTo>
                      <a:pt x="56083" y="17471"/>
                    </a:lnTo>
                    <a:cubicBezTo>
                      <a:pt x="47406" y="21141"/>
                      <a:pt x="39592" y="26453"/>
                      <a:pt x="33020" y="33019"/>
                    </a:cubicBezTo>
                    <a:cubicBezTo>
                      <a:pt x="19876" y="46163"/>
                      <a:pt x="11773" y="64273"/>
                      <a:pt x="11760" y="84327"/>
                    </a:cubicBezTo>
                    <a:cubicBezTo>
                      <a:pt x="11773" y="104380"/>
                      <a:pt x="19876" y="122477"/>
                      <a:pt x="33020" y="135635"/>
                    </a:cubicBezTo>
                    <a:cubicBezTo>
                      <a:pt x="39592" y="142201"/>
                      <a:pt x="47406" y="147512"/>
                      <a:pt x="56083" y="151183"/>
                    </a:cubicBezTo>
                    <a:lnTo>
                      <a:pt x="84322" y="156880"/>
                    </a:lnTo>
                    <a:lnTo>
                      <a:pt x="84322" y="168653"/>
                    </a:lnTo>
                    <a:lnTo>
                      <a:pt x="51505" y="162022"/>
                    </a:lnTo>
                    <a:cubicBezTo>
                      <a:pt x="21238" y="149218"/>
                      <a:pt x="0" y="119255"/>
                      <a:pt x="0" y="84327"/>
                    </a:cubicBezTo>
                    <a:cubicBezTo>
                      <a:pt x="0" y="49398"/>
                      <a:pt x="21238" y="19435"/>
                      <a:pt x="51505" y="6631"/>
                    </a:cubicBezTo>
                    <a:lnTo>
                      <a:pt x="84322"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4" name="Shape 6088">
                <a:extLst>
                  <a:ext uri="{FF2B5EF4-FFF2-40B4-BE49-F238E27FC236}">
                    <a16:creationId xmlns:a16="http://schemas.microsoft.com/office/drawing/2014/main" id="{33EBF0C7-86E7-45A7-A978-AEDB67CE6578}"/>
                  </a:ext>
                </a:extLst>
              </p:cNvPr>
              <p:cNvSpPr/>
              <p:nvPr/>
            </p:nvSpPr>
            <p:spPr>
              <a:xfrm>
                <a:off x="1398951" y="2100109"/>
                <a:ext cx="84322" cy="168656"/>
              </a:xfrm>
              <a:custGeom>
                <a:avLst/>
                <a:gdLst/>
                <a:ahLst/>
                <a:cxnLst/>
                <a:rect l="0" t="0" r="0" b="0"/>
                <a:pathLst>
                  <a:path w="84322" h="168656">
                    <a:moveTo>
                      <a:pt x="6" y="0"/>
                    </a:moveTo>
                    <a:cubicBezTo>
                      <a:pt x="46577" y="13"/>
                      <a:pt x="84322" y="37757"/>
                      <a:pt x="84322" y="84328"/>
                    </a:cubicBezTo>
                    <a:cubicBezTo>
                      <a:pt x="84322" y="130899"/>
                      <a:pt x="46577" y="168643"/>
                      <a:pt x="6" y="168656"/>
                    </a:cubicBezTo>
                    <a:lnTo>
                      <a:pt x="0" y="168655"/>
                    </a:lnTo>
                    <a:lnTo>
                      <a:pt x="0" y="156882"/>
                    </a:lnTo>
                    <a:lnTo>
                      <a:pt x="6" y="156883"/>
                    </a:lnTo>
                    <a:cubicBezTo>
                      <a:pt x="20060" y="156883"/>
                      <a:pt x="38157" y="148768"/>
                      <a:pt x="51302" y="135636"/>
                    </a:cubicBezTo>
                    <a:cubicBezTo>
                      <a:pt x="64446" y="122479"/>
                      <a:pt x="72549" y="104381"/>
                      <a:pt x="72561" y="84328"/>
                    </a:cubicBezTo>
                    <a:cubicBezTo>
                      <a:pt x="72549" y="64275"/>
                      <a:pt x="64446" y="46164"/>
                      <a:pt x="51302" y="33020"/>
                    </a:cubicBezTo>
                    <a:cubicBezTo>
                      <a:pt x="38157" y="19888"/>
                      <a:pt x="20060" y="11773"/>
                      <a:pt x="6" y="11773"/>
                    </a:cubicBezTo>
                    <a:lnTo>
                      <a:pt x="0" y="11774"/>
                    </a:lnTo>
                    <a:lnTo>
                      <a:pt x="0" y="1"/>
                    </a:lnTo>
                    <a:lnTo>
                      <a:pt x="6"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5" name="Shape 6089">
                <a:extLst>
                  <a:ext uri="{FF2B5EF4-FFF2-40B4-BE49-F238E27FC236}">
                    <a16:creationId xmlns:a16="http://schemas.microsoft.com/office/drawing/2014/main" id="{77F535AC-51BA-4449-9D93-01EF34EA32BF}"/>
                  </a:ext>
                </a:extLst>
              </p:cNvPr>
              <p:cNvSpPr/>
              <p:nvPr/>
            </p:nvSpPr>
            <p:spPr>
              <a:xfrm>
                <a:off x="1377127" y="1991287"/>
                <a:ext cx="84322" cy="168653"/>
              </a:xfrm>
              <a:custGeom>
                <a:avLst/>
                <a:gdLst/>
                <a:ahLst/>
                <a:cxnLst/>
                <a:rect l="0" t="0" r="0" b="0"/>
                <a:pathLst>
                  <a:path w="84322" h="168653">
                    <a:moveTo>
                      <a:pt x="84322" y="0"/>
                    </a:moveTo>
                    <a:lnTo>
                      <a:pt x="84322" y="11773"/>
                    </a:lnTo>
                    <a:lnTo>
                      <a:pt x="56083" y="17471"/>
                    </a:lnTo>
                    <a:cubicBezTo>
                      <a:pt x="47406" y="21141"/>
                      <a:pt x="39592" y="26453"/>
                      <a:pt x="33020" y="33019"/>
                    </a:cubicBezTo>
                    <a:cubicBezTo>
                      <a:pt x="19876" y="46176"/>
                      <a:pt x="11773" y="64273"/>
                      <a:pt x="11760" y="84327"/>
                    </a:cubicBezTo>
                    <a:cubicBezTo>
                      <a:pt x="11773" y="104380"/>
                      <a:pt x="19876" y="122477"/>
                      <a:pt x="33020" y="135635"/>
                    </a:cubicBezTo>
                    <a:cubicBezTo>
                      <a:pt x="39592" y="142201"/>
                      <a:pt x="47406" y="147512"/>
                      <a:pt x="56083" y="151183"/>
                    </a:cubicBezTo>
                    <a:lnTo>
                      <a:pt x="84322" y="156880"/>
                    </a:lnTo>
                    <a:lnTo>
                      <a:pt x="84322" y="168653"/>
                    </a:lnTo>
                    <a:lnTo>
                      <a:pt x="51499" y="162022"/>
                    </a:lnTo>
                    <a:cubicBezTo>
                      <a:pt x="21231" y="149218"/>
                      <a:pt x="0" y="119255"/>
                      <a:pt x="0" y="84327"/>
                    </a:cubicBezTo>
                    <a:cubicBezTo>
                      <a:pt x="0" y="49398"/>
                      <a:pt x="21231" y="19435"/>
                      <a:pt x="51499" y="6631"/>
                    </a:cubicBezTo>
                    <a:lnTo>
                      <a:pt x="84322"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6" name="Shape 6090">
                <a:extLst>
                  <a:ext uri="{FF2B5EF4-FFF2-40B4-BE49-F238E27FC236}">
                    <a16:creationId xmlns:a16="http://schemas.microsoft.com/office/drawing/2014/main" id="{4B91BB10-E7BE-468B-AF0A-BFD168B33E3C}"/>
                  </a:ext>
                </a:extLst>
              </p:cNvPr>
              <p:cNvSpPr/>
              <p:nvPr/>
            </p:nvSpPr>
            <p:spPr>
              <a:xfrm>
                <a:off x="1461449" y="1991285"/>
                <a:ext cx="84322" cy="168656"/>
              </a:xfrm>
              <a:custGeom>
                <a:avLst/>
                <a:gdLst/>
                <a:ahLst/>
                <a:cxnLst/>
                <a:rect l="0" t="0" r="0" b="0"/>
                <a:pathLst>
                  <a:path w="84322" h="168656">
                    <a:moveTo>
                      <a:pt x="6" y="0"/>
                    </a:moveTo>
                    <a:cubicBezTo>
                      <a:pt x="46577" y="13"/>
                      <a:pt x="84322" y="37757"/>
                      <a:pt x="84322" y="84328"/>
                    </a:cubicBezTo>
                    <a:cubicBezTo>
                      <a:pt x="84322" y="130899"/>
                      <a:pt x="46577" y="168643"/>
                      <a:pt x="6" y="168656"/>
                    </a:cubicBezTo>
                    <a:lnTo>
                      <a:pt x="0" y="168655"/>
                    </a:lnTo>
                    <a:lnTo>
                      <a:pt x="0" y="156882"/>
                    </a:lnTo>
                    <a:lnTo>
                      <a:pt x="6" y="156883"/>
                    </a:lnTo>
                    <a:cubicBezTo>
                      <a:pt x="20060" y="156883"/>
                      <a:pt x="38157" y="148768"/>
                      <a:pt x="51302" y="135636"/>
                    </a:cubicBezTo>
                    <a:cubicBezTo>
                      <a:pt x="64446" y="122479"/>
                      <a:pt x="72549" y="104381"/>
                      <a:pt x="72561" y="84328"/>
                    </a:cubicBezTo>
                    <a:cubicBezTo>
                      <a:pt x="72549" y="64275"/>
                      <a:pt x="64446" y="46177"/>
                      <a:pt x="51302" y="33020"/>
                    </a:cubicBezTo>
                    <a:cubicBezTo>
                      <a:pt x="38157" y="19888"/>
                      <a:pt x="20060" y="11773"/>
                      <a:pt x="6" y="11773"/>
                    </a:cubicBezTo>
                    <a:lnTo>
                      <a:pt x="0" y="11774"/>
                    </a:lnTo>
                    <a:lnTo>
                      <a:pt x="0" y="1"/>
                    </a:lnTo>
                    <a:lnTo>
                      <a:pt x="6"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7" name="Shape 6091">
                <a:extLst>
                  <a:ext uri="{FF2B5EF4-FFF2-40B4-BE49-F238E27FC236}">
                    <a16:creationId xmlns:a16="http://schemas.microsoft.com/office/drawing/2014/main" id="{80C08F3F-2463-4DFA-A052-68620F4A2496}"/>
                  </a:ext>
                </a:extLst>
              </p:cNvPr>
              <p:cNvSpPr/>
              <p:nvPr/>
            </p:nvSpPr>
            <p:spPr>
              <a:xfrm>
                <a:off x="1434471" y="2071982"/>
                <a:ext cx="145148" cy="290297"/>
              </a:xfrm>
              <a:custGeom>
                <a:avLst/>
                <a:gdLst/>
                <a:ahLst/>
                <a:cxnLst/>
                <a:rect l="0" t="0" r="0" b="0"/>
                <a:pathLst>
                  <a:path w="145148" h="290297">
                    <a:moveTo>
                      <a:pt x="145148" y="0"/>
                    </a:moveTo>
                    <a:lnTo>
                      <a:pt x="145148" y="11760"/>
                    </a:lnTo>
                    <a:cubicBezTo>
                      <a:pt x="108293" y="11760"/>
                      <a:pt x="74994" y="26683"/>
                      <a:pt x="50825" y="50825"/>
                    </a:cubicBezTo>
                    <a:cubicBezTo>
                      <a:pt x="26683" y="74981"/>
                      <a:pt x="11760" y="108293"/>
                      <a:pt x="11760" y="145148"/>
                    </a:cubicBezTo>
                    <a:cubicBezTo>
                      <a:pt x="11760" y="182004"/>
                      <a:pt x="26683" y="215303"/>
                      <a:pt x="50825" y="239471"/>
                    </a:cubicBezTo>
                    <a:cubicBezTo>
                      <a:pt x="74994" y="263614"/>
                      <a:pt x="108293" y="278537"/>
                      <a:pt x="145148" y="278537"/>
                    </a:cubicBezTo>
                    <a:lnTo>
                      <a:pt x="145148" y="290297"/>
                    </a:lnTo>
                    <a:cubicBezTo>
                      <a:pt x="64986" y="290297"/>
                      <a:pt x="0" y="225311"/>
                      <a:pt x="0" y="145148"/>
                    </a:cubicBezTo>
                    <a:cubicBezTo>
                      <a:pt x="0" y="64986"/>
                      <a:pt x="64986" y="0"/>
                      <a:pt x="145148" y="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8" name="Shape 6092">
                <a:extLst>
                  <a:ext uri="{FF2B5EF4-FFF2-40B4-BE49-F238E27FC236}">
                    <a16:creationId xmlns:a16="http://schemas.microsoft.com/office/drawing/2014/main" id="{F42E691F-5C69-4982-A89B-088D81FFD2E9}"/>
                  </a:ext>
                </a:extLst>
              </p:cNvPr>
              <p:cNvSpPr/>
              <p:nvPr/>
            </p:nvSpPr>
            <p:spPr>
              <a:xfrm>
                <a:off x="1579620" y="2071982"/>
                <a:ext cx="145148" cy="290297"/>
              </a:xfrm>
              <a:custGeom>
                <a:avLst/>
                <a:gdLst/>
                <a:ahLst/>
                <a:cxnLst/>
                <a:rect l="0" t="0" r="0" b="0"/>
                <a:pathLst>
                  <a:path w="145148" h="290297">
                    <a:moveTo>
                      <a:pt x="0" y="0"/>
                    </a:moveTo>
                    <a:cubicBezTo>
                      <a:pt x="80162" y="0"/>
                      <a:pt x="145148" y="64986"/>
                      <a:pt x="145148" y="145148"/>
                    </a:cubicBezTo>
                    <a:cubicBezTo>
                      <a:pt x="145148" y="225311"/>
                      <a:pt x="80162" y="290297"/>
                      <a:pt x="0" y="290297"/>
                    </a:cubicBezTo>
                    <a:lnTo>
                      <a:pt x="0" y="278537"/>
                    </a:lnTo>
                    <a:cubicBezTo>
                      <a:pt x="36855" y="278537"/>
                      <a:pt x="70155" y="263614"/>
                      <a:pt x="94323" y="239471"/>
                    </a:cubicBezTo>
                    <a:cubicBezTo>
                      <a:pt x="118466" y="215303"/>
                      <a:pt x="133375" y="182004"/>
                      <a:pt x="133388" y="145148"/>
                    </a:cubicBezTo>
                    <a:cubicBezTo>
                      <a:pt x="133375" y="108293"/>
                      <a:pt x="118466" y="74981"/>
                      <a:pt x="94323" y="50825"/>
                    </a:cubicBezTo>
                    <a:cubicBezTo>
                      <a:pt x="70155" y="26683"/>
                      <a:pt x="36855" y="11760"/>
                      <a:pt x="0" y="11760"/>
                    </a:cubicBezTo>
                    <a:lnTo>
                      <a:pt x="0"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grpSp>
      </p:grpSp>
      <p:sp>
        <p:nvSpPr>
          <p:cNvPr id="5" name="Rectangle 4">
            <a:extLst>
              <a:ext uri="{FF2B5EF4-FFF2-40B4-BE49-F238E27FC236}">
                <a16:creationId xmlns:a16="http://schemas.microsoft.com/office/drawing/2014/main" id="{C4DB56F8-B764-4AE0-A29B-B142DCDCDF66}"/>
              </a:ext>
            </a:extLst>
          </p:cNvPr>
          <p:cNvSpPr/>
          <p:nvPr/>
        </p:nvSpPr>
        <p:spPr>
          <a:xfrm>
            <a:off x="5268643" y="0"/>
            <a:ext cx="692018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8 hours a day of constant water supply</a:t>
            </a:r>
          </a:p>
        </p:txBody>
      </p:sp>
      <p:pic>
        <p:nvPicPr>
          <p:cNvPr id="4" name="Picture 3">
            <a:extLst>
              <a:ext uri="{FF2B5EF4-FFF2-40B4-BE49-F238E27FC236}">
                <a16:creationId xmlns:a16="http://schemas.microsoft.com/office/drawing/2014/main" id="{D117A118-E10A-418D-9CC0-7973571F88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757" y="3232760"/>
            <a:ext cx="1133475" cy="1190625"/>
          </a:xfrm>
          <a:prstGeom prst="ellipse">
            <a:avLst/>
          </a:prstGeom>
        </p:spPr>
      </p:pic>
      <p:pic>
        <p:nvPicPr>
          <p:cNvPr id="7" name="Picture 6">
            <a:extLst>
              <a:ext uri="{FF2B5EF4-FFF2-40B4-BE49-F238E27FC236}">
                <a16:creationId xmlns:a16="http://schemas.microsoft.com/office/drawing/2014/main" id="{07FB4B24-91F9-4138-98E0-BAB3AA10D6B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38505" y="664129"/>
            <a:ext cx="8913314" cy="2916186"/>
          </a:xfrm>
          <a:prstGeom prst="rect">
            <a:avLst/>
          </a:prstGeom>
        </p:spPr>
      </p:pic>
      <p:sp>
        <p:nvSpPr>
          <p:cNvPr id="9" name="Rectangle 8">
            <a:extLst>
              <a:ext uri="{FF2B5EF4-FFF2-40B4-BE49-F238E27FC236}">
                <a16:creationId xmlns:a16="http://schemas.microsoft.com/office/drawing/2014/main" id="{905C5C9E-0453-448E-B681-AA215FF666F6}"/>
              </a:ext>
            </a:extLst>
          </p:cNvPr>
          <p:cNvSpPr/>
          <p:nvPr/>
        </p:nvSpPr>
        <p:spPr>
          <a:xfrm>
            <a:off x="5520136" y="3850063"/>
            <a:ext cx="2561302" cy="1095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8 hours a day of constant water supply</a:t>
            </a:r>
          </a:p>
        </p:txBody>
      </p:sp>
      <p:sp>
        <p:nvSpPr>
          <p:cNvPr id="71" name="Rectangle 70">
            <a:extLst>
              <a:ext uri="{FF2B5EF4-FFF2-40B4-BE49-F238E27FC236}">
                <a16:creationId xmlns:a16="http://schemas.microsoft.com/office/drawing/2014/main" id="{F55DB968-C027-47BF-97DA-68C472C7632B}"/>
              </a:ext>
            </a:extLst>
          </p:cNvPr>
          <p:cNvSpPr/>
          <p:nvPr/>
        </p:nvSpPr>
        <p:spPr>
          <a:xfrm>
            <a:off x="8866835" y="4108213"/>
            <a:ext cx="2561302" cy="1095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Context specific minimum water supply</a:t>
            </a:r>
          </a:p>
        </p:txBody>
      </p:sp>
      <p:sp>
        <p:nvSpPr>
          <p:cNvPr id="72" name="Rectangle 71">
            <a:extLst>
              <a:ext uri="{FF2B5EF4-FFF2-40B4-BE49-F238E27FC236}">
                <a16:creationId xmlns:a16="http://schemas.microsoft.com/office/drawing/2014/main" id="{3E08F9A8-2DE4-47C1-A0F3-35EC01AAA63A}"/>
              </a:ext>
            </a:extLst>
          </p:cNvPr>
          <p:cNvSpPr/>
          <p:nvPr/>
        </p:nvSpPr>
        <p:spPr>
          <a:xfrm>
            <a:off x="5919462" y="5476852"/>
            <a:ext cx="2561302" cy="1095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HH water treatment </a:t>
            </a:r>
          </a:p>
        </p:txBody>
      </p:sp>
      <p:sp>
        <p:nvSpPr>
          <p:cNvPr id="73" name="Rectangle 72">
            <a:extLst>
              <a:ext uri="{FF2B5EF4-FFF2-40B4-BE49-F238E27FC236}">
                <a16:creationId xmlns:a16="http://schemas.microsoft.com/office/drawing/2014/main" id="{54698B14-035F-43A6-9C94-F6CA94EE742E}"/>
              </a:ext>
            </a:extLst>
          </p:cNvPr>
          <p:cNvSpPr/>
          <p:nvPr/>
        </p:nvSpPr>
        <p:spPr>
          <a:xfrm>
            <a:off x="9330251" y="5684391"/>
            <a:ext cx="2561302" cy="10956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Short term use of bottled water </a:t>
            </a:r>
          </a:p>
        </p:txBody>
      </p:sp>
    </p:spTree>
    <p:extLst>
      <p:ext uri="{BB962C8B-B14F-4D97-AF65-F5344CB8AC3E}">
        <p14:creationId xmlns:p14="http://schemas.microsoft.com/office/powerpoint/2010/main" val="31781260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7FCA3A74-13DE-45D0-A12B-DD00AC325234}"/>
              </a:ext>
            </a:extLst>
          </p:cNvPr>
          <p:cNvGrpSpPr/>
          <p:nvPr/>
        </p:nvGrpSpPr>
        <p:grpSpPr>
          <a:xfrm>
            <a:off x="-28394" y="0"/>
            <a:ext cx="5349875" cy="7559675"/>
            <a:chOff x="3409950" y="-750887"/>
            <a:chExt cx="5349875" cy="7559675"/>
          </a:xfrm>
        </p:grpSpPr>
        <p:sp>
          <p:nvSpPr>
            <p:cNvPr id="201" name="Shape 500819">
              <a:extLst>
                <a:ext uri="{FF2B5EF4-FFF2-40B4-BE49-F238E27FC236}">
                  <a16:creationId xmlns:a16="http://schemas.microsoft.com/office/drawing/2014/main" id="{C1117741-6157-4D29-9CD6-92AFA3114334}"/>
                </a:ext>
              </a:extLst>
            </p:cNvPr>
            <p:cNvSpPr/>
            <p:nvPr/>
          </p:nvSpPr>
          <p:spPr>
            <a:xfrm>
              <a:off x="3432175" y="-750887"/>
              <a:ext cx="5327650" cy="7559675"/>
            </a:xfrm>
            <a:custGeom>
              <a:avLst/>
              <a:gdLst/>
              <a:ahLst/>
              <a:cxnLst/>
              <a:rect l="0" t="0" r="0" b="0"/>
              <a:pathLst>
                <a:path w="5328006" h="7559993">
                  <a:moveTo>
                    <a:pt x="0" y="0"/>
                  </a:moveTo>
                  <a:lnTo>
                    <a:pt x="5328006" y="0"/>
                  </a:lnTo>
                  <a:lnTo>
                    <a:pt x="5328006" y="7559993"/>
                  </a:lnTo>
                  <a:lnTo>
                    <a:pt x="0" y="7559993"/>
                  </a:lnTo>
                  <a:lnTo>
                    <a:pt x="0" y="0"/>
                  </a:lnTo>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grpSp>
          <p:nvGrpSpPr>
            <p:cNvPr id="202" name="Group 201">
              <a:extLst>
                <a:ext uri="{FF2B5EF4-FFF2-40B4-BE49-F238E27FC236}">
                  <a16:creationId xmlns:a16="http://schemas.microsoft.com/office/drawing/2014/main" id="{3E270C51-D840-4F24-AB86-C40148828D63}"/>
                </a:ext>
              </a:extLst>
            </p:cNvPr>
            <p:cNvGrpSpPr/>
            <p:nvPr/>
          </p:nvGrpSpPr>
          <p:grpSpPr>
            <a:xfrm>
              <a:off x="3409950" y="2107566"/>
              <a:ext cx="5227645" cy="2312034"/>
              <a:chOff x="615798" y="1331412"/>
              <a:chExt cx="5083732" cy="2109992"/>
            </a:xfrm>
          </p:grpSpPr>
          <p:sp>
            <p:nvSpPr>
              <p:cNvPr id="203" name="Shape 6037">
                <a:extLst>
                  <a:ext uri="{FF2B5EF4-FFF2-40B4-BE49-F238E27FC236}">
                    <a16:creationId xmlns:a16="http://schemas.microsoft.com/office/drawing/2014/main" id="{798C200E-87F6-47C1-A166-DF1A22B392FA}"/>
                  </a:ext>
                </a:extLst>
              </p:cNvPr>
              <p:cNvSpPr/>
              <p:nvPr/>
            </p:nvSpPr>
            <p:spPr>
              <a:xfrm>
                <a:off x="1713747" y="2673438"/>
                <a:ext cx="138697" cy="130486"/>
              </a:xfrm>
              <a:custGeom>
                <a:avLst/>
                <a:gdLst/>
                <a:ahLst/>
                <a:cxnLst/>
                <a:rect l="0" t="0" r="0" b="0"/>
                <a:pathLst>
                  <a:path w="138697" h="130486">
                    <a:moveTo>
                      <a:pt x="69493" y="20"/>
                    </a:moveTo>
                    <a:cubicBezTo>
                      <a:pt x="93300" y="81"/>
                      <a:pt x="115881" y="14154"/>
                      <a:pt x="125654" y="37471"/>
                    </a:cubicBezTo>
                    <a:cubicBezTo>
                      <a:pt x="138697" y="68561"/>
                      <a:pt x="124079" y="104362"/>
                      <a:pt x="93002" y="117430"/>
                    </a:cubicBezTo>
                    <a:cubicBezTo>
                      <a:pt x="61874" y="130486"/>
                      <a:pt x="26073" y="115856"/>
                      <a:pt x="13043" y="84766"/>
                    </a:cubicBezTo>
                    <a:cubicBezTo>
                      <a:pt x="0" y="53638"/>
                      <a:pt x="14605" y="17850"/>
                      <a:pt x="45707" y="4807"/>
                    </a:cubicBezTo>
                    <a:cubicBezTo>
                      <a:pt x="53486" y="1537"/>
                      <a:pt x="61558" y="0"/>
                      <a:pt x="69493" y="20"/>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04" name="Shape 6038">
                <a:extLst>
                  <a:ext uri="{FF2B5EF4-FFF2-40B4-BE49-F238E27FC236}">
                    <a16:creationId xmlns:a16="http://schemas.microsoft.com/office/drawing/2014/main" id="{30456299-DD0E-4191-BC2A-720650D8B408}"/>
                  </a:ext>
                </a:extLst>
              </p:cNvPr>
              <p:cNvSpPr/>
              <p:nvPr/>
            </p:nvSpPr>
            <p:spPr>
              <a:xfrm>
                <a:off x="1428294" y="2709407"/>
                <a:ext cx="129680" cy="126860"/>
              </a:xfrm>
              <a:custGeom>
                <a:avLst/>
                <a:gdLst/>
                <a:ahLst/>
                <a:cxnLst/>
                <a:rect l="0" t="0" r="0" b="0"/>
                <a:pathLst>
                  <a:path w="129680" h="126860">
                    <a:moveTo>
                      <a:pt x="72555" y="4267"/>
                    </a:moveTo>
                    <a:cubicBezTo>
                      <a:pt x="106020" y="8573"/>
                      <a:pt x="129680" y="39129"/>
                      <a:pt x="125438" y="72606"/>
                    </a:cubicBezTo>
                    <a:cubicBezTo>
                      <a:pt x="122555" y="95009"/>
                      <a:pt x="107874" y="113068"/>
                      <a:pt x="88392" y="121247"/>
                    </a:cubicBezTo>
                    <a:cubicBezTo>
                      <a:pt x="78854" y="125235"/>
                      <a:pt x="68148" y="126860"/>
                      <a:pt x="57125" y="125438"/>
                    </a:cubicBezTo>
                    <a:cubicBezTo>
                      <a:pt x="23647" y="121183"/>
                      <a:pt x="0" y="90576"/>
                      <a:pt x="4267" y="57137"/>
                    </a:cubicBezTo>
                    <a:cubicBezTo>
                      <a:pt x="8522" y="23698"/>
                      <a:pt x="39116" y="0"/>
                      <a:pt x="72555" y="4267"/>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05" name="Shape 6039">
                <a:extLst>
                  <a:ext uri="{FF2B5EF4-FFF2-40B4-BE49-F238E27FC236}">
                    <a16:creationId xmlns:a16="http://schemas.microsoft.com/office/drawing/2014/main" id="{CC9F7ABA-7EE1-4D29-8387-2B1B2FD07966}"/>
                  </a:ext>
                </a:extLst>
              </p:cNvPr>
              <p:cNvSpPr/>
              <p:nvPr/>
            </p:nvSpPr>
            <p:spPr>
              <a:xfrm>
                <a:off x="1153093" y="2600998"/>
                <a:ext cx="138100" cy="127067"/>
              </a:xfrm>
              <a:custGeom>
                <a:avLst/>
                <a:gdLst/>
                <a:ahLst/>
                <a:cxnLst/>
                <a:rect l="0" t="0" r="0" b="0"/>
                <a:pathLst>
                  <a:path w="138100" h="127067">
                    <a:moveTo>
                      <a:pt x="60711" y="2135"/>
                    </a:moveTo>
                    <a:cubicBezTo>
                      <a:pt x="76194" y="0"/>
                      <a:pt x="92494" y="3763"/>
                      <a:pt x="105943" y="13935"/>
                    </a:cubicBezTo>
                    <a:cubicBezTo>
                      <a:pt x="132804" y="34319"/>
                      <a:pt x="138100" y="72622"/>
                      <a:pt x="117716" y="99533"/>
                    </a:cubicBezTo>
                    <a:cubicBezTo>
                      <a:pt x="111011" y="108398"/>
                      <a:pt x="102311" y="114913"/>
                      <a:pt x="92697" y="118939"/>
                    </a:cubicBezTo>
                    <a:cubicBezTo>
                      <a:pt x="73292" y="127067"/>
                      <a:pt x="50140" y="124946"/>
                      <a:pt x="32156" y="111306"/>
                    </a:cubicBezTo>
                    <a:cubicBezTo>
                      <a:pt x="5296" y="90948"/>
                      <a:pt x="0" y="52632"/>
                      <a:pt x="20384" y="25721"/>
                    </a:cubicBezTo>
                    <a:cubicBezTo>
                      <a:pt x="30563" y="12303"/>
                      <a:pt x="45228" y="4270"/>
                      <a:pt x="60711" y="2135"/>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06" name="Shape 6040">
                <a:extLst>
                  <a:ext uri="{FF2B5EF4-FFF2-40B4-BE49-F238E27FC236}">
                    <a16:creationId xmlns:a16="http://schemas.microsoft.com/office/drawing/2014/main" id="{61AC95FD-3260-4F1A-B9D6-61ABF8668641}"/>
                  </a:ext>
                </a:extLst>
              </p:cNvPr>
              <p:cNvSpPr/>
              <p:nvPr/>
            </p:nvSpPr>
            <p:spPr>
              <a:xfrm>
                <a:off x="973466" y="2371222"/>
                <a:ext cx="138748" cy="130458"/>
              </a:xfrm>
              <a:custGeom>
                <a:avLst/>
                <a:gdLst/>
                <a:ahLst/>
                <a:cxnLst/>
                <a:rect l="0" t="0" r="0" b="0"/>
                <a:pathLst>
                  <a:path w="138748" h="130458">
                    <a:moveTo>
                      <a:pt x="69458" y="18"/>
                    </a:moveTo>
                    <a:cubicBezTo>
                      <a:pt x="93257" y="71"/>
                      <a:pt x="115872" y="14120"/>
                      <a:pt x="125692" y="37456"/>
                    </a:cubicBezTo>
                    <a:cubicBezTo>
                      <a:pt x="138748" y="68533"/>
                      <a:pt x="124143" y="104322"/>
                      <a:pt x="93027" y="117403"/>
                    </a:cubicBezTo>
                    <a:lnTo>
                      <a:pt x="92989" y="117428"/>
                    </a:lnTo>
                    <a:cubicBezTo>
                      <a:pt x="61900" y="130458"/>
                      <a:pt x="26162" y="115853"/>
                      <a:pt x="13081" y="84789"/>
                    </a:cubicBezTo>
                    <a:cubicBezTo>
                      <a:pt x="0" y="53661"/>
                      <a:pt x="14580" y="17886"/>
                      <a:pt x="45695" y="4805"/>
                    </a:cubicBezTo>
                    <a:cubicBezTo>
                      <a:pt x="53461" y="1538"/>
                      <a:pt x="61525" y="0"/>
                      <a:pt x="69458" y="18"/>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07" name="Shape 6041">
                <a:extLst>
                  <a:ext uri="{FF2B5EF4-FFF2-40B4-BE49-F238E27FC236}">
                    <a16:creationId xmlns:a16="http://schemas.microsoft.com/office/drawing/2014/main" id="{EF0000B5-1A62-4296-88C3-37B215A8C057}"/>
                  </a:ext>
                </a:extLst>
              </p:cNvPr>
              <p:cNvSpPr/>
              <p:nvPr/>
            </p:nvSpPr>
            <p:spPr>
              <a:xfrm>
                <a:off x="938107" y="2077577"/>
                <a:ext cx="129654" cy="126822"/>
              </a:xfrm>
              <a:custGeom>
                <a:avLst/>
                <a:gdLst/>
                <a:ahLst/>
                <a:cxnLst/>
                <a:rect l="0" t="0" r="0" b="0"/>
                <a:pathLst>
                  <a:path w="129654" h="126822">
                    <a:moveTo>
                      <a:pt x="72542" y="4242"/>
                    </a:moveTo>
                    <a:cubicBezTo>
                      <a:pt x="105982" y="8509"/>
                      <a:pt x="129654" y="39065"/>
                      <a:pt x="125451" y="72530"/>
                    </a:cubicBezTo>
                    <a:lnTo>
                      <a:pt x="125438" y="72479"/>
                    </a:lnTo>
                    <a:cubicBezTo>
                      <a:pt x="122580" y="94958"/>
                      <a:pt x="107848" y="113005"/>
                      <a:pt x="88405" y="121171"/>
                    </a:cubicBezTo>
                    <a:cubicBezTo>
                      <a:pt x="78867" y="125171"/>
                      <a:pt x="68174" y="126822"/>
                      <a:pt x="57150" y="125400"/>
                    </a:cubicBezTo>
                    <a:cubicBezTo>
                      <a:pt x="23685" y="121145"/>
                      <a:pt x="0" y="90589"/>
                      <a:pt x="4254" y="57150"/>
                    </a:cubicBezTo>
                    <a:cubicBezTo>
                      <a:pt x="8509" y="23660"/>
                      <a:pt x="39078" y="0"/>
                      <a:pt x="72542" y="4242"/>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08" name="Shape 6042">
                <a:extLst>
                  <a:ext uri="{FF2B5EF4-FFF2-40B4-BE49-F238E27FC236}">
                    <a16:creationId xmlns:a16="http://schemas.microsoft.com/office/drawing/2014/main" id="{4601694D-616E-44D7-9AF9-FE789E5DAF57}"/>
                  </a:ext>
                </a:extLst>
              </p:cNvPr>
              <p:cNvSpPr/>
              <p:nvPr/>
            </p:nvSpPr>
            <p:spPr>
              <a:xfrm>
                <a:off x="1044388" y="1808713"/>
                <a:ext cx="138087" cy="127060"/>
              </a:xfrm>
              <a:custGeom>
                <a:avLst/>
                <a:gdLst/>
                <a:ahLst/>
                <a:cxnLst/>
                <a:rect l="0" t="0" r="0" b="0"/>
                <a:pathLst>
                  <a:path w="138087" h="127060">
                    <a:moveTo>
                      <a:pt x="60676" y="2140"/>
                    </a:moveTo>
                    <a:cubicBezTo>
                      <a:pt x="76155" y="0"/>
                      <a:pt x="92456" y="3763"/>
                      <a:pt x="105905" y="13929"/>
                    </a:cubicBezTo>
                    <a:cubicBezTo>
                      <a:pt x="132791" y="34261"/>
                      <a:pt x="138087" y="72603"/>
                      <a:pt x="117754" y="99501"/>
                    </a:cubicBezTo>
                    <a:lnTo>
                      <a:pt x="117742" y="99463"/>
                    </a:lnTo>
                    <a:cubicBezTo>
                      <a:pt x="111011" y="108379"/>
                      <a:pt x="102311" y="114894"/>
                      <a:pt x="92710" y="118932"/>
                    </a:cubicBezTo>
                    <a:cubicBezTo>
                      <a:pt x="73279" y="127060"/>
                      <a:pt x="50190" y="124952"/>
                      <a:pt x="32194" y="111300"/>
                    </a:cubicBezTo>
                    <a:cubicBezTo>
                      <a:pt x="5270" y="90980"/>
                      <a:pt x="0" y="52664"/>
                      <a:pt x="20371" y="25765"/>
                    </a:cubicBezTo>
                    <a:cubicBezTo>
                      <a:pt x="30537" y="12322"/>
                      <a:pt x="45196" y="4280"/>
                      <a:pt x="60676" y="2140"/>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09" name="Shape 6043">
                <a:extLst>
                  <a:ext uri="{FF2B5EF4-FFF2-40B4-BE49-F238E27FC236}">
                    <a16:creationId xmlns:a16="http://schemas.microsoft.com/office/drawing/2014/main" id="{B439E0AE-B53E-4E52-B4B4-E84989AD4D74}"/>
                  </a:ext>
                </a:extLst>
              </p:cNvPr>
              <p:cNvSpPr/>
              <p:nvPr/>
            </p:nvSpPr>
            <p:spPr>
              <a:xfrm>
                <a:off x="1275258" y="1630781"/>
                <a:ext cx="138722" cy="130458"/>
              </a:xfrm>
              <a:custGeom>
                <a:avLst/>
                <a:gdLst/>
                <a:ahLst/>
                <a:cxnLst/>
                <a:rect l="0" t="0" r="0" b="0"/>
                <a:pathLst>
                  <a:path w="138722" h="130458">
                    <a:moveTo>
                      <a:pt x="69430" y="13"/>
                    </a:moveTo>
                    <a:cubicBezTo>
                      <a:pt x="93224" y="50"/>
                      <a:pt x="115827" y="14088"/>
                      <a:pt x="125628" y="37405"/>
                    </a:cubicBezTo>
                    <a:cubicBezTo>
                      <a:pt x="138722" y="68520"/>
                      <a:pt x="124143" y="104283"/>
                      <a:pt x="93078" y="117402"/>
                    </a:cubicBezTo>
                    <a:cubicBezTo>
                      <a:pt x="93040" y="117415"/>
                      <a:pt x="93002" y="117440"/>
                      <a:pt x="92964" y="117440"/>
                    </a:cubicBezTo>
                    <a:cubicBezTo>
                      <a:pt x="61913" y="130458"/>
                      <a:pt x="26149" y="115891"/>
                      <a:pt x="13081" y="84852"/>
                    </a:cubicBezTo>
                    <a:cubicBezTo>
                      <a:pt x="0" y="53737"/>
                      <a:pt x="14554" y="17923"/>
                      <a:pt x="45669" y="4817"/>
                    </a:cubicBezTo>
                    <a:cubicBezTo>
                      <a:pt x="53435" y="1543"/>
                      <a:pt x="61499" y="0"/>
                      <a:pt x="69430" y="13"/>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0" name="Shape 6044">
                <a:extLst>
                  <a:ext uri="{FF2B5EF4-FFF2-40B4-BE49-F238E27FC236}">
                    <a16:creationId xmlns:a16="http://schemas.microsoft.com/office/drawing/2014/main" id="{C933A219-B9C5-4B5B-ABF7-4623504A1274}"/>
                  </a:ext>
                </a:extLst>
              </p:cNvPr>
              <p:cNvSpPr/>
              <p:nvPr/>
            </p:nvSpPr>
            <p:spPr>
              <a:xfrm>
                <a:off x="1718070" y="2904324"/>
                <a:ext cx="89929" cy="86267"/>
              </a:xfrm>
              <a:custGeom>
                <a:avLst/>
                <a:gdLst/>
                <a:ahLst/>
                <a:cxnLst/>
                <a:rect l="0" t="0" r="0" b="0"/>
                <a:pathLst>
                  <a:path w="89929" h="86267">
                    <a:moveTo>
                      <a:pt x="50617" y="710"/>
                    </a:moveTo>
                    <a:cubicBezTo>
                      <a:pt x="66344" y="2840"/>
                      <a:pt x="80039" y="14125"/>
                      <a:pt x="84468" y="30375"/>
                    </a:cubicBezTo>
                    <a:cubicBezTo>
                      <a:pt x="89929" y="50339"/>
                      <a:pt x="79540" y="70837"/>
                      <a:pt x="60985" y="78622"/>
                    </a:cubicBezTo>
                    <a:cubicBezTo>
                      <a:pt x="59385" y="79295"/>
                      <a:pt x="57671" y="79879"/>
                      <a:pt x="55893" y="80362"/>
                    </a:cubicBezTo>
                    <a:cubicBezTo>
                      <a:pt x="34214" y="86267"/>
                      <a:pt x="11811" y="73491"/>
                      <a:pt x="5893" y="51774"/>
                    </a:cubicBezTo>
                    <a:cubicBezTo>
                      <a:pt x="0" y="30108"/>
                      <a:pt x="12802" y="7705"/>
                      <a:pt x="34480" y="1787"/>
                    </a:cubicBezTo>
                    <a:cubicBezTo>
                      <a:pt x="39906" y="307"/>
                      <a:pt x="45375" y="0"/>
                      <a:pt x="50617" y="710"/>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1" name="Shape 6045">
                <a:extLst>
                  <a:ext uri="{FF2B5EF4-FFF2-40B4-BE49-F238E27FC236}">
                    <a16:creationId xmlns:a16="http://schemas.microsoft.com/office/drawing/2014/main" id="{0C0B1B96-C646-412A-B748-CA3B1468A54C}"/>
                  </a:ext>
                </a:extLst>
              </p:cNvPr>
              <p:cNvSpPr/>
              <p:nvPr/>
            </p:nvSpPr>
            <p:spPr>
              <a:xfrm>
                <a:off x="1526230" y="2931145"/>
                <a:ext cx="81559" cy="81547"/>
              </a:xfrm>
              <a:custGeom>
                <a:avLst/>
                <a:gdLst/>
                <a:ahLst/>
                <a:cxnLst/>
                <a:rect l="0" t="0" r="0" b="0"/>
                <a:pathLst>
                  <a:path w="81559" h="81547">
                    <a:moveTo>
                      <a:pt x="40691" y="76"/>
                    </a:moveTo>
                    <a:cubicBezTo>
                      <a:pt x="63183" y="0"/>
                      <a:pt x="81445" y="18186"/>
                      <a:pt x="81509" y="40665"/>
                    </a:cubicBezTo>
                    <a:cubicBezTo>
                      <a:pt x="81559" y="57645"/>
                      <a:pt x="71222" y="72174"/>
                      <a:pt x="56502" y="78334"/>
                    </a:cubicBezTo>
                    <a:cubicBezTo>
                      <a:pt x="51702" y="80353"/>
                      <a:pt x="46444" y="81496"/>
                      <a:pt x="40907" y="81470"/>
                    </a:cubicBezTo>
                    <a:cubicBezTo>
                      <a:pt x="18428" y="81547"/>
                      <a:pt x="127" y="63386"/>
                      <a:pt x="64" y="40907"/>
                    </a:cubicBezTo>
                    <a:cubicBezTo>
                      <a:pt x="0" y="18415"/>
                      <a:pt x="18212" y="127"/>
                      <a:pt x="40691" y="76"/>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2" name="Shape 6046">
                <a:extLst>
                  <a:ext uri="{FF2B5EF4-FFF2-40B4-BE49-F238E27FC236}">
                    <a16:creationId xmlns:a16="http://schemas.microsoft.com/office/drawing/2014/main" id="{58570AF0-7CF4-4ED8-944C-CA65DB94AC0B}"/>
                  </a:ext>
                </a:extLst>
              </p:cNvPr>
              <p:cNvSpPr/>
              <p:nvPr/>
            </p:nvSpPr>
            <p:spPr>
              <a:xfrm>
                <a:off x="1325485" y="2905628"/>
                <a:ext cx="90208" cy="82824"/>
              </a:xfrm>
              <a:custGeom>
                <a:avLst/>
                <a:gdLst/>
                <a:ahLst/>
                <a:cxnLst/>
                <a:rect l="0" t="0" r="0" b="0"/>
                <a:pathLst>
                  <a:path w="90208" h="82824">
                    <a:moveTo>
                      <a:pt x="39350" y="749"/>
                    </a:moveTo>
                    <a:cubicBezTo>
                      <a:pt x="44586" y="0"/>
                      <a:pt x="50054" y="264"/>
                      <a:pt x="55486" y="1696"/>
                    </a:cubicBezTo>
                    <a:cubicBezTo>
                      <a:pt x="77241" y="7449"/>
                      <a:pt x="90208" y="29738"/>
                      <a:pt x="84480" y="51468"/>
                    </a:cubicBezTo>
                    <a:cubicBezTo>
                      <a:pt x="81115" y="64193"/>
                      <a:pt x="72085" y="73934"/>
                      <a:pt x="60833" y="78658"/>
                    </a:cubicBezTo>
                    <a:cubicBezTo>
                      <a:pt x="52832" y="82011"/>
                      <a:pt x="43713" y="82824"/>
                      <a:pt x="34747" y="80449"/>
                    </a:cubicBezTo>
                    <a:cubicBezTo>
                      <a:pt x="12992" y="74696"/>
                      <a:pt x="0" y="52445"/>
                      <a:pt x="5753" y="30703"/>
                    </a:cubicBezTo>
                    <a:cubicBezTo>
                      <a:pt x="10030" y="14368"/>
                      <a:pt x="23644" y="2997"/>
                      <a:pt x="39350" y="749"/>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3" name="Shape 6047">
                <a:extLst>
                  <a:ext uri="{FF2B5EF4-FFF2-40B4-BE49-F238E27FC236}">
                    <a16:creationId xmlns:a16="http://schemas.microsoft.com/office/drawing/2014/main" id="{4665DF06-AB0E-43E9-92C7-0AD3E9D087BA}"/>
                  </a:ext>
                </a:extLst>
              </p:cNvPr>
              <p:cNvSpPr/>
              <p:nvPr/>
            </p:nvSpPr>
            <p:spPr>
              <a:xfrm>
                <a:off x="1140764" y="2829425"/>
                <a:ext cx="93002" cy="84565"/>
              </a:xfrm>
              <a:custGeom>
                <a:avLst/>
                <a:gdLst/>
                <a:ahLst/>
                <a:cxnLst/>
                <a:rect l="0" t="0" r="0" b="0"/>
                <a:pathLst>
                  <a:path w="93002" h="84565">
                    <a:moveTo>
                      <a:pt x="51354" y="1884"/>
                    </a:moveTo>
                    <a:cubicBezTo>
                      <a:pt x="56605" y="2512"/>
                      <a:pt x="61820" y="4180"/>
                      <a:pt x="66700" y="6968"/>
                    </a:cubicBezTo>
                    <a:cubicBezTo>
                      <a:pt x="86246" y="18105"/>
                      <a:pt x="93002" y="42959"/>
                      <a:pt x="81902" y="62492"/>
                    </a:cubicBezTo>
                    <a:cubicBezTo>
                      <a:pt x="77254" y="70595"/>
                      <a:pt x="70282" y="76500"/>
                      <a:pt x="62281" y="79853"/>
                    </a:cubicBezTo>
                    <a:cubicBezTo>
                      <a:pt x="51029" y="84565"/>
                      <a:pt x="37744" y="84171"/>
                      <a:pt x="26314" y="77669"/>
                    </a:cubicBezTo>
                    <a:lnTo>
                      <a:pt x="26352" y="77656"/>
                    </a:lnTo>
                    <a:cubicBezTo>
                      <a:pt x="6807" y="66518"/>
                      <a:pt x="0" y="41639"/>
                      <a:pt x="11163" y="22131"/>
                    </a:cubicBezTo>
                    <a:cubicBezTo>
                      <a:pt x="19517" y="7472"/>
                      <a:pt x="35600" y="0"/>
                      <a:pt x="51354" y="1884"/>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4" name="Shape 6048">
                <a:extLst>
                  <a:ext uri="{FF2B5EF4-FFF2-40B4-BE49-F238E27FC236}">
                    <a16:creationId xmlns:a16="http://schemas.microsoft.com/office/drawing/2014/main" id="{40FE2A57-C8FD-4E23-A4E4-DEC59FDD8AE3}"/>
                  </a:ext>
                </a:extLst>
              </p:cNvPr>
              <p:cNvSpPr/>
              <p:nvPr/>
            </p:nvSpPr>
            <p:spPr>
              <a:xfrm>
                <a:off x="984937" y="2711116"/>
                <a:ext cx="89471" cy="84484"/>
              </a:xfrm>
              <a:custGeom>
                <a:avLst/>
                <a:gdLst/>
                <a:ahLst/>
                <a:cxnLst/>
                <a:rect l="0" t="0" r="0" b="0"/>
                <a:pathLst>
                  <a:path w="89471" h="84484">
                    <a:moveTo>
                      <a:pt x="44610" y="37"/>
                    </a:moveTo>
                    <a:cubicBezTo>
                      <a:pt x="55032" y="0"/>
                      <a:pt x="65468" y="3934"/>
                      <a:pt x="73444" y="11840"/>
                    </a:cubicBezTo>
                    <a:cubicBezTo>
                      <a:pt x="89395" y="27689"/>
                      <a:pt x="89471" y="53470"/>
                      <a:pt x="73609" y="69434"/>
                    </a:cubicBezTo>
                    <a:cubicBezTo>
                      <a:pt x="69774" y="73346"/>
                      <a:pt x="65253" y="76292"/>
                      <a:pt x="60503" y="78286"/>
                    </a:cubicBezTo>
                    <a:cubicBezTo>
                      <a:pt x="45745" y="84484"/>
                      <a:pt x="28092" y="81588"/>
                      <a:pt x="16027" y="69637"/>
                    </a:cubicBezTo>
                    <a:cubicBezTo>
                      <a:pt x="102" y="53762"/>
                      <a:pt x="0" y="28032"/>
                      <a:pt x="15862" y="12055"/>
                    </a:cubicBezTo>
                    <a:cubicBezTo>
                      <a:pt x="23781" y="4080"/>
                      <a:pt x="34188" y="73"/>
                      <a:pt x="44610" y="37"/>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5" name="Shape 6049">
                <a:extLst>
                  <a:ext uri="{FF2B5EF4-FFF2-40B4-BE49-F238E27FC236}">
                    <a16:creationId xmlns:a16="http://schemas.microsoft.com/office/drawing/2014/main" id="{A55290F7-2417-49CB-AA9E-823B864DF52E}"/>
                  </a:ext>
                </a:extLst>
              </p:cNvPr>
              <p:cNvSpPr/>
              <p:nvPr/>
            </p:nvSpPr>
            <p:spPr>
              <a:xfrm>
                <a:off x="862154" y="2552713"/>
                <a:ext cx="93002" cy="87774"/>
              </a:xfrm>
              <a:custGeom>
                <a:avLst/>
                <a:gdLst/>
                <a:ahLst/>
                <a:cxnLst/>
                <a:rect l="0" t="0" r="0" b="0"/>
                <a:pathLst>
                  <a:path w="93002" h="87774">
                    <a:moveTo>
                      <a:pt x="41310" y="2020"/>
                    </a:moveTo>
                    <a:cubicBezTo>
                      <a:pt x="57054" y="0"/>
                      <a:pt x="73196" y="7349"/>
                      <a:pt x="81674" y="21912"/>
                    </a:cubicBezTo>
                    <a:cubicBezTo>
                      <a:pt x="93002" y="41356"/>
                      <a:pt x="86411" y="66261"/>
                      <a:pt x="67005" y="77589"/>
                    </a:cubicBezTo>
                    <a:cubicBezTo>
                      <a:pt x="65405" y="78516"/>
                      <a:pt x="63843" y="79303"/>
                      <a:pt x="62192" y="80002"/>
                    </a:cubicBezTo>
                    <a:cubicBezTo>
                      <a:pt x="43637" y="87774"/>
                      <a:pt x="21717" y="80764"/>
                      <a:pt x="11316" y="62908"/>
                    </a:cubicBezTo>
                    <a:cubicBezTo>
                      <a:pt x="0" y="43477"/>
                      <a:pt x="6579" y="18547"/>
                      <a:pt x="25997" y="7244"/>
                    </a:cubicBezTo>
                    <a:cubicBezTo>
                      <a:pt x="30858" y="4408"/>
                      <a:pt x="36062" y="2694"/>
                      <a:pt x="41310" y="2020"/>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6" name="Shape 6050">
                <a:extLst>
                  <a:ext uri="{FF2B5EF4-FFF2-40B4-BE49-F238E27FC236}">
                    <a16:creationId xmlns:a16="http://schemas.microsoft.com/office/drawing/2014/main" id="{E32D5CFE-522A-4A56-9686-15AF4F75DA91}"/>
                  </a:ext>
                </a:extLst>
              </p:cNvPr>
              <p:cNvSpPr/>
              <p:nvPr/>
            </p:nvSpPr>
            <p:spPr>
              <a:xfrm>
                <a:off x="786718" y="2371489"/>
                <a:ext cx="89954" cy="86246"/>
              </a:xfrm>
              <a:custGeom>
                <a:avLst/>
                <a:gdLst/>
                <a:ahLst/>
                <a:cxnLst/>
                <a:rect l="0" t="0" r="0" b="0"/>
                <a:pathLst>
                  <a:path w="89954" h="86246">
                    <a:moveTo>
                      <a:pt x="50621" y="704"/>
                    </a:moveTo>
                    <a:cubicBezTo>
                      <a:pt x="66355" y="2816"/>
                      <a:pt x="80064" y="14065"/>
                      <a:pt x="84493" y="30315"/>
                    </a:cubicBezTo>
                    <a:cubicBezTo>
                      <a:pt x="89954" y="50292"/>
                      <a:pt x="79578" y="70828"/>
                      <a:pt x="61011" y="78575"/>
                    </a:cubicBezTo>
                    <a:cubicBezTo>
                      <a:pt x="59360" y="79261"/>
                      <a:pt x="57683" y="79883"/>
                      <a:pt x="55931" y="80353"/>
                    </a:cubicBezTo>
                    <a:cubicBezTo>
                      <a:pt x="34252" y="86246"/>
                      <a:pt x="11862" y="73470"/>
                      <a:pt x="5931" y="51753"/>
                    </a:cubicBezTo>
                    <a:cubicBezTo>
                      <a:pt x="0" y="30099"/>
                      <a:pt x="12802" y="7709"/>
                      <a:pt x="34480" y="1791"/>
                    </a:cubicBezTo>
                    <a:cubicBezTo>
                      <a:pt x="39907" y="311"/>
                      <a:pt x="45376" y="0"/>
                      <a:pt x="50621" y="704"/>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7" name="Shape 6051">
                <a:extLst>
                  <a:ext uri="{FF2B5EF4-FFF2-40B4-BE49-F238E27FC236}">
                    <a16:creationId xmlns:a16="http://schemas.microsoft.com/office/drawing/2014/main" id="{3E191E7E-F1BE-4B03-8E09-42B3B259DC11}"/>
                  </a:ext>
                </a:extLst>
              </p:cNvPr>
              <p:cNvSpPr/>
              <p:nvPr/>
            </p:nvSpPr>
            <p:spPr>
              <a:xfrm>
                <a:off x="764529" y="2175514"/>
                <a:ext cx="81585" cy="81572"/>
              </a:xfrm>
              <a:custGeom>
                <a:avLst/>
                <a:gdLst/>
                <a:ahLst/>
                <a:cxnLst/>
                <a:rect l="0" t="0" r="0" b="0"/>
                <a:pathLst>
                  <a:path w="81585" h="81572">
                    <a:moveTo>
                      <a:pt x="40640" y="89"/>
                    </a:moveTo>
                    <a:cubicBezTo>
                      <a:pt x="63157" y="0"/>
                      <a:pt x="81420" y="18174"/>
                      <a:pt x="81483" y="40653"/>
                    </a:cubicBezTo>
                    <a:lnTo>
                      <a:pt x="81521" y="40640"/>
                    </a:lnTo>
                    <a:cubicBezTo>
                      <a:pt x="81585" y="57620"/>
                      <a:pt x="71222" y="72200"/>
                      <a:pt x="56502" y="78372"/>
                    </a:cubicBezTo>
                    <a:cubicBezTo>
                      <a:pt x="51740" y="80366"/>
                      <a:pt x="46457" y="81483"/>
                      <a:pt x="40907" y="81509"/>
                    </a:cubicBezTo>
                    <a:cubicBezTo>
                      <a:pt x="18428" y="81572"/>
                      <a:pt x="165" y="63398"/>
                      <a:pt x="64" y="40945"/>
                    </a:cubicBezTo>
                    <a:cubicBezTo>
                      <a:pt x="0" y="18453"/>
                      <a:pt x="18186" y="140"/>
                      <a:pt x="40640" y="89"/>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8" name="Shape 6052">
                <a:extLst>
                  <a:ext uri="{FF2B5EF4-FFF2-40B4-BE49-F238E27FC236}">
                    <a16:creationId xmlns:a16="http://schemas.microsoft.com/office/drawing/2014/main" id="{5E92DF59-0722-4A01-BF65-A91C2BFCD790}"/>
                  </a:ext>
                </a:extLst>
              </p:cNvPr>
              <p:cNvSpPr/>
              <p:nvPr/>
            </p:nvSpPr>
            <p:spPr>
              <a:xfrm>
                <a:off x="785360" y="1978791"/>
                <a:ext cx="90183" cy="82817"/>
              </a:xfrm>
              <a:custGeom>
                <a:avLst/>
                <a:gdLst/>
                <a:ahLst/>
                <a:cxnLst/>
                <a:rect l="0" t="0" r="0" b="0"/>
                <a:pathLst>
                  <a:path w="90183" h="82817">
                    <a:moveTo>
                      <a:pt x="39316" y="753"/>
                    </a:moveTo>
                    <a:cubicBezTo>
                      <a:pt x="44547" y="0"/>
                      <a:pt x="50013" y="260"/>
                      <a:pt x="55448" y="1689"/>
                    </a:cubicBezTo>
                    <a:cubicBezTo>
                      <a:pt x="77229" y="7404"/>
                      <a:pt x="90183" y="29693"/>
                      <a:pt x="84468" y="51422"/>
                    </a:cubicBezTo>
                    <a:cubicBezTo>
                      <a:pt x="81115" y="64186"/>
                      <a:pt x="72085" y="73927"/>
                      <a:pt x="60833" y="78638"/>
                    </a:cubicBezTo>
                    <a:cubicBezTo>
                      <a:pt x="52870" y="81991"/>
                      <a:pt x="43713" y="82817"/>
                      <a:pt x="34735" y="80442"/>
                    </a:cubicBezTo>
                    <a:cubicBezTo>
                      <a:pt x="13005" y="74714"/>
                      <a:pt x="0" y="52451"/>
                      <a:pt x="5728" y="30709"/>
                    </a:cubicBezTo>
                    <a:cubicBezTo>
                      <a:pt x="10043" y="14392"/>
                      <a:pt x="23623" y="3012"/>
                      <a:pt x="39316" y="753"/>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9" name="Shape 6053">
                <a:extLst>
                  <a:ext uri="{FF2B5EF4-FFF2-40B4-BE49-F238E27FC236}">
                    <a16:creationId xmlns:a16="http://schemas.microsoft.com/office/drawing/2014/main" id="{1D8AFD76-4D69-4E6D-A7FF-A2E452A5E18C}"/>
                  </a:ext>
                </a:extLst>
              </p:cNvPr>
              <p:cNvSpPr/>
              <p:nvPr/>
            </p:nvSpPr>
            <p:spPr>
              <a:xfrm>
                <a:off x="858836" y="1794226"/>
                <a:ext cx="93015" cy="84557"/>
              </a:xfrm>
              <a:custGeom>
                <a:avLst/>
                <a:gdLst/>
                <a:ahLst/>
                <a:cxnLst/>
                <a:rect l="0" t="0" r="0" b="0"/>
                <a:pathLst>
                  <a:path w="93015" h="84557">
                    <a:moveTo>
                      <a:pt x="51339" y="1866"/>
                    </a:moveTo>
                    <a:cubicBezTo>
                      <a:pt x="56594" y="2488"/>
                      <a:pt x="61814" y="4147"/>
                      <a:pt x="66700" y="6922"/>
                    </a:cubicBezTo>
                    <a:cubicBezTo>
                      <a:pt x="86208" y="18060"/>
                      <a:pt x="93015" y="42939"/>
                      <a:pt x="81864" y="62459"/>
                    </a:cubicBezTo>
                    <a:lnTo>
                      <a:pt x="81877" y="62485"/>
                    </a:lnTo>
                    <a:cubicBezTo>
                      <a:pt x="77267" y="70562"/>
                      <a:pt x="70256" y="76506"/>
                      <a:pt x="62306" y="79833"/>
                    </a:cubicBezTo>
                    <a:cubicBezTo>
                      <a:pt x="51029" y="84557"/>
                      <a:pt x="37757" y="84164"/>
                      <a:pt x="26327" y="77649"/>
                    </a:cubicBezTo>
                    <a:cubicBezTo>
                      <a:pt x="6820" y="66485"/>
                      <a:pt x="0" y="41670"/>
                      <a:pt x="11138" y="22124"/>
                    </a:cubicBezTo>
                    <a:cubicBezTo>
                      <a:pt x="19491" y="7465"/>
                      <a:pt x="35574" y="0"/>
                      <a:pt x="51339" y="1866"/>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0" name="Shape 6054">
                <a:extLst>
                  <a:ext uri="{FF2B5EF4-FFF2-40B4-BE49-F238E27FC236}">
                    <a16:creationId xmlns:a16="http://schemas.microsoft.com/office/drawing/2014/main" id="{A8AADC1B-62B8-41F0-9152-01C5135E68D0}"/>
                  </a:ext>
                </a:extLst>
              </p:cNvPr>
              <p:cNvSpPr/>
              <p:nvPr/>
            </p:nvSpPr>
            <p:spPr>
              <a:xfrm>
                <a:off x="980413" y="1638092"/>
                <a:ext cx="89510" cy="84487"/>
              </a:xfrm>
              <a:custGeom>
                <a:avLst/>
                <a:gdLst/>
                <a:ahLst/>
                <a:cxnLst/>
                <a:rect l="0" t="0" r="0" b="0"/>
                <a:pathLst>
                  <a:path w="89510" h="84487">
                    <a:moveTo>
                      <a:pt x="44596" y="41"/>
                    </a:moveTo>
                    <a:cubicBezTo>
                      <a:pt x="55016" y="0"/>
                      <a:pt x="65456" y="3937"/>
                      <a:pt x="73444" y="11881"/>
                    </a:cubicBezTo>
                    <a:cubicBezTo>
                      <a:pt x="89395" y="27705"/>
                      <a:pt x="89510" y="53473"/>
                      <a:pt x="73647" y="69437"/>
                    </a:cubicBezTo>
                    <a:cubicBezTo>
                      <a:pt x="69761" y="73362"/>
                      <a:pt x="65291" y="76295"/>
                      <a:pt x="60490" y="78302"/>
                    </a:cubicBezTo>
                    <a:cubicBezTo>
                      <a:pt x="45771" y="84487"/>
                      <a:pt x="28105" y="81604"/>
                      <a:pt x="16065" y="69653"/>
                    </a:cubicBezTo>
                    <a:cubicBezTo>
                      <a:pt x="114" y="53816"/>
                      <a:pt x="0" y="28048"/>
                      <a:pt x="15862" y="12071"/>
                    </a:cubicBezTo>
                    <a:cubicBezTo>
                      <a:pt x="23774" y="4102"/>
                      <a:pt x="34176" y="83"/>
                      <a:pt x="44596" y="41"/>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1" name="Shape 6055">
                <a:extLst>
                  <a:ext uri="{FF2B5EF4-FFF2-40B4-BE49-F238E27FC236}">
                    <a16:creationId xmlns:a16="http://schemas.microsoft.com/office/drawing/2014/main" id="{87EE1271-C66B-4955-9B19-94E44C21904F}"/>
                  </a:ext>
                </a:extLst>
              </p:cNvPr>
              <p:cNvSpPr/>
              <p:nvPr/>
            </p:nvSpPr>
            <p:spPr>
              <a:xfrm>
                <a:off x="1135343" y="1515331"/>
                <a:ext cx="92989" cy="87782"/>
              </a:xfrm>
              <a:custGeom>
                <a:avLst/>
                <a:gdLst/>
                <a:ahLst/>
                <a:cxnLst/>
                <a:rect l="0" t="0" r="0" b="0"/>
                <a:pathLst>
                  <a:path w="92989" h="87782">
                    <a:moveTo>
                      <a:pt x="41277" y="2028"/>
                    </a:moveTo>
                    <a:cubicBezTo>
                      <a:pt x="57010" y="0"/>
                      <a:pt x="73165" y="7327"/>
                      <a:pt x="81661" y="21919"/>
                    </a:cubicBezTo>
                    <a:cubicBezTo>
                      <a:pt x="92989" y="41363"/>
                      <a:pt x="86436" y="66255"/>
                      <a:pt x="66993" y="77596"/>
                    </a:cubicBezTo>
                    <a:cubicBezTo>
                      <a:pt x="65430" y="78523"/>
                      <a:pt x="63830" y="79323"/>
                      <a:pt x="62179" y="80009"/>
                    </a:cubicBezTo>
                    <a:cubicBezTo>
                      <a:pt x="43637" y="87782"/>
                      <a:pt x="21730" y="80759"/>
                      <a:pt x="11303" y="62928"/>
                    </a:cubicBezTo>
                    <a:cubicBezTo>
                      <a:pt x="0" y="43522"/>
                      <a:pt x="6528" y="18567"/>
                      <a:pt x="25984" y="7251"/>
                    </a:cubicBezTo>
                    <a:cubicBezTo>
                      <a:pt x="30836" y="4419"/>
                      <a:pt x="36033" y="2704"/>
                      <a:pt x="41277" y="2028"/>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2" name="Shape 6056">
                <a:extLst>
                  <a:ext uri="{FF2B5EF4-FFF2-40B4-BE49-F238E27FC236}">
                    <a16:creationId xmlns:a16="http://schemas.microsoft.com/office/drawing/2014/main" id="{F6A045A6-6387-4FDE-BA1C-21F6E1B32E64}"/>
                  </a:ext>
                </a:extLst>
              </p:cNvPr>
              <p:cNvSpPr/>
              <p:nvPr/>
            </p:nvSpPr>
            <p:spPr>
              <a:xfrm>
                <a:off x="1902553" y="3053285"/>
                <a:ext cx="46215" cy="44075"/>
              </a:xfrm>
              <a:custGeom>
                <a:avLst/>
                <a:gdLst/>
                <a:ahLst/>
                <a:cxnLst/>
                <a:rect l="0" t="0" r="0" b="0"/>
                <a:pathLst>
                  <a:path w="46215" h="44075">
                    <a:moveTo>
                      <a:pt x="30813" y="2094"/>
                    </a:moveTo>
                    <a:cubicBezTo>
                      <a:pt x="35633" y="4061"/>
                      <a:pt x="39700" y="7868"/>
                      <a:pt x="41872" y="13049"/>
                    </a:cubicBezTo>
                    <a:cubicBezTo>
                      <a:pt x="46215" y="23413"/>
                      <a:pt x="41389" y="35376"/>
                      <a:pt x="31026" y="39707"/>
                    </a:cubicBezTo>
                    <a:cubicBezTo>
                      <a:pt x="20612" y="44075"/>
                      <a:pt x="8712" y="39173"/>
                      <a:pt x="4382" y="28810"/>
                    </a:cubicBezTo>
                    <a:cubicBezTo>
                      <a:pt x="0" y="18460"/>
                      <a:pt x="4877" y="6522"/>
                      <a:pt x="15240" y="2178"/>
                    </a:cubicBezTo>
                    <a:cubicBezTo>
                      <a:pt x="20421" y="0"/>
                      <a:pt x="25994" y="127"/>
                      <a:pt x="30813" y="2094"/>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3" name="Shape 6057">
                <a:extLst>
                  <a:ext uri="{FF2B5EF4-FFF2-40B4-BE49-F238E27FC236}">
                    <a16:creationId xmlns:a16="http://schemas.microsoft.com/office/drawing/2014/main" id="{80EF09D2-3A0E-4A5D-A6AE-B11B49D6C335}"/>
                  </a:ext>
                </a:extLst>
              </p:cNvPr>
              <p:cNvSpPr/>
              <p:nvPr/>
            </p:nvSpPr>
            <p:spPr>
              <a:xfrm>
                <a:off x="1668925" y="3116982"/>
                <a:ext cx="43167" cy="43409"/>
              </a:xfrm>
              <a:custGeom>
                <a:avLst/>
                <a:gdLst/>
                <a:ahLst/>
                <a:cxnLst/>
                <a:rect l="0" t="0" r="0" b="0"/>
                <a:pathLst>
                  <a:path w="43167" h="43409">
                    <a:moveTo>
                      <a:pt x="18923" y="1499"/>
                    </a:moveTo>
                    <a:cubicBezTo>
                      <a:pt x="30086" y="0"/>
                      <a:pt x="40310" y="7772"/>
                      <a:pt x="41872" y="18948"/>
                    </a:cubicBezTo>
                    <a:cubicBezTo>
                      <a:pt x="43167" y="28245"/>
                      <a:pt x="37910" y="36982"/>
                      <a:pt x="29616" y="40462"/>
                    </a:cubicBezTo>
                    <a:cubicBezTo>
                      <a:pt x="27991" y="41148"/>
                      <a:pt x="26289" y="41592"/>
                      <a:pt x="24460" y="41872"/>
                    </a:cubicBezTo>
                    <a:cubicBezTo>
                      <a:pt x="13348" y="43409"/>
                      <a:pt x="3073" y="35598"/>
                      <a:pt x="1524" y="24460"/>
                    </a:cubicBezTo>
                    <a:cubicBezTo>
                      <a:pt x="0" y="13309"/>
                      <a:pt x="7785" y="3035"/>
                      <a:pt x="18923" y="1499"/>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4" name="Shape 6058">
                <a:extLst>
                  <a:ext uri="{FF2B5EF4-FFF2-40B4-BE49-F238E27FC236}">
                    <a16:creationId xmlns:a16="http://schemas.microsoft.com/office/drawing/2014/main" id="{9848F9E6-14BA-4616-B013-67F55D68F193}"/>
                  </a:ext>
                </a:extLst>
              </p:cNvPr>
              <p:cNvSpPr/>
              <p:nvPr/>
            </p:nvSpPr>
            <p:spPr>
              <a:xfrm>
                <a:off x="1425194" y="3118171"/>
                <a:ext cx="43243" cy="42291"/>
              </a:xfrm>
              <a:custGeom>
                <a:avLst/>
                <a:gdLst/>
                <a:ahLst/>
                <a:cxnLst/>
                <a:rect l="0" t="0" r="0" b="0"/>
                <a:pathLst>
                  <a:path w="43243" h="42291">
                    <a:moveTo>
                      <a:pt x="24193" y="1422"/>
                    </a:moveTo>
                    <a:cubicBezTo>
                      <a:pt x="35382" y="2819"/>
                      <a:pt x="43243" y="13043"/>
                      <a:pt x="41821" y="24193"/>
                    </a:cubicBezTo>
                    <a:cubicBezTo>
                      <a:pt x="40894" y="31686"/>
                      <a:pt x="35966" y="37681"/>
                      <a:pt x="29489" y="40399"/>
                    </a:cubicBezTo>
                    <a:cubicBezTo>
                      <a:pt x="26314" y="41732"/>
                      <a:pt x="22746" y="42291"/>
                      <a:pt x="19050" y="41808"/>
                    </a:cubicBezTo>
                    <a:cubicBezTo>
                      <a:pt x="7912" y="40386"/>
                      <a:pt x="0" y="30201"/>
                      <a:pt x="1435" y="19037"/>
                    </a:cubicBezTo>
                    <a:cubicBezTo>
                      <a:pt x="2857" y="7887"/>
                      <a:pt x="13043" y="0"/>
                      <a:pt x="24193" y="1422"/>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5" name="Shape 6059">
                <a:extLst>
                  <a:ext uri="{FF2B5EF4-FFF2-40B4-BE49-F238E27FC236}">
                    <a16:creationId xmlns:a16="http://schemas.microsoft.com/office/drawing/2014/main" id="{1C164340-0E21-43BE-A6F4-A932E89E17D2}"/>
                  </a:ext>
                </a:extLst>
              </p:cNvPr>
              <p:cNvSpPr/>
              <p:nvPr/>
            </p:nvSpPr>
            <p:spPr>
              <a:xfrm>
                <a:off x="1187997" y="3054640"/>
                <a:ext cx="46203" cy="44044"/>
              </a:xfrm>
              <a:custGeom>
                <a:avLst/>
                <a:gdLst/>
                <a:ahLst/>
                <a:cxnLst/>
                <a:rect l="0" t="0" r="0" b="0"/>
                <a:pathLst>
                  <a:path w="46203" h="44044">
                    <a:moveTo>
                      <a:pt x="30785" y="4242"/>
                    </a:moveTo>
                    <a:cubicBezTo>
                      <a:pt x="41186" y="8484"/>
                      <a:pt x="46203" y="20383"/>
                      <a:pt x="41961" y="30772"/>
                    </a:cubicBezTo>
                    <a:cubicBezTo>
                      <a:pt x="39827" y="35992"/>
                      <a:pt x="35776" y="39853"/>
                      <a:pt x="30975" y="41859"/>
                    </a:cubicBezTo>
                    <a:cubicBezTo>
                      <a:pt x="26175" y="43879"/>
                      <a:pt x="20587" y="44044"/>
                      <a:pt x="15367" y="41910"/>
                    </a:cubicBezTo>
                    <a:cubicBezTo>
                      <a:pt x="4978" y="37668"/>
                      <a:pt x="0" y="25794"/>
                      <a:pt x="4255" y="15405"/>
                    </a:cubicBezTo>
                    <a:cubicBezTo>
                      <a:pt x="8496" y="4978"/>
                      <a:pt x="20396" y="0"/>
                      <a:pt x="30785" y="4242"/>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6" name="Shape 6060">
                <a:extLst>
                  <a:ext uri="{FF2B5EF4-FFF2-40B4-BE49-F238E27FC236}">
                    <a16:creationId xmlns:a16="http://schemas.microsoft.com/office/drawing/2014/main" id="{7BCBBAEC-DA1B-4AE5-BB00-839355BF6096}"/>
                  </a:ext>
                </a:extLst>
              </p:cNvPr>
              <p:cNvSpPr/>
              <p:nvPr/>
            </p:nvSpPr>
            <p:spPr>
              <a:xfrm>
                <a:off x="976296" y="2936186"/>
                <a:ext cx="46025" cy="42370"/>
              </a:xfrm>
              <a:custGeom>
                <a:avLst/>
                <a:gdLst/>
                <a:ahLst/>
                <a:cxnLst/>
                <a:rect l="0" t="0" r="0" b="0"/>
                <a:pathLst>
                  <a:path w="46025" h="42370">
                    <a:moveTo>
                      <a:pt x="20214" y="708"/>
                    </a:moveTo>
                    <a:cubicBezTo>
                      <a:pt x="25381" y="0"/>
                      <a:pt x="30823" y="1260"/>
                      <a:pt x="35319" y="4651"/>
                    </a:cubicBezTo>
                    <a:cubicBezTo>
                      <a:pt x="44298" y="11433"/>
                      <a:pt x="46025" y="24222"/>
                      <a:pt x="39230" y="33175"/>
                    </a:cubicBezTo>
                    <a:cubicBezTo>
                      <a:pt x="36995" y="36122"/>
                      <a:pt x="34112" y="38306"/>
                      <a:pt x="30912" y="39640"/>
                    </a:cubicBezTo>
                    <a:cubicBezTo>
                      <a:pt x="24422" y="42370"/>
                      <a:pt x="16726" y="41634"/>
                      <a:pt x="10719" y="37074"/>
                    </a:cubicBezTo>
                    <a:cubicBezTo>
                      <a:pt x="1740" y="30280"/>
                      <a:pt x="0" y="17504"/>
                      <a:pt x="6756" y="8576"/>
                    </a:cubicBezTo>
                    <a:cubicBezTo>
                      <a:pt x="10154" y="4092"/>
                      <a:pt x="15046" y="1416"/>
                      <a:pt x="20214" y="708"/>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7" name="Shape 6061">
                <a:extLst>
                  <a:ext uri="{FF2B5EF4-FFF2-40B4-BE49-F238E27FC236}">
                    <a16:creationId xmlns:a16="http://schemas.microsoft.com/office/drawing/2014/main" id="{B7568AFE-4449-43EB-BC2E-E6AFF1CA9E55}"/>
                  </a:ext>
                </a:extLst>
              </p:cNvPr>
              <p:cNvSpPr/>
              <p:nvPr/>
            </p:nvSpPr>
            <p:spPr>
              <a:xfrm>
                <a:off x="803036" y="2764783"/>
                <a:ext cx="45949" cy="43101"/>
              </a:xfrm>
              <a:custGeom>
                <a:avLst/>
                <a:gdLst/>
                <a:ahLst/>
                <a:cxnLst/>
                <a:rect l="0" t="0" r="0" b="0"/>
                <a:pathLst>
                  <a:path w="45949" h="43101">
                    <a:moveTo>
                      <a:pt x="25544" y="659"/>
                    </a:moveTo>
                    <a:cubicBezTo>
                      <a:pt x="30715" y="1318"/>
                      <a:pt x="35636" y="3947"/>
                      <a:pt x="39091" y="8392"/>
                    </a:cubicBezTo>
                    <a:cubicBezTo>
                      <a:pt x="45949" y="17256"/>
                      <a:pt x="44336" y="30070"/>
                      <a:pt x="35433" y="36941"/>
                    </a:cubicBezTo>
                    <a:cubicBezTo>
                      <a:pt x="34011" y="38071"/>
                      <a:pt x="32436" y="38948"/>
                      <a:pt x="30823" y="39633"/>
                    </a:cubicBezTo>
                    <a:cubicBezTo>
                      <a:pt x="22555" y="43101"/>
                      <a:pt x="12662" y="40751"/>
                      <a:pt x="6896" y="33322"/>
                    </a:cubicBezTo>
                    <a:cubicBezTo>
                      <a:pt x="0" y="24432"/>
                      <a:pt x="1613" y="11668"/>
                      <a:pt x="10503" y="4747"/>
                    </a:cubicBezTo>
                    <a:cubicBezTo>
                      <a:pt x="14954" y="1311"/>
                      <a:pt x="20374" y="0"/>
                      <a:pt x="25544" y="659"/>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8" name="Shape 6062">
                <a:extLst>
                  <a:ext uri="{FF2B5EF4-FFF2-40B4-BE49-F238E27FC236}">
                    <a16:creationId xmlns:a16="http://schemas.microsoft.com/office/drawing/2014/main" id="{EF528AD8-7B2F-4B2C-A3F0-0245E0BD087E}"/>
                  </a:ext>
                </a:extLst>
              </p:cNvPr>
              <p:cNvSpPr/>
              <p:nvPr/>
            </p:nvSpPr>
            <p:spPr>
              <a:xfrm>
                <a:off x="680145" y="2554141"/>
                <a:ext cx="46215" cy="44069"/>
              </a:xfrm>
              <a:custGeom>
                <a:avLst/>
                <a:gdLst/>
                <a:ahLst/>
                <a:cxnLst/>
                <a:rect l="0" t="0" r="0" b="0"/>
                <a:pathLst>
                  <a:path w="46215" h="44069">
                    <a:moveTo>
                      <a:pt x="30769" y="2095"/>
                    </a:moveTo>
                    <a:cubicBezTo>
                      <a:pt x="35595" y="4064"/>
                      <a:pt x="39675" y="7874"/>
                      <a:pt x="41872" y="13068"/>
                    </a:cubicBezTo>
                    <a:cubicBezTo>
                      <a:pt x="46215" y="23431"/>
                      <a:pt x="41338" y="35369"/>
                      <a:pt x="30963" y="39713"/>
                    </a:cubicBezTo>
                    <a:cubicBezTo>
                      <a:pt x="20599" y="44069"/>
                      <a:pt x="8687" y="39205"/>
                      <a:pt x="4331" y="28854"/>
                    </a:cubicBezTo>
                    <a:cubicBezTo>
                      <a:pt x="0" y="18478"/>
                      <a:pt x="4826" y="6528"/>
                      <a:pt x="15189" y="2172"/>
                    </a:cubicBezTo>
                    <a:cubicBezTo>
                      <a:pt x="20371" y="0"/>
                      <a:pt x="25943" y="127"/>
                      <a:pt x="30769" y="2095"/>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9" name="Shape 6063">
                <a:extLst>
                  <a:ext uri="{FF2B5EF4-FFF2-40B4-BE49-F238E27FC236}">
                    <a16:creationId xmlns:a16="http://schemas.microsoft.com/office/drawing/2014/main" id="{48C84441-4012-4919-AB64-19FE941FF76D}"/>
                  </a:ext>
                </a:extLst>
              </p:cNvPr>
              <p:cNvSpPr/>
              <p:nvPr/>
            </p:nvSpPr>
            <p:spPr>
              <a:xfrm>
                <a:off x="616933" y="2318350"/>
                <a:ext cx="43167" cy="43447"/>
              </a:xfrm>
              <a:custGeom>
                <a:avLst/>
                <a:gdLst/>
                <a:ahLst/>
                <a:cxnLst/>
                <a:rect l="0" t="0" r="0" b="0"/>
                <a:pathLst>
                  <a:path w="43167" h="43447">
                    <a:moveTo>
                      <a:pt x="18936" y="1537"/>
                    </a:moveTo>
                    <a:cubicBezTo>
                      <a:pt x="30074" y="0"/>
                      <a:pt x="40361" y="7798"/>
                      <a:pt x="41897" y="18936"/>
                    </a:cubicBezTo>
                    <a:cubicBezTo>
                      <a:pt x="43167" y="28283"/>
                      <a:pt x="37922" y="37021"/>
                      <a:pt x="29616" y="40500"/>
                    </a:cubicBezTo>
                    <a:cubicBezTo>
                      <a:pt x="28042" y="41173"/>
                      <a:pt x="26302" y="41643"/>
                      <a:pt x="24511" y="41897"/>
                    </a:cubicBezTo>
                    <a:cubicBezTo>
                      <a:pt x="13360" y="43447"/>
                      <a:pt x="3124" y="35636"/>
                      <a:pt x="1575" y="24486"/>
                    </a:cubicBezTo>
                    <a:cubicBezTo>
                      <a:pt x="0" y="13360"/>
                      <a:pt x="7785" y="3086"/>
                      <a:pt x="18936" y="1537"/>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30" name="Shape 6064">
                <a:extLst>
                  <a:ext uri="{FF2B5EF4-FFF2-40B4-BE49-F238E27FC236}">
                    <a16:creationId xmlns:a16="http://schemas.microsoft.com/office/drawing/2014/main" id="{9E261C40-7C0F-4CDF-854B-3B20CD9440DE}"/>
                  </a:ext>
                </a:extLst>
              </p:cNvPr>
              <p:cNvSpPr/>
              <p:nvPr/>
            </p:nvSpPr>
            <p:spPr>
              <a:xfrm>
                <a:off x="615798" y="2074650"/>
                <a:ext cx="43205" cy="42304"/>
              </a:xfrm>
              <a:custGeom>
                <a:avLst/>
                <a:gdLst/>
                <a:ahLst/>
                <a:cxnLst/>
                <a:rect l="0" t="0" r="0" b="0"/>
                <a:pathLst>
                  <a:path w="43205" h="42304">
                    <a:moveTo>
                      <a:pt x="24168" y="1423"/>
                    </a:moveTo>
                    <a:cubicBezTo>
                      <a:pt x="35319" y="2845"/>
                      <a:pt x="43205" y="13056"/>
                      <a:pt x="41796" y="24194"/>
                    </a:cubicBezTo>
                    <a:cubicBezTo>
                      <a:pt x="40869" y="31674"/>
                      <a:pt x="35928" y="37681"/>
                      <a:pt x="29464" y="40386"/>
                    </a:cubicBezTo>
                    <a:cubicBezTo>
                      <a:pt x="26276" y="41720"/>
                      <a:pt x="22708" y="42304"/>
                      <a:pt x="19025" y="41808"/>
                    </a:cubicBezTo>
                    <a:cubicBezTo>
                      <a:pt x="7887" y="40386"/>
                      <a:pt x="0" y="30239"/>
                      <a:pt x="1410" y="19037"/>
                    </a:cubicBezTo>
                    <a:cubicBezTo>
                      <a:pt x="2832" y="7900"/>
                      <a:pt x="13030" y="0"/>
                      <a:pt x="24168" y="1423"/>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31" name="Shape 6065">
                <a:extLst>
                  <a:ext uri="{FF2B5EF4-FFF2-40B4-BE49-F238E27FC236}">
                    <a16:creationId xmlns:a16="http://schemas.microsoft.com/office/drawing/2014/main" id="{F12ECF6F-5A38-411B-9463-80A30706732B}"/>
                  </a:ext>
                </a:extLst>
              </p:cNvPr>
              <p:cNvSpPr/>
              <p:nvPr/>
            </p:nvSpPr>
            <p:spPr>
              <a:xfrm>
                <a:off x="676251" y="1837374"/>
                <a:ext cx="46190" cy="44082"/>
              </a:xfrm>
              <a:custGeom>
                <a:avLst/>
                <a:gdLst/>
                <a:ahLst/>
                <a:cxnLst/>
                <a:rect l="0" t="0" r="0" b="0"/>
                <a:pathLst>
                  <a:path w="46190" h="44082">
                    <a:moveTo>
                      <a:pt x="30785" y="4280"/>
                    </a:moveTo>
                    <a:cubicBezTo>
                      <a:pt x="41211" y="8509"/>
                      <a:pt x="46190" y="20383"/>
                      <a:pt x="41948" y="30810"/>
                    </a:cubicBezTo>
                    <a:cubicBezTo>
                      <a:pt x="39815" y="36043"/>
                      <a:pt x="35776" y="39903"/>
                      <a:pt x="30975" y="41910"/>
                    </a:cubicBezTo>
                    <a:cubicBezTo>
                      <a:pt x="26162" y="43929"/>
                      <a:pt x="20625" y="44082"/>
                      <a:pt x="15418" y="41973"/>
                    </a:cubicBezTo>
                    <a:cubicBezTo>
                      <a:pt x="4978" y="37706"/>
                      <a:pt x="0" y="25832"/>
                      <a:pt x="4254" y="15443"/>
                    </a:cubicBezTo>
                    <a:cubicBezTo>
                      <a:pt x="8484" y="5016"/>
                      <a:pt x="20371" y="0"/>
                      <a:pt x="30785" y="4280"/>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32" name="Shape 6066">
                <a:extLst>
                  <a:ext uri="{FF2B5EF4-FFF2-40B4-BE49-F238E27FC236}">
                    <a16:creationId xmlns:a16="http://schemas.microsoft.com/office/drawing/2014/main" id="{3F7ED09D-301D-4EBD-AD9E-9F52F1115387}"/>
                  </a:ext>
                </a:extLst>
              </p:cNvPr>
              <p:cNvSpPr/>
              <p:nvPr/>
            </p:nvSpPr>
            <p:spPr>
              <a:xfrm>
                <a:off x="796896" y="1627777"/>
                <a:ext cx="46025" cy="42373"/>
              </a:xfrm>
              <a:custGeom>
                <a:avLst/>
                <a:gdLst/>
                <a:ahLst/>
                <a:cxnLst/>
                <a:rect l="0" t="0" r="0" b="0"/>
                <a:pathLst>
                  <a:path w="46025" h="42373">
                    <a:moveTo>
                      <a:pt x="20223" y="718"/>
                    </a:moveTo>
                    <a:cubicBezTo>
                      <a:pt x="25381" y="0"/>
                      <a:pt x="30817" y="1251"/>
                      <a:pt x="35306" y="4642"/>
                    </a:cubicBezTo>
                    <a:cubicBezTo>
                      <a:pt x="44247" y="11449"/>
                      <a:pt x="46025" y="24200"/>
                      <a:pt x="39230" y="33153"/>
                    </a:cubicBezTo>
                    <a:cubicBezTo>
                      <a:pt x="36982" y="36125"/>
                      <a:pt x="34100" y="38309"/>
                      <a:pt x="30912" y="39630"/>
                    </a:cubicBezTo>
                    <a:cubicBezTo>
                      <a:pt x="24422" y="42373"/>
                      <a:pt x="16726" y="41662"/>
                      <a:pt x="10732" y="37103"/>
                    </a:cubicBezTo>
                    <a:cubicBezTo>
                      <a:pt x="1740" y="30321"/>
                      <a:pt x="0" y="17532"/>
                      <a:pt x="6807" y="8604"/>
                    </a:cubicBezTo>
                    <a:cubicBezTo>
                      <a:pt x="10185" y="4121"/>
                      <a:pt x="15065" y="1435"/>
                      <a:pt x="20223" y="718"/>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33" name="Shape 6067">
                <a:extLst>
                  <a:ext uri="{FF2B5EF4-FFF2-40B4-BE49-F238E27FC236}">
                    <a16:creationId xmlns:a16="http://schemas.microsoft.com/office/drawing/2014/main" id="{A1B0C4BE-1CCD-42D9-9EDC-77C05E741FDC}"/>
                  </a:ext>
                </a:extLst>
              </p:cNvPr>
              <p:cNvSpPr/>
              <p:nvPr/>
            </p:nvSpPr>
            <p:spPr>
              <a:xfrm>
                <a:off x="968243" y="1454423"/>
                <a:ext cx="45961" cy="43094"/>
              </a:xfrm>
              <a:custGeom>
                <a:avLst/>
                <a:gdLst/>
                <a:ahLst/>
                <a:cxnLst/>
                <a:rect l="0" t="0" r="0" b="0"/>
                <a:pathLst>
                  <a:path w="45961" h="43094">
                    <a:moveTo>
                      <a:pt x="25529" y="652"/>
                    </a:moveTo>
                    <a:cubicBezTo>
                      <a:pt x="30696" y="1305"/>
                      <a:pt x="35611" y="3921"/>
                      <a:pt x="39053" y="8347"/>
                    </a:cubicBezTo>
                    <a:cubicBezTo>
                      <a:pt x="45961" y="17250"/>
                      <a:pt x="44348" y="30013"/>
                      <a:pt x="35446" y="36935"/>
                    </a:cubicBezTo>
                    <a:cubicBezTo>
                      <a:pt x="34023" y="38052"/>
                      <a:pt x="32449" y="38929"/>
                      <a:pt x="30836" y="39614"/>
                    </a:cubicBezTo>
                    <a:cubicBezTo>
                      <a:pt x="22543" y="43094"/>
                      <a:pt x="12637" y="40757"/>
                      <a:pt x="6883" y="33328"/>
                    </a:cubicBezTo>
                    <a:cubicBezTo>
                      <a:pt x="0" y="24413"/>
                      <a:pt x="1626" y="11636"/>
                      <a:pt x="10490" y="4740"/>
                    </a:cubicBezTo>
                    <a:cubicBezTo>
                      <a:pt x="14942" y="1311"/>
                      <a:pt x="20361" y="0"/>
                      <a:pt x="25529" y="652"/>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34" name="Shape 6068">
                <a:extLst>
                  <a:ext uri="{FF2B5EF4-FFF2-40B4-BE49-F238E27FC236}">
                    <a16:creationId xmlns:a16="http://schemas.microsoft.com/office/drawing/2014/main" id="{17D46EC0-2318-43BF-996B-31738CC24C65}"/>
                  </a:ext>
                </a:extLst>
              </p:cNvPr>
              <p:cNvSpPr/>
              <p:nvPr/>
            </p:nvSpPr>
            <p:spPr>
              <a:xfrm>
                <a:off x="1178610" y="1331412"/>
                <a:ext cx="46215" cy="44069"/>
              </a:xfrm>
              <a:custGeom>
                <a:avLst/>
                <a:gdLst/>
                <a:ahLst/>
                <a:cxnLst/>
                <a:rect l="0" t="0" r="0" b="0"/>
                <a:pathLst>
                  <a:path w="46215" h="44069">
                    <a:moveTo>
                      <a:pt x="30777" y="2086"/>
                    </a:moveTo>
                    <a:cubicBezTo>
                      <a:pt x="35608" y="4051"/>
                      <a:pt x="39688" y="7861"/>
                      <a:pt x="41859" y="13043"/>
                    </a:cubicBezTo>
                    <a:cubicBezTo>
                      <a:pt x="46215" y="23406"/>
                      <a:pt x="41364" y="35331"/>
                      <a:pt x="31001" y="39726"/>
                    </a:cubicBezTo>
                    <a:cubicBezTo>
                      <a:pt x="20638" y="44069"/>
                      <a:pt x="8687" y="39230"/>
                      <a:pt x="4343" y="28854"/>
                    </a:cubicBezTo>
                    <a:cubicBezTo>
                      <a:pt x="0" y="18491"/>
                      <a:pt x="4826" y="6541"/>
                      <a:pt x="15189" y="2197"/>
                    </a:cubicBezTo>
                    <a:cubicBezTo>
                      <a:pt x="20364" y="0"/>
                      <a:pt x="25946" y="121"/>
                      <a:pt x="30777" y="2086"/>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35" name="Rectangle 234">
                <a:extLst>
                  <a:ext uri="{FF2B5EF4-FFF2-40B4-BE49-F238E27FC236}">
                    <a16:creationId xmlns:a16="http://schemas.microsoft.com/office/drawing/2014/main" id="{48D9447A-DFF3-418B-992D-AE8B3E14AE2F}"/>
                  </a:ext>
                </a:extLst>
              </p:cNvPr>
              <p:cNvSpPr/>
              <p:nvPr/>
            </p:nvSpPr>
            <p:spPr>
              <a:xfrm>
                <a:off x="2265100" y="1627431"/>
                <a:ext cx="1225704" cy="899192"/>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3500" spc="-20" dirty="0">
                    <a:solidFill>
                      <a:srgbClr val="FEFEFE"/>
                    </a:solidFill>
                    <a:latin typeface="Calibri" panose="020F0502020204030204" pitchFamily="34" charset="0"/>
                    <a:ea typeface="Calibri" panose="020F0502020204030204" pitchFamily="34" charset="0"/>
                  </a:rPr>
                  <a:t>Water</a:t>
                </a:r>
                <a:r>
                  <a:rPr lang="en-US" sz="3500" spc="-20" dirty="0">
                    <a:solidFill>
                      <a:srgbClr val="FEFEFE"/>
                    </a:solidFill>
                    <a:effectLst/>
                    <a:latin typeface="Calibri" panose="020F0502020204030204" pitchFamily="34" charset="0"/>
                    <a:ea typeface="Calibri" panose="020F0502020204030204" pitchFamily="34" charset="0"/>
                  </a:rPr>
                  <a:t> </a:t>
                </a:r>
                <a:endParaRPr lang="en-US" sz="900" dirty="0">
                  <a:solidFill>
                    <a:srgbClr val="1C1C1A"/>
                  </a:solidFill>
                  <a:effectLst/>
                  <a:latin typeface="Calibri" panose="020F0502020204030204" pitchFamily="34" charset="0"/>
                  <a:ea typeface="Calibri" panose="020F0502020204030204" pitchFamily="34" charset="0"/>
                </a:endParaRPr>
              </a:p>
            </p:txBody>
          </p:sp>
          <p:sp>
            <p:nvSpPr>
              <p:cNvPr id="236" name="Rectangle 235">
                <a:extLst>
                  <a:ext uri="{FF2B5EF4-FFF2-40B4-BE49-F238E27FC236}">
                    <a16:creationId xmlns:a16="http://schemas.microsoft.com/office/drawing/2014/main" id="{14B9AA96-4957-4D0D-8658-05B701617A65}"/>
                  </a:ext>
                </a:extLst>
              </p:cNvPr>
              <p:cNvSpPr/>
              <p:nvPr/>
            </p:nvSpPr>
            <p:spPr>
              <a:xfrm>
                <a:off x="2265100" y="2084821"/>
                <a:ext cx="3434430" cy="899192"/>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3500" spc="-20" dirty="0">
                    <a:solidFill>
                      <a:srgbClr val="FEFEFE"/>
                    </a:solidFill>
                    <a:latin typeface="Calibri" panose="020F0502020204030204" pitchFamily="34" charset="0"/>
                    <a:ea typeface="Calibri" panose="020F0502020204030204" pitchFamily="34" charset="0"/>
                  </a:rPr>
                  <a:t>Supply</a:t>
                </a:r>
                <a:r>
                  <a:rPr lang="en-US" sz="3500" spc="-20" dirty="0">
                    <a:solidFill>
                      <a:srgbClr val="FEFEFE"/>
                    </a:solidFill>
                    <a:effectLst/>
                    <a:latin typeface="Calibri" panose="020F0502020204030204" pitchFamily="34" charset="0"/>
                    <a:ea typeface="Calibri" panose="020F0502020204030204" pitchFamily="34" charset="0"/>
                  </a:rPr>
                  <a:t> </a:t>
                </a:r>
                <a:endParaRPr lang="en-US" sz="900" dirty="0">
                  <a:solidFill>
                    <a:srgbClr val="1C1C1A"/>
                  </a:solidFill>
                  <a:effectLst/>
                  <a:latin typeface="Calibri" panose="020F0502020204030204" pitchFamily="34" charset="0"/>
                  <a:ea typeface="Calibri" panose="020F0502020204030204" pitchFamily="34" charset="0"/>
                </a:endParaRPr>
              </a:p>
            </p:txBody>
          </p:sp>
          <p:sp>
            <p:nvSpPr>
              <p:cNvPr id="237" name="Rectangle 236">
                <a:extLst>
                  <a:ext uri="{FF2B5EF4-FFF2-40B4-BE49-F238E27FC236}">
                    <a16:creationId xmlns:a16="http://schemas.microsoft.com/office/drawing/2014/main" id="{EF7746D9-F107-45FD-9E9E-5C3883DF1435}"/>
                  </a:ext>
                </a:extLst>
              </p:cNvPr>
              <p:cNvSpPr/>
              <p:nvPr/>
            </p:nvSpPr>
            <p:spPr>
              <a:xfrm>
                <a:off x="2265100" y="2542212"/>
                <a:ext cx="2197494" cy="899192"/>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endParaRPr lang="en-US" sz="900" dirty="0">
                  <a:solidFill>
                    <a:srgbClr val="1C1C1A"/>
                  </a:solidFill>
                  <a:effectLst/>
                  <a:latin typeface="Calibri" panose="020F0502020204030204" pitchFamily="34" charset="0"/>
                  <a:ea typeface="Calibri" panose="020F0502020204030204" pitchFamily="34" charset="0"/>
                </a:endParaRPr>
              </a:p>
            </p:txBody>
          </p:sp>
          <p:sp>
            <p:nvSpPr>
              <p:cNvPr id="239" name="Shape 6073">
                <a:extLst>
                  <a:ext uri="{FF2B5EF4-FFF2-40B4-BE49-F238E27FC236}">
                    <a16:creationId xmlns:a16="http://schemas.microsoft.com/office/drawing/2014/main" id="{54EA453E-EF7A-4BC5-9B25-16FD0A703A14}"/>
                  </a:ext>
                </a:extLst>
              </p:cNvPr>
              <p:cNvSpPr/>
              <p:nvPr/>
            </p:nvSpPr>
            <p:spPr>
              <a:xfrm>
                <a:off x="1495011" y="1948466"/>
                <a:ext cx="84328" cy="168656"/>
              </a:xfrm>
              <a:custGeom>
                <a:avLst/>
                <a:gdLst/>
                <a:ahLst/>
                <a:cxnLst/>
                <a:rect l="0" t="0" r="0" b="0"/>
                <a:pathLst>
                  <a:path w="84328" h="168656">
                    <a:moveTo>
                      <a:pt x="84328" y="0"/>
                    </a:moveTo>
                    <a:lnTo>
                      <a:pt x="84328" y="0"/>
                    </a:lnTo>
                    <a:lnTo>
                      <a:pt x="84328" y="11773"/>
                    </a:lnTo>
                    <a:lnTo>
                      <a:pt x="84328" y="11773"/>
                    </a:lnTo>
                    <a:cubicBezTo>
                      <a:pt x="64275" y="11773"/>
                      <a:pt x="46165" y="19888"/>
                      <a:pt x="33020" y="33020"/>
                    </a:cubicBezTo>
                    <a:cubicBezTo>
                      <a:pt x="19876" y="46164"/>
                      <a:pt x="11773" y="64275"/>
                      <a:pt x="11773" y="84328"/>
                    </a:cubicBezTo>
                    <a:cubicBezTo>
                      <a:pt x="11773" y="104381"/>
                      <a:pt x="19876" y="122479"/>
                      <a:pt x="33020" y="135636"/>
                    </a:cubicBezTo>
                    <a:cubicBezTo>
                      <a:pt x="46165" y="148768"/>
                      <a:pt x="64275" y="156883"/>
                      <a:pt x="84328" y="156883"/>
                    </a:cubicBezTo>
                    <a:lnTo>
                      <a:pt x="84328" y="156883"/>
                    </a:lnTo>
                    <a:lnTo>
                      <a:pt x="84328" y="168656"/>
                    </a:lnTo>
                    <a:lnTo>
                      <a:pt x="84328" y="168656"/>
                    </a:lnTo>
                    <a:cubicBezTo>
                      <a:pt x="37744" y="168643"/>
                      <a:pt x="0" y="130899"/>
                      <a:pt x="0" y="84328"/>
                    </a:cubicBezTo>
                    <a:cubicBezTo>
                      <a:pt x="0" y="37757"/>
                      <a:pt x="37744" y="13"/>
                      <a:pt x="84328" y="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0" name="Shape 6074">
                <a:extLst>
                  <a:ext uri="{FF2B5EF4-FFF2-40B4-BE49-F238E27FC236}">
                    <a16:creationId xmlns:a16="http://schemas.microsoft.com/office/drawing/2014/main" id="{ACF70EC0-024F-4A4B-9B2B-8EB8911CB997}"/>
                  </a:ext>
                </a:extLst>
              </p:cNvPr>
              <p:cNvSpPr/>
              <p:nvPr/>
            </p:nvSpPr>
            <p:spPr>
              <a:xfrm>
                <a:off x="1579339" y="1948466"/>
                <a:ext cx="84315" cy="168656"/>
              </a:xfrm>
              <a:custGeom>
                <a:avLst/>
                <a:gdLst/>
                <a:ahLst/>
                <a:cxnLst/>
                <a:rect l="0" t="0" r="0" b="0"/>
                <a:pathLst>
                  <a:path w="84315" h="168656">
                    <a:moveTo>
                      <a:pt x="0" y="0"/>
                    </a:moveTo>
                    <a:lnTo>
                      <a:pt x="32821" y="6633"/>
                    </a:lnTo>
                    <a:cubicBezTo>
                      <a:pt x="63084" y="19436"/>
                      <a:pt x="84315" y="49400"/>
                      <a:pt x="84315" y="84328"/>
                    </a:cubicBezTo>
                    <a:cubicBezTo>
                      <a:pt x="84315" y="119256"/>
                      <a:pt x="63084" y="149220"/>
                      <a:pt x="32821" y="162023"/>
                    </a:cubicBezTo>
                    <a:lnTo>
                      <a:pt x="0" y="168656"/>
                    </a:lnTo>
                    <a:lnTo>
                      <a:pt x="0" y="156883"/>
                    </a:lnTo>
                    <a:lnTo>
                      <a:pt x="28240" y="151184"/>
                    </a:lnTo>
                    <a:cubicBezTo>
                      <a:pt x="36916" y="147514"/>
                      <a:pt x="44729" y="142202"/>
                      <a:pt x="51308" y="135636"/>
                    </a:cubicBezTo>
                    <a:cubicBezTo>
                      <a:pt x="64440" y="122479"/>
                      <a:pt x="72542" y="104381"/>
                      <a:pt x="72555" y="84328"/>
                    </a:cubicBezTo>
                    <a:cubicBezTo>
                      <a:pt x="72542" y="64275"/>
                      <a:pt x="64440" y="46177"/>
                      <a:pt x="51308" y="33020"/>
                    </a:cubicBezTo>
                    <a:cubicBezTo>
                      <a:pt x="44729" y="26454"/>
                      <a:pt x="36916" y="21142"/>
                      <a:pt x="28240" y="17472"/>
                    </a:cubicBezTo>
                    <a:lnTo>
                      <a:pt x="0" y="11773"/>
                    </a:lnTo>
                    <a:lnTo>
                      <a:pt x="0"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1" name="Shape 6075">
                <a:extLst>
                  <a:ext uri="{FF2B5EF4-FFF2-40B4-BE49-F238E27FC236}">
                    <a16:creationId xmlns:a16="http://schemas.microsoft.com/office/drawing/2014/main" id="{1C889CF9-608D-4A1B-9A51-3D1A5EFF2338}"/>
                  </a:ext>
                </a:extLst>
              </p:cNvPr>
              <p:cNvSpPr/>
              <p:nvPr/>
            </p:nvSpPr>
            <p:spPr>
              <a:xfrm>
                <a:off x="1613465" y="1991287"/>
                <a:ext cx="84322" cy="168653"/>
              </a:xfrm>
              <a:custGeom>
                <a:avLst/>
                <a:gdLst/>
                <a:ahLst/>
                <a:cxnLst/>
                <a:rect l="0" t="0" r="0" b="0"/>
                <a:pathLst>
                  <a:path w="84322" h="168653">
                    <a:moveTo>
                      <a:pt x="84322" y="0"/>
                    </a:moveTo>
                    <a:lnTo>
                      <a:pt x="84322" y="11773"/>
                    </a:lnTo>
                    <a:lnTo>
                      <a:pt x="56083" y="17471"/>
                    </a:lnTo>
                    <a:cubicBezTo>
                      <a:pt x="47406" y="21141"/>
                      <a:pt x="39592" y="26453"/>
                      <a:pt x="33020" y="33019"/>
                    </a:cubicBezTo>
                    <a:cubicBezTo>
                      <a:pt x="19875" y="46176"/>
                      <a:pt x="11773" y="64273"/>
                      <a:pt x="11760" y="84327"/>
                    </a:cubicBezTo>
                    <a:cubicBezTo>
                      <a:pt x="11773" y="104380"/>
                      <a:pt x="19875" y="122477"/>
                      <a:pt x="33020" y="135635"/>
                    </a:cubicBezTo>
                    <a:cubicBezTo>
                      <a:pt x="39592" y="142201"/>
                      <a:pt x="47406" y="147512"/>
                      <a:pt x="56083" y="151183"/>
                    </a:cubicBezTo>
                    <a:lnTo>
                      <a:pt x="84322" y="156880"/>
                    </a:lnTo>
                    <a:lnTo>
                      <a:pt x="84322" y="168653"/>
                    </a:lnTo>
                    <a:lnTo>
                      <a:pt x="51499" y="162022"/>
                    </a:lnTo>
                    <a:cubicBezTo>
                      <a:pt x="21231" y="149218"/>
                      <a:pt x="0" y="119255"/>
                      <a:pt x="0" y="84327"/>
                    </a:cubicBezTo>
                    <a:cubicBezTo>
                      <a:pt x="0" y="49398"/>
                      <a:pt x="21231" y="19435"/>
                      <a:pt x="51499" y="6631"/>
                    </a:cubicBezTo>
                    <a:lnTo>
                      <a:pt x="84322"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2" name="Shape 6076">
                <a:extLst>
                  <a:ext uri="{FF2B5EF4-FFF2-40B4-BE49-F238E27FC236}">
                    <a16:creationId xmlns:a16="http://schemas.microsoft.com/office/drawing/2014/main" id="{D7323EB7-0F7D-45E5-A0C6-7D693998167D}"/>
                  </a:ext>
                </a:extLst>
              </p:cNvPr>
              <p:cNvSpPr/>
              <p:nvPr/>
            </p:nvSpPr>
            <p:spPr>
              <a:xfrm>
                <a:off x="1697787" y="1991285"/>
                <a:ext cx="84322" cy="168656"/>
              </a:xfrm>
              <a:custGeom>
                <a:avLst/>
                <a:gdLst/>
                <a:ahLst/>
                <a:cxnLst/>
                <a:rect l="0" t="0" r="0" b="0"/>
                <a:pathLst>
                  <a:path w="84322" h="168656">
                    <a:moveTo>
                      <a:pt x="6" y="0"/>
                    </a:moveTo>
                    <a:cubicBezTo>
                      <a:pt x="46565" y="13"/>
                      <a:pt x="84322" y="37757"/>
                      <a:pt x="84322" y="84328"/>
                    </a:cubicBezTo>
                    <a:cubicBezTo>
                      <a:pt x="84322" y="130899"/>
                      <a:pt x="46565" y="168643"/>
                      <a:pt x="6" y="168656"/>
                    </a:cubicBezTo>
                    <a:lnTo>
                      <a:pt x="0" y="168655"/>
                    </a:lnTo>
                    <a:lnTo>
                      <a:pt x="0" y="156882"/>
                    </a:lnTo>
                    <a:lnTo>
                      <a:pt x="6" y="156883"/>
                    </a:lnTo>
                    <a:cubicBezTo>
                      <a:pt x="20060" y="156883"/>
                      <a:pt x="38157" y="148768"/>
                      <a:pt x="51302" y="135636"/>
                    </a:cubicBezTo>
                    <a:cubicBezTo>
                      <a:pt x="64446" y="122479"/>
                      <a:pt x="72549" y="104381"/>
                      <a:pt x="72561" y="84328"/>
                    </a:cubicBezTo>
                    <a:cubicBezTo>
                      <a:pt x="72549" y="64275"/>
                      <a:pt x="64446" y="46177"/>
                      <a:pt x="51302" y="33020"/>
                    </a:cubicBezTo>
                    <a:cubicBezTo>
                      <a:pt x="38157" y="19888"/>
                      <a:pt x="20060" y="11773"/>
                      <a:pt x="6" y="11773"/>
                    </a:cubicBezTo>
                    <a:lnTo>
                      <a:pt x="0" y="11774"/>
                    </a:lnTo>
                    <a:lnTo>
                      <a:pt x="0" y="1"/>
                    </a:lnTo>
                    <a:lnTo>
                      <a:pt x="6"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3" name="Shape 6077">
                <a:extLst>
                  <a:ext uri="{FF2B5EF4-FFF2-40B4-BE49-F238E27FC236}">
                    <a16:creationId xmlns:a16="http://schemas.microsoft.com/office/drawing/2014/main" id="{F2457094-A452-420C-8E48-9E326D69AB60}"/>
                  </a:ext>
                </a:extLst>
              </p:cNvPr>
              <p:cNvSpPr/>
              <p:nvPr/>
            </p:nvSpPr>
            <p:spPr>
              <a:xfrm>
                <a:off x="1675958" y="2100109"/>
                <a:ext cx="84328" cy="168656"/>
              </a:xfrm>
              <a:custGeom>
                <a:avLst/>
                <a:gdLst/>
                <a:ahLst/>
                <a:cxnLst/>
                <a:rect l="0" t="0" r="0" b="0"/>
                <a:pathLst>
                  <a:path w="84328" h="168656">
                    <a:moveTo>
                      <a:pt x="84328" y="0"/>
                    </a:moveTo>
                    <a:lnTo>
                      <a:pt x="84328" y="11773"/>
                    </a:lnTo>
                    <a:cubicBezTo>
                      <a:pt x="64275" y="11773"/>
                      <a:pt x="46164" y="19888"/>
                      <a:pt x="33020" y="33020"/>
                    </a:cubicBezTo>
                    <a:cubicBezTo>
                      <a:pt x="19875" y="46164"/>
                      <a:pt x="11773" y="64275"/>
                      <a:pt x="11773" y="84328"/>
                    </a:cubicBezTo>
                    <a:cubicBezTo>
                      <a:pt x="11773" y="104381"/>
                      <a:pt x="19875" y="122479"/>
                      <a:pt x="33020" y="135636"/>
                    </a:cubicBezTo>
                    <a:cubicBezTo>
                      <a:pt x="46164" y="148768"/>
                      <a:pt x="64275" y="156883"/>
                      <a:pt x="84328" y="156883"/>
                    </a:cubicBezTo>
                    <a:lnTo>
                      <a:pt x="84328" y="168656"/>
                    </a:lnTo>
                    <a:cubicBezTo>
                      <a:pt x="37744" y="168643"/>
                      <a:pt x="0" y="130899"/>
                      <a:pt x="0" y="84328"/>
                    </a:cubicBezTo>
                    <a:cubicBezTo>
                      <a:pt x="0" y="37757"/>
                      <a:pt x="37744" y="13"/>
                      <a:pt x="84328" y="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4" name="Shape 6078">
                <a:extLst>
                  <a:ext uri="{FF2B5EF4-FFF2-40B4-BE49-F238E27FC236}">
                    <a16:creationId xmlns:a16="http://schemas.microsoft.com/office/drawing/2014/main" id="{330758E0-F30D-41DF-913F-4F6F89850F6C}"/>
                  </a:ext>
                </a:extLst>
              </p:cNvPr>
              <p:cNvSpPr/>
              <p:nvPr/>
            </p:nvSpPr>
            <p:spPr>
              <a:xfrm>
                <a:off x="1760286" y="2100109"/>
                <a:ext cx="84315" cy="168656"/>
              </a:xfrm>
              <a:custGeom>
                <a:avLst/>
                <a:gdLst/>
                <a:ahLst/>
                <a:cxnLst/>
                <a:rect l="0" t="0" r="0" b="0"/>
                <a:pathLst>
                  <a:path w="84315" h="168656">
                    <a:moveTo>
                      <a:pt x="0" y="0"/>
                    </a:moveTo>
                    <a:cubicBezTo>
                      <a:pt x="46571" y="13"/>
                      <a:pt x="84315" y="37757"/>
                      <a:pt x="84315" y="84328"/>
                    </a:cubicBezTo>
                    <a:cubicBezTo>
                      <a:pt x="84315" y="130899"/>
                      <a:pt x="46571" y="168643"/>
                      <a:pt x="0" y="168656"/>
                    </a:cubicBezTo>
                    <a:lnTo>
                      <a:pt x="0" y="156883"/>
                    </a:lnTo>
                    <a:cubicBezTo>
                      <a:pt x="20053" y="156883"/>
                      <a:pt x="38151" y="148768"/>
                      <a:pt x="51295" y="135636"/>
                    </a:cubicBezTo>
                    <a:cubicBezTo>
                      <a:pt x="64440" y="122479"/>
                      <a:pt x="72542" y="104381"/>
                      <a:pt x="72555" y="84328"/>
                    </a:cubicBezTo>
                    <a:cubicBezTo>
                      <a:pt x="72542" y="64275"/>
                      <a:pt x="64440" y="46164"/>
                      <a:pt x="51308" y="33020"/>
                    </a:cubicBezTo>
                    <a:cubicBezTo>
                      <a:pt x="38151" y="19888"/>
                      <a:pt x="20053" y="11773"/>
                      <a:pt x="0" y="11773"/>
                    </a:cubicBezTo>
                    <a:lnTo>
                      <a:pt x="0"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5" name="Shape 6079">
                <a:extLst>
                  <a:ext uri="{FF2B5EF4-FFF2-40B4-BE49-F238E27FC236}">
                    <a16:creationId xmlns:a16="http://schemas.microsoft.com/office/drawing/2014/main" id="{574B2591-D5BE-4D59-871A-3F97759442BD}"/>
                  </a:ext>
                </a:extLst>
              </p:cNvPr>
              <p:cNvSpPr/>
              <p:nvPr/>
            </p:nvSpPr>
            <p:spPr>
              <a:xfrm>
                <a:off x="1653945" y="2222676"/>
                <a:ext cx="84322" cy="168653"/>
              </a:xfrm>
              <a:custGeom>
                <a:avLst/>
                <a:gdLst/>
                <a:ahLst/>
                <a:cxnLst/>
                <a:rect l="0" t="0" r="0" b="0"/>
                <a:pathLst>
                  <a:path w="84322" h="168653">
                    <a:moveTo>
                      <a:pt x="84322" y="0"/>
                    </a:moveTo>
                    <a:lnTo>
                      <a:pt x="84322" y="11773"/>
                    </a:lnTo>
                    <a:lnTo>
                      <a:pt x="56083" y="17471"/>
                    </a:lnTo>
                    <a:cubicBezTo>
                      <a:pt x="47406" y="21141"/>
                      <a:pt x="39592" y="26453"/>
                      <a:pt x="33020" y="33019"/>
                    </a:cubicBezTo>
                    <a:cubicBezTo>
                      <a:pt x="19875" y="46163"/>
                      <a:pt x="11773" y="64273"/>
                      <a:pt x="11760" y="84327"/>
                    </a:cubicBezTo>
                    <a:cubicBezTo>
                      <a:pt x="11773" y="104380"/>
                      <a:pt x="19875" y="122477"/>
                      <a:pt x="33020" y="135635"/>
                    </a:cubicBezTo>
                    <a:cubicBezTo>
                      <a:pt x="39592" y="142201"/>
                      <a:pt x="47406" y="147512"/>
                      <a:pt x="56083" y="151183"/>
                    </a:cubicBezTo>
                    <a:lnTo>
                      <a:pt x="84322" y="156880"/>
                    </a:lnTo>
                    <a:lnTo>
                      <a:pt x="84322" y="168653"/>
                    </a:lnTo>
                    <a:lnTo>
                      <a:pt x="51499" y="162022"/>
                    </a:lnTo>
                    <a:cubicBezTo>
                      <a:pt x="21231" y="149218"/>
                      <a:pt x="0" y="119255"/>
                      <a:pt x="0" y="84327"/>
                    </a:cubicBezTo>
                    <a:cubicBezTo>
                      <a:pt x="0" y="49398"/>
                      <a:pt x="21231" y="19435"/>
                      <a:pt x="51499" y="6631"/>
                    </a:cubicBezTo>
                    <a:lnTo>
                      <a:pt x="84322"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6" name="Shape 6080">
                <a:extLst>
                  <a:ext uri="{FF2B5EF4-FFF2-40B4-BE49-F238E27FC236}">
                    <a16:creationId xmlns:a16="http://schemas.microsoft.com/office/drawing/2014/main" id="{A0227E1B-87BB-4326-8689-5F57118CEAE2}"/>
                  </a:ext>
                </a:extLst>
              </p:cNvPr>
              <p:cNvSpPr/>
              <p:nvPr/>
            </p:nvSpPr>
            <p:spPr>
              <a:xfrm>
                <a:off x="1738267" y="2222674"/>
                <a:ext cx="84322" cy="168656"/>
              </a:xfrm>
              <a:custGeom>
                <a:avLst/>
                <a:gdLst/>
                <a:ahLst/>
                <a:cxnLst/>
                <a:rect l="0" t="0" r="0" b="0"/>
                <a:pathLst>
                  <a:path w="84322" h="168656">
                    <a:moveTo>
                      <a:pt x="6" y="0"/>
                    </a:moveTo>
                    <a:cubicBezTo>
                      <a:pt x="46577" y="13"/>
                      <a:pt x="84322" y="37757"/>
                      <a:pt x="84322" y="84328"/>
                    </a:cubicBezTo>
                    <a:cubicBezTo>
                      <a:pt x="84322" y="130899"/>
                      <a:pt x="46577" y="168643"/>
                      <a:pt x="6" y="168656"/>
                    </a:cubicBezTo>
                    <a:lnTo>
                      <a:pt x="0" y="168655"/>
                    </a:lnTo>
                    <a:lnTo>
                      <a:pt x="0" y="156882"/>
                    </a:lnTo>
                    <a:lnTo>
                      <a:pt x="6" y="156883"/>
                    </a:lnTo>
                    <a:cubicBezTo>
                      <a:pt x="20060" y="156883"/>
                      <a:pt x="38157" y="148768"/>
                      <a:pt x="51302" y="135636"/>
                    </a:cubicBezTo>
                    <a:cubicBezTo>
                      <a:pt x="64446" y="122479"/>
                      <a:pt x="72549" y="104381"/>
                      <a:pt x="72561" y="84328"/>
                    </a:cubicBezTo>
                    <a:cubicBezTo>
                      <a:pt x="72549" y="64275"/>
                      <a:pt x="64446" y="46164"/>
                      <a:pt x="51302" y="33020"/>
                    </a:cubicBezTo>
                    <a:cubicBezTo>
                      <a:pt x="38157" y="19888"/>
                      <a:pt x="20060" y="11773"/>
                      <a:pt x="6" y="11773"/>
                    </a:cubicBezTo>
                    <a:lnTo>
                      <a:pt x="0" y="11774"/>
                    </a:lnTo>
                    <a:lnTo>
                      <a:pt x="0" y="1"/>
                    </a:lnTo>
                    <a:lnTo>
                      <a:pt x="6"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7" name="Shape 6081">
                <a:extLst>
                  <a:ext uri="{FF2B5EF4-FFF2-40B4-BE49-F238E27FC236}">
                    <a16:creationId xmlns:a16="http://schemas.microsoft.com/office/drawing/2014/main" id="{8CA928E9-2007-41E8-9999-1AFE6D561838}"/>
                  </a:ext>
                </a:extLst>
              </p:cNvPr>
              <p:cNvSpPr/>
              <p:nvPr/>
            </p:nvSpPr>
            <p:spPr>
              <a:xfrm>
                <a:off x="1557511" y="2303904"/>
                <a:ext cx="84322" cy="168653"/>
              </a:xfrm>
              <a:custGeom>
                <a:avLst/>
                <a:gdLst/>
                <a:ahLst/>
                <a:cxnLst/>
                <a:rect l="0" t="0" r="0" b="0"/>
                <a:pathLst>
                  <a:path w="84322" h="168653">
                    <a:moveTo>
                      <a:pt x="84322" y="0"/>
                    </a:moveTo>
                    <a:lnTo>
                      <a:pt x="84322" y="11773"/>
                    </a:lnTo>
                    <a:lnTo>
                      <a:pt x="56083" y="17471"/>
                    </a:lnTo>
                    <a:cubicBezTo>
                      <a:pt x="47406" y="21141"/>
                      <a:pt x="39592" y="26453"/>
                      <a:pt x="33020" y="33019"/>
                    </a:cubicBezTo>
                    <a:cubicBezTo>
                      <a:pt x="19876" y="46163"/>
                      <a:pt x="11773" y="64273"/>
                      <a:pt x="11760" y="84327"/>
                    </a:cubicBezTo>
                    <a:cubicBezTo>
                      <a:pt x="11773" y="104380"/>
                      <a:pt x="19876" y="122477"/>
                      <a:pt x="33020" y="135635"/>
                    </a:cubicBezTo>
                    <a:cubicBezTo>
                      <a:pt x="39592" y="142201"/>
                      <a:pt x="47406" y="147512"/>
                      <a:pt x="56083" y="151183"/>
                    </a:cubicBezTo>
                    <a:lnTo>
                      <a:pt x="84322" y="156880"/>
                    </a:lnTo>
                    <a:lnTo>
                      <a:pt x="84322" y="168653"/>
                    </a:lnTo>
                    <a:lnTo>
                      <a:pt x="51499" y="162022"/>
                    </a:lnTo>
                    <a:cubicBezTo>
                      <a:pt x="21231" y="149218"/>
                      <a:pt x="0" y="119255"/>
                      <a:pt x="0" y="84327"/>
                    </a:cubicBezTo>
                    <a:cubicBezTo>
                      <a:pt x="0" y="49398"/>
                      <a:pt x="21231" y="19435"/>
                      <a:pt x="51499" y="6631"/>
                    </a:cubicBezTo>
                    <a:lnTo>
                      <a:pt x="84322"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8" name="Shape 6082">
                <a:extLst>
                  <a:ext uri="{FF2B5EF4-FFF2-40B4-BE49-F238E27FC236}">
                    <a16:creationId xmlns:a16="http://schemas.microsoft.com/office/drawing/2014/main" id="{82F43010-F085-41AC-9299-7CC90004B8AD}"/>
                  </a:ext>
                </a:extLst>
              </p:cNvPr>
              <p:cNvSpPr/>
              <p:nvPr/>
            </p:nvSpPr>
            <p:spPr>
              <a:xfrm>
                <a:off x="1641833" y="2303902"/>
                <a:ext cx="84322" cy="168656"/>
              </a:xfrm>
              <a:custGeom>
                <a:avLst/>
                <a:gdLst/>
                <a:ahLst/>
                <a:cxnLst/>
                <a:rect l="0" t="0" r="0" b="0"/>
                <a:pathLst>
                  <a:path w="84322" h="168656">
                    <a:moveTo>
                      <a:pt x="6" y="0"/>
                    </a:moveTo>
                    <a:cubicBezTo>
                      <a:pt x="46565" y="13"/>
                      <a:pt x="84322" y="37757"/>
                      <a:pt x="84322" y="84328"/>
                    </a:cubicBezTo>
                    <a:cubicBezTo>
                      <a:pt x="84322" y="130899"/>
                      <a:pt x="46565" y="168643"/>
                      <a:pt x="6" y="168656"/>
                    </a:cubicBezTo>
                    <a:lnTo>
                      <a:pt x="0" y="168655"/>
                    </a:lnTo>
                    <a:lnTo>
                      <a:pt x="0" y="156882"/>
                    </a:lnTo>
                    <a:lnTo>
                      <a:pt x="6" y="156883"/>
                    </a:lnTo>
                    <a:cubicBezTo>
                      <a:pt x="20060" y="156883"/>
                      <a:pt x="38157" y="148768"/>
                      <a:pt x="51302" y="135636"/>
                    </a:cubicBezTo>
                    <a:cubicBezTo>
                      <a:pt x="64446" y="122479"/>
                      <a:pt x="72549" y="104381"/>
                      <a:pt x="72561" y="84328"/>
                    </a:cubicBezTo>
                    <a:cubicBezTo>
                      <a:pt x="72549" y="64275"/>
                      <a:pt x="64446" y="46177"/>
                      <a:pt x="51302" y="33020"/>
                    </a:cubicBezTo>
                    <a:cubicBezTo>
                      <a:pt x="38157" y="19888"/>
                      <a:pt x="20060" y="11773"/>
                      <a:pt x="6" y="11773"/>
                    </a:cubicBezTo>
                    <a:lnTo>
                      <a:pt x="0" y="11774"/>
                    </a:lnTo>
                    <a:lnTo>
                      <a:pt x="0" y="1"/>
                    </a:lnTo>
                    <a:lnTo>
                      <a:pt x="6"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9" name="Shape 6083">
                <a:extLst>
                  <a:ext uri="{FF2B5EF4-FFF2-40B4-BE49-F238E27FC236}">
                    <a16:creationId xmlns:a16="http://schemas.microsoft.com/office/drawing/2014/main" id="{9B241569-2FF3-4E39-99B5-E1D92ABE3615}"/>
                  </a:ext>
                </a:extLst>
              </p:cNvPr>
              <p:cNvSpPr/>
              <p:nvPr/>
            </p:nvSpPr>
            <p:spPr>
              <a:xfrm>
                <a:off x="1432513" y="2303902"/>
                <a:ext cx="84328" cy="168656"/>
              </a:xfrm>
              <a:custGeom>
                <a:avLst/>
                <a:gdLst/>
                <a:ahLst/>
                <a:cxnLst/>
                <a:rect l="0" t="0" r="0" b="0"/>
                <a:pathLst>
                  <a:path w="84328" h="168656">
                    <a:moveTo>
                      <a:pt x="84328" y="0"/>
                    </a:moveTo>
                    <a:lnTo>
                      <a:pt x="84328" y="11773"/>
                    </a:lnTo>
                    <a:cubicBezTo>
                      <a:pt x="64275" y="11773"/>
                      <a:pt x="46165" y="19888"/>
                      <a:pt x="33020" y="33020"/>
                    </a:cubicBezTo>
                    <a:cubicBezTo>
                      <a:pt x="19876" y="46177"/>
                      <a:pt x="11773" y="64275"/>
                      <a:pt x="11773" y="84328"/>
                    </a:cubicBezTo>
                    <a:cubicBezTo>
                      <a:pt x="11773" y="104381"/>
                      <a:pt x="19876" y="122479"/>
                      <a:pt x="33020" y="135636"/>
                    </a:cubicBezTo>
                    <a:cubicBezTo>
                      <a:pt x="46165" y="148768"/>
                      <a:pt x="64275" y="156883"/>
                      <a:pt x="84328" y="156883"/>
                    </a:cubicBezTo>
                    <a:lnTo>
                      <a:pt x="84328" y="168656"/>
                    </a:lnTo>
                    <a:cubicBezTo>
                      <a:pt x="37757" y="168643"/>
                      <a:pt x="0" y="130899"/>
                      <a:pt x="0" y="84328"/>
                    </a:cubicBezTo>
                    <a:cubicBezTo>
                      <a:pt x="0" y="37757"/>
                      <a:pt x="37757" y="13"/>
                      <a:pt x="84328" y="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0" name="Shape 6084">
                <a:extLst>
                  <a:ext uri="{FF2B5EF4-FFF2-40B4-BE49-F238E27FC236}">
                    <a16:creationId xmlns:a16="http://schemas.microsoft.com/office/drawing/2014/main" id="{8D125934-4561-49D1-A8F8-0097D95956DD}"/>
                  </a:ext>
                </a:extLst>
              </p:cNvPr>
              <p:cNvSpPr/>
              <p:nvPr/>
            </p:nvSpPr>
            <p:spPr>
              <a:xfrm>
                <a:off x="1516841" y="2303902"/>
                <a:ext cx="84315" cy="168656"/>
              </a:xfrm>
              <a:custGeom>
                <a:avLst/>
                <a:gdLst/>
                <a:ahLst/>
                <a:cxnLst/>
                <a:rect l="0" t="0" r="0" b="0"/>
                <a:pathLst>
                  <a:path w="84315" h="168656">
                    <a:moveTo>
                      <a:pt x="0" y="0"/>
                    </a:moveTo>
                    <a:cubicBezTo>
                      <a:pt x="46571" y="13"/>
                      <a:pt x="84315" y="37757"/>
                      <a:pt x="84315" y="84328"/>
                    </a:cubicBezTo>
                    <a:cubicBezTo>
                      <a:pt x="84315" y="130899"/>
                      <a:pt x="46571" y="168643"/>
                      <a:pt x="0" y="168656"/>
                    </a:cubicBezTo>
                    <a:lnTo>
                      <a:pt x="0" y="156883"/>
                    </a:lnTo>
                    <a:cubicBezTo>
                      <a:pt x="20053" y="156883"/>
                      <a:pt x="38151" y="148768"/>
                      <a:pt x="51295" y="135636"/>
                    </a:cubicBezTo>
                    <a:cubicBezTo>
                      <a:pt x="64440" y="122479"/>
                      <a:pt x="72542" y="104381"/>
                      <a:pt x="72555" y="84328"/>
                    </a:cubicBezTo>
                    <a:cubicBezTo>
                      <a:pt x="72542" y="64275"/>
                      <a:pt x="64440" y="46164"/>
                      <a:pt x="51308" y="33020"/>
                    </a:cubicBezTo>
                    <a:cubicBezTo>
                      <a:pt x="38151" y="19888"/>
                      <a:pt x="20053" y="11773"/>
                      <a:pt x="0" y="11773"/>
                    </a:cubicBezTo>
                    <a:lnTo>
                      <a:pt x="0"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1" name="Shape 6085">
                <a:extLst>
                  <a:ext uri="{FF2B5EF4-FFF2-40B4-BE49-F238E27FC236}">
                    <a16:creationId xmlns:a16="http://schemas.microsoft.com/office/drawing/2014/main" id="{74887021-AC93-4992-B2F6-D39A9DEE825D}"/>
                  </a:ext>
                </a:extLst>
              </p:cNvPr>
              <p:cNvSpPr/>
              <p:nvPr/>
            </p:nvSpPr>
            <p:spPr>
              <a:xfrm>
                <a:off x="1336156" y="2222674"/>
                <a:ext cx="84328" cy="168656"/>
              </a:xfrm>
              <a:custGeom>
                <a:avLst/>
                <a:gdLst/>
                <a:ahLst/>
                <a:cxnLst/>
                <a:rect l="0" t="0" r="0" b="0"/>
                <a:pathLst>
                  <a:path w="84328" h="168656">
                    <a:moveTo>
                      <a:pt x="84328" y="0"/>
                    </a:moveTo>
                    <a:lnTo>
                      <a:pt x="84328" y="0"/>
                    </a:lnTo>
                    <a:lnTo>
                      <a:pt x="84328" y="11773"/>
                    </a:lnTo>
                    <a:lnTo>
                      <a:pt x="84328" y="11773"/>
                    </a:lnTo>
                    <a:cubicBezTo>
                      <a:pt x="64275" y="11773"/>
                      <a:pt x="46165" y="19888"/>
                      <a:pt x="33020" y="33020"/>
                    </a:cubicBezTo>
                    <a:cubicBezTo>
                      <a:pt x="19876" y="46164"/>
                      <a:pt x="11773" y="64275"/>
                      <a:pt x="11773" y="84328"/>
                    </a:cubicBezTo>
                    <a:cubicBezTo>
                      <a:pt x="11773" y="104381"/>
                      <a:pt x="19876" y="122479"/>
                      <a:pt x="33020" y="135636"/>
                    </a:cubicBezTo>
                    <a:cubicBezTo>
                      <a:pt x="46165" y="148768"/>
                      <a:pt x="64275" y="156883"/>
                      <a:pt x="84328" y="156883"/>
                    </a:cubicBezTo>
                    <a:lnTo>
                      <a:pt x="84328" y="156883"/>
                    </a:lnTo>
                    <a:lnTo>
                      <a:pt x="84328" y="168656"/>
                    </a:lnTo>
                    <a:lnTo>
                      <a:pt x="84328" y="168656"/>
                    </a:lnTo>
                    <a:cubicBezTo>
                      <a:pt x="37744" y="168643"/>
                      <a:pt x="0" y="130899"/>
                      <a:pt x="0" y="84328"/>
                    </a:cubicBezTo>
                    <a:cubicBezTo>
                      <a:pt x="0" y="37757"/>
                      <a:pt x="37744" y="13"/>
                      <a:pt x="84328" y="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2" name="Shape 6086">
                <a:extLst>
                  <a:ext uri="{FF2B5EF4-FFF2-40B4-BE49-F238E27FC236}">
                    <a16:creationId xmlns:a16="http://schemas.microsoft.com/office/drawing/2014/main" id="{16411860-7FF6-4714-90CF-16CE85BE0E62}"/>
                  </a:ext>
                </a:extLst>
              </p:cNvPr>
              <p:cNvSpPr/>
              <p:nvPr/>
            </p:nvSpPr>
            <p:spPr>
              <a:xfrm>
                <a:off x="1420484" y="2222674"/>
                <a:ext cx="84315" cy="168656"/>
              </a:xfrm>
              <a:custGeom>
                <a:avLst/>
                <a:gdLst/>
                <a:ahLst/>
                <a:cxnLst/>
                <a:rect l="0" t="0" r="0" b="0"/>
                <a:pathLst>
                  <a:path w="84315" h="168656">
                    <a:moveTo>
                      <a:pt x="0" y="0"/>
                    </a:moveTo>
                    <a:lnTo>
                      <a:pt x="32821" y="6633"/>
                    </a:lnTo>
                    <a:cubicBezTo>
                      <a:pt x="63084" y="19436"/>
                      <a:pt x="84315" y="49400"/>
                      <a:pt x="84315" y="84328"/>
                    </a:cubicBezTo>
                    <a:cubicBezTo>
                      <a:pt x="84315" y="119256"/>
                      <a:pt x="63084" y="149220"/>
                      <a:pt x="32821" y="162023"/>
                    </a:cubicBezTo>
                    <a:lnTo>
                      <a:pt x="0" y="168656"/>
                    </a:lnTo>
                    <a:lnTo>
                      <a:pt x="0" y="156883"/>
                    </a:lnTo>
                    <a:lnTo>
                      <a:pt x="28240" y="151184"/>
                    </a:lnTo>
                    <a:cubicBezTo>
                      <a:pt x="36916" y="147514"/>
                      <a:pt x="44729" y="142202"/>
                      <a:pt x="51308" y="135636"/>
                    </a:cubicBezTo>
                    <a:cubicBezTo>
                      <a:pt x="64440" y="122479"/>
                      <a:pt x="72555" y="104381"/>
                      <a:pt x="72555" y="84328"/>
                    </a:cubicBezTo>
                    <a:cubicBezTo>
                      <a:pt x="72555" y="64275"/>
                      <a:pt x="64440" y="46164"/>
                      <a:pt x="51308" y="33020"/>
                    </a:cubicBezTo>
                    <a:cubicBezTo>
                      <a:pt x="44729" y="26454"/>
                      <a:pt x="36916" y="21142"/>
                      <a:pt x="28240" y="17472"/>
                    </a:cubicBezTo>
                    <a:lnTo>
                      <a:pt x="0" y="11773"/>
                    </a:lnTo>
                    <a:lnTo>
                      <a:pt x="0"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3" name="Shape 6087">
                <a:extLst>
                  <a:ext uri="{FF2B5EF4-FFF2-40B4-BE49-F238E27FC236}">
                    <a16:creationId xmlns:a16="http://schemas.microsoft.com/office/drawing/2014/main" id="{55CC64AB-68AD-4F0E-B529-1C8045EF82F4}"/>
                  </a:ext>
                </a:extLst>
              </p:cNvPr>
              <p:cNvSpPr/>
              <p:nvPr/>
            </p:nvSpPr>
            <p:spPr>
              <a:xfrm>
                <a:off x="1314629" y="2100111"/>
                <a:ext cx="84322" cy="168653"/>
              </a:xfrm>
              <a:custGeom>
                <a:avLst/>
                <a:gdLst/>
                <a:ahLst/>
                <a:cxnLst/>
                <a:rect l="0" t="0" r="0" b="0"/>
                <a:pathLst>
                  <a:path w="84322" h="168653">
                    <a:moveTo>
                      <a:pt x="84322" y="0"/>
                    </a:moveTo>
                    <a:lnTo>
                      <a:pt x="84322" y="11773"/>
                    </a:lnTo>
                    <a:lnTo>
                      <a:pt x="56083" y="17471"/>
                    </a:lnTo>
                    <a:cubicBezTo>
                      <a:pt x="47406" y="21141"/>
                      <a:pt x="39592" y="26453"/>
                      <a:pt x="33020" y="33019"/>
                    </a:cubicBezTo>
                    <a:cubicBezTo>
                      <a:pt x="19876" y="46163"/>
                      <a:pt x="11773" y="64273"/>
                      <a:pt x="11760" y="84327"/>
                    </a:cubicBezTo>
                    <a:cubicBezTo>
                      <a:pt x="11773" y="104380"/>
                      <a:pt x="19876" y="122477"/>
                      <a:pt x="33020" y="135635"/>
                    </a:cubicBezTo>
                    <a:cubicBezTo>
                      <a:pt x="39592" y="142201"/>
                      <a:pt x="47406" y="147512"/>
                      <a:pt x="56083" y="151183"/>
                    </a:cubicBezTo>
                    <a:lnTo>
                      <a:pt x="84322" y="156880"/>
                    </a:lnTo>
                    <a:lnTo>
                      <a:pt x="84322" y="168653"/>
                    </a:lnTo>
                    <a:lnTo>
                      <a:pt x="51505" y="162022"/>
                    </a:lnTo>
                    <a:cubicBezTo>
                      <a:pt x="21238" y="149218"/>
                      <a:pt x="0" y="119255"/>
                      <a:pt x="0" y="84327"/>
                    </a:cubicBezTo>
                    <a:cubicBezTo>
                      <a:pt x="0" y="49398"/>
                      <a:pt x="21238" y="19435"/>
                      <a:pt x="51505" y="6631"/>
                    </a:cubicBezTo>
                    <a:lnTo>
                      <a:pt x="84322"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4" name="Shape 6088">
                <a:extLst>
                  <a:ext uri="{FF2B5EF4-FFF2-40B4-BE49-F238E27FC236}">
                    <a16:creationId xmlns:a16="http://schemas.microsoft.com/office/drawing/2014/main" id="{33EBF0C7-86E7-45A7-A978-AEDB67CE6578}"/>
                  </a:ext>
                </a:extLst>
              </p:cNvPr>
              <p:cNvSpPr/>
              <p:nvPr/>
            </p:nvSpPr>
            <p:spPr>
              <a:xfrm>
                <a:off x="1398951" y="2100109"/>
                <a:ext cx="84322" cy="168656"/>
              </a:xfrm>
              <a:custGeom>
                <a:avLst/>
                <a:gdLst/>
                <a:ahLst/>
                <a:cxnLst/>
                <a:rect l="0" t="0" r="0" b="0"/>
                <a:pathLst>
                  <a:path w="84322" h="168656">
                    <a:moveTo>
                      <a:pt x="6" y="0"/>
                    </a:moveTo>
                    <a:cubicBezTo>
                      <a:pt x="46577" y="13"/>
                      <a:pt x="84322" y="37757"/>
                      <a:pt x="84322" y="84328"/>
                    </a:cubicBezTo>
                    <a:cubicBezTo>
                      <a:pt x="84322" y="130899"/>
                      <a:pt x="46577" y="168643"/>
                      <a:pt x="6" y="168656"/>
                    </a:cubicBezTo>
                    <a:lnTo>
                      <a:pt x="0" y="168655"/>
                    </a:lnTo>
                    <a:lnTo>
                      <a:pt x="0" y="156882"/>
                    </a:lnTo>
                    <a:lnTo>
                      <a:pt x="6" y="156883"/>
                    </a:lnTo>
                    <a:cubicBezTo>
                      <a:pt x="20060" y="156883"/>
                      <a:pt x="38157" y="148768"/>
                      <a:pt x="51302" y="135636"/>
                    </a:cubicBezTo>
                    <a:cubicBezTo>
                      <a:pt x="64446" y="122479"/>
                      <a:pt x="72549" y="104381"/>
                      <a:pt x="72561" y="84328"/>
                    </a:cubicBezTo>
                    <a:cubicBezTo>
                      <a:pt x="72549" y="64275"/>
                      <a:pt x="64446" y="46164"/>
                      <a:pt x="51302" y="33020"/>
                    </a:cubicBezTo>
                    <a:cubicBezTo>
                      <a:pt x="38157" y="19888"/>
                      <a:pt x="20060" y="11773"/>
                      <a:pt x="6" y="11773"/>
                    </a:cubicBezTo>
                    <a:lnTo>
                      <a:pt x="0" y="11774"/>
                    </a:lnTo>
                    <a:lnTo>
                      <a:pt x="0" y="1"/>
                    </a:lnTo>
                    <a:lnTo>
                      <a:pt x="6"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5" name="Shape 6089">
                <a:extLst>
                  <a:ext uri="{FF2B5EF4-FFF2-40B4-BE49-F238E27FC236}">
                    <a16:creationId xmlns:a16="http://schemas.microsoft.com/office/drawing/2014/main" id="{77F535AC-51BA-4449-9D93-01EF34EA32BF}"/>
                  </a:ext>
                </a:extLst>
              </p:cNvPr>
              <p:cNvSpPr/>
              <p:nvPr/>
            </p:nvSpPr>
            <p:spPr>
              <a:xfrm>
                <a:off x="1377127" y="1991287"/>
                <a:ext cx="84322" cy="168653"/>
              </a:xfrm>
              <a:custGeom>
                <a:avLst/>
                <a:gdLst/>
                <a:ahLst/>
                <a:cxnLst/>
                <a:rect l="0" t="0" r="0" b="0"/>
                <a:pathLst>
                  <a:path w="84322" h="168653">
                    <a:moveTo>
                      <a:pt x="84322" y="0"/>
                    </a:moveTo>
                    <a:lnTo>
                      <a:pt x="84322" y="11773"/>
                    </a:lnTo>
                    <a:lnTo>
                      <a:pt x="56083" y="17471"/>
                    </a:lnTo>
                    <a:cubicBezTo>
                      <a:pt x="47406" y="21141"/>
                      <a:pt x="39592" y="26453"/>
                      <a:pt x="33020" y="33019"/>
                    </a:cubicBezTo>
                    <a:cubicBezTo>
                      <a:pt x="19876" y="46176"/>
                      <a:pt x="11773" y="64273"/>
                      <a:pt x="11760" y="84327"/>
                    </a:cubicBezTo>
                    <a:cubicBezTo>
                      <a:pt x="11773" y="104380"/>
                      <a:pt x="19876" y="122477"/>
                      <a:pt x="33020" y="135635"/>
                    </a:cubicBezTo>
                    <a:cubicBezTo>
                      <a:pt x="39592" y="142201"/>
                      <a:pt x="47406" y="147512"/>
                      <a:pt x="56083" y="151183"/>
                    </a:cubicBezTo>
                    <a:lnTo>
                      <a:pt x="84322" y="156880"/>
                    </a:lnTo>
                    <a:lnTo>
                      <a:pt x="84322" y="168653"/>
                    </a:lnTo>
                    <a:lnTo>
                      <a:pt x="51499" y="162022"/>
                    </a:lnTo>
                    <a:cubicBezTo>
                      <a:pt x="21231" y="149218"/>
                      <a:pt x="0" y="119255"/>
                      <a:pt x="0" y="84327"/>
                    </a:cubicBezTo>
                    <a:cubicBezTo>
                      <a:pt x="0" y="49398"/>
                      <a:pt x="21231" y="19435"/>
                      <a:pt x="51499" y="6631"/>
                    </a:cubicBezTo>
                    <a:lnTo>
                      <a:pt x="84322"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6" name="Shape 6090">
                <a:extLst>
                  <a:ext uri="{FF2B5EF4-FFF2-40B4-BE49-F238E27FC236}">
                    <a16:creationId xmlns:a16="http://schemas.microsoft.com/office/drawing/2014/main" id="{4B91BB10-E7BE-468B-AF0A-BFD168B33E3C}"/>
                  </a:ext>
                </a:extLst>
              </p:cNvPr>
              <p:cNvSpPr/>
              <p:nvPr/>
            </p:nvSpPr>
            <p:spPr>
              <a:xfrm>
                <a:off x="1461449" y="1991285"/>
                <a:ext cx="84322" cy="168656"/>
              </a:xfrm>
              <a:custGeom>
                <a:avLst/>
                <a:gdLst/>
                <a:ahLst/>
                <a:cxnLst/>
                <a:rect l="0" t="0" r="0" b="0"/>
                <a:pathLst>
                  <a:path w="84322" h="168656">
                    <a:moveTo>
                      <a:pt x="6" y="0"/>
                    </a:moveTo>
                    <a:cubicBezTo>
                      <a:pt x="46577" y="13"/>
                      <a:pt x="84322" y="37757"/>
                      <a:pt x="84322" y="84328"/>
                    </a:cubicBezTo>
                    <a:cubicBezTo>
                      <a:pt x="84322" y="130899"/>
                      <a:pt x="46577" y="168643"/>
                      <a:pt x="6" y="168656"/>
                    </a:cubicBezTo>
                    <a:lnTo>
                      <a:pt x="0" y="168655"/>
                    </a:lnTo>
                    <a:lnTo>
                      <a:pt x="0" y="156882"/>
                    </a:lnTo>
                    <a:lnTo>
                      <a:pt x="6" y="156883"/>
                    </a:lnTo>
                    <a:cubicBezTo>
                      <a:pt x="20060" y="156883"/>
                      <a:pt x="38157" y="148768"/>
                      <a:pt x="51302" y="135636"/>
                    </a:cubicBezTo>
                    <a:cubicBezTo>
                      <a:pt x="64446" y="122479"/>
                      <a:pt x="72549" y="104381"/>
                      <a:pt x="72561" y="84328"/>
                    </a:cubicBezTo>
                    <a:cubicBezTo>
                      <a:pt x="72549" y="64275"/>
                      <a:pt x="64446" y="46177"/>
                      <a:pt x="51302" y="33020"/>
                    </a:cubicBezTo>
                    <a:cubicBezTo>
                      <a:pt x="38157" y="19888"/>
                      <a:pt x="20060" y="11773"/>
                      <a:pt x="6" y="11773"/>
                    </a:cubicBezTo>
                    <a:lnTo>
                      <a:pt x="0" y="11774"/>
                    </a:lnTo>
                    <a:lnTo>
                      <a:pt x="0" y="1"/>
                    </a:lnTo>
                    <a:lnTo>
                      <a:pt x="6"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7" name="Shape 6091">
                <a:extLst>
                  <a:ext uri="{FF2B5EF4-FFF2-40B4-BE49-F238E27FC236}">
                    <a16:creationId xmlns:a16="http://schemas.microsoft.com/office/drawing/2014/main" id="{80C08F3F-2463-4DFA-A052-68620F4A2496}"/>
                  </a:ext>
                </a:extLst>
              </p:cNvPr>
              <p:cNvSpPr/>
              <p:nvPr/>
            </p:nvSpPr>
            <p:spPr>
              <a:xfrm>
                <a:off x="1434471" y="2071982"/>
                <a:ext cx="145148" cy="290297"/>
              </a:xfrm>
              <a:custGeom>
                <a:avLst/>
                <a:gdLst/>
                <a:ahLst/>
                <a:cxnLst/>
                <a:rect l="0" t="0" r="0" b="0"/>
                <a:pathLst>
                  <a:path w="145148" h="290297">
                    <a:moveTo>
                      <a:pt x="145148" y="0"/>
                    </a:moveTo>
                    <a:lnTo>
                      <a:pt x="145148" y="11760"/>
                    </a:lnTo>
                    <a:cubicBezTo>
                      <a:pt x="108293" y="11760"/>
                      <a:pt x="74994" y="26683"/>
                      <a:pt x="50825" y="50825"/>
                    </a:cubicBezTo>
                    <a:cubicBezTo>
                      <a:pt x="26683" y="74981"/>
                      <a:pt x="11760" y="108293"/>
                      <a:pt x="11760" y="145148"/>
                    </a:cubicBezTo>
                    <a:cubicBezTo>
                      <a:pt x="11760" y="182004"/>
                      <a:pt x="26683" y="215303"/>
                      <a:pt x="50825" y="239471"/>
                    </a:cubicBezTo>
                    <a:cubicBezTo>
                      <a:pt x="74994" y="263614"/>
                      <a:pt x="108293" y="278537"/>
                      <a:pt x="145148" y="278537"/>
                    </a:cubicBezTo>
                    <a:lnTo>
                      <a:pt x="145148" y="290297"/>
                    </a:lnTo>
                    <a:cubicBezTo>
                      <a:pt x="64986" y="290297"/>
                      <a:pt x="0" y="225311"/>
                      <a:pt x="0" y="145148"/>
                    </a:cubicBezTo>
                    <a:cubicBezTo>
                      <a:pt x="0" y="64986"/>
                      <a:pt x="64986" y="0"/>
                      <a:pt x="145148" y="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8" name="Shape 6092">
                <a:extLst>
                  <a:ext uri="{FF2B5EF4-FFF2-40B4-BE49-F238E27FC236}">
                    <a16:creationId xmlns:a16="http://schemas.microsoft.com/office/drawing/2014/main" id="{F42E691F-5C69-4982-A89B-088D81FFD2E9}"/>
                  </a:ext>
                </a:extLst>
              </p:cNvPr>
              <p:cNvSpPr/>
              <p:nvPr/>
            </p:nvSpPr>
            <p:spPr>
              <a:xfrm>
                <a:off x="1579620" y="2071982"/>
                <a:ext cx="145148" cy="290297"/>
              </a:xfrm>
              <a:custGeom>
                <a:avLst/>
                <a:gdLst/>
                <a:ahLst/>
                <a:cxnLst/>
                <a:rect l="0" t="0" r="0" b="0"/>
                <a:pathLst>
                  <a:path w="145148" h="290297">
                    <a:moveTo>
                      <a:pt x="0" y="0"/>
                    </a:moveTo>
                    <a:cubicBezTo>
                      <a:pt x="80162" y="0"/>
                      <a:pt x="145148" y="64986"/>
                      <a:pt x="145148" y="145148"/>
                    </a:cubicBezTo>
                    <a:cubicBezTo>
                      <a:pt x="145148" y="225311"/>
                      <a:pt x="80162" y="290297"/>
                      <a:pt x="0" y="290297"/>
                    </a:cubicBezTo>
                    <a:lnTo>
                      <a:pt x="0" y="278537"/>
                    </a:lnTo>
                    <a:cubicBezTo>
                      <a:pt x="36855" y="278537"/>
                      <a:pt x="70155" y="263614"/>
                      <a:pt x="94323" y="239471"/>
                    </a:cubicBezTo>
                    <a:cubicBezTo>
                      <a:pt x="118466" y="215303"/>
                      <a:pt x="133375" y="182004"/>
                      <a:pt x="133388" y="145148"/>
                    </a:cubicBezTo>
                    <a:cubicBezTo>
                      <a:pt x="133375" y="108293"/>
                      <a:pt x="118466" y="74981"/>
                      <a:pt x="94323" y="50825"/>
                    </a:cubicBezTo>
                    <a:cubicBezTo>
                      <a:pt x="70155" y="26683"/>
                      <a:pt x="36855" y="11760"/>
                      <a:pt x="0" y="11760"/>
                    </a:cubicBezTo>
                    <a:lnTo>
                      <a:pt x="0"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grpSp>
      </p:grpSp>
      <p:sp>
        <p:nvSpPr>
          <p:cNvPr id="5" name="Rectangle 4">
            <a:extLst>
              <a:ext uri="{FF2B5EF4-FFF2-40B4-BE49-F238E27FC236}">
                <a16:creationId xmlns:a16="http://schemas.microsoft.com/office/drawing/2014/main" id="{C4DB56F8-B764-4AE0-A29B-B142DCDCDF66}"/>
              </a:ext>
            </a:extLst>
          </p:cNvPr>
          <p:cNvSpPr/>
          <p:nvPr/>
        </p:nvSpPr>
        <p:spPr>
          <a:xfrm>
            <a:off x="5268643" y="0"/>
            <a:ext cx="692018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t>8 hours a day of constant water supply</a:t>
            </a:r>
          </a:p>
        </p:txBody>
      </p:sp>
      <p:pic>
        <p:nvPicPr>
          <p:cNvPr id="4" name="Picture 3">
            <a:extLst>
              <a:ext uri="{FF2B5EF4-FFF2-40B4-BE49-F238E27FC236}">
                <a16:creationId xmlns:a16="http://schemas.microsoft.com/office/drawing/2014/main" id="{D117A118-E10A-418D-9CC0-7973571F88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5757" y="3232760"/>
            <a:ext cx="1133475" cy="1190625"/>
          </a:xfrm>
          <a:prstGeom prst="ellipse">
            <a:avLst/>
          </a:prstGeom>
        </p:spPr>
      </p:pic>
      <p:pic>
        <p:nvPicPr>
          <p:cNvPr id="6" name="Picture 5">
            <a:extLst>
              <a:ext uri="{FF2B5EF4-FFF2-40B4-BE49-F238E27FC236}">
                <a16:creationId xmlns:a16="http://schemas.microsoft.com/office/drawing/2014/main" id="{ADBCF44E-0E51-48D3-837F-35D3E8B12A8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766056" y="155668"/>
            <a:ext cx="5589074" cy="6512486"/>
          </a:xfrm>
          <a:prstGeom prst="rect">
            <a:avLst/>
          </a:prstGeom>
        </p:spPr>
      </p:pic>
    </p:spTree>
    <p:extLst>
      <p:ext uri="{BB962C8B-B14F-4D97-AF65-F5344CB8AC3E}">
        <p14:creationId xmlns:p14="http://schemas.microsoft.com/office/powerpoint/2010/main" val="4168471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6D055E-2E75-47A8-B4E6-0DF9766C9EA5}"/>
              </a:ext>
            </a:extLst>
          </p:cNvPr>
          <p:cNvSpPr>
            <a:spLocks noGrp="1"/>
          </p:cNvSpPr>
          <p:nvPr>
            <p:ph type="title"/>
          </p:nvPr>
        </p:nvSpPr>
        <p:spPr>
          <a:xfrm>
            <a:off x="192476" y="41470"/>
            <a:ext cx="7687006" cy="1398256"/>
          </a:xfrm>
        </p:spPr>
        <p:txBody>
          <a:bodyPr>
            <a:normAutofit/>
          </a:bodyPr>
          <a:lstStyle/>
          <a:p>
            <a:r>
              <a:rPr lang="en-GB" sz="3375" dirty="0"/>
              <a:t>Key indicators of standard 2.1</a:t>
            </a:r>
            <a:br>
              <a:rPr lang="en-GB" sz="3375" dirty="0"/>
            </a:br>
            <a:r>
              <a:rPr lang="en-GB" sz="3375" dirty="0"/>
              <a:t>(continued)</a:t>
            </a:r>
          </a:p>
        </p:txBody>
      </p:sp>
      <p:sp>
        <p:nvSpPr>
          <p:cNvPr id="3" name="Text Placeholder 2">
            <a:extLst>
              <a:ext uri="{FF2B5EF4-FFF2-40B4-BE49-F238E27FC236}">
                <a16:creationId xmlns:a16="http://schemas.microsoft.com/office/drawing/2014/main" id="{2D9EDCEF-FF6A-4742-AA7B-321320EEA121}"/>
              </a:ext>
            </a:extLst>
          </p:cNvPr>
          <p:cNvSpPr>
            <a:spLocks noGrp="1"/>
          </p:cNvSpPr>
          <p:nvPr>
            <p:ph type="body" sz="quarter" idx="1"/>
          </p:nvPr>
        </p:nvSpPr>
        <p:spPr>
          <a:xfrm>
            <a:off x="203612" y="1746819"/>
            <a:ext cx="7082647" cy="3599626"/>
          </a:xfrm>
        </p:spPr>
        <p:txBody>
          <a:bodyPr anchor="t">
            <a:noAutofit/>
          </a:bodyPr>
          <a:lstStyle/>
          <a:p>
            <a:pPr marL="321457" indent="-321457">
              <a:buFont typeface="Arial" panose="020B0604020202020204" pitchFamily="34" charset="0"/>
              <a:buChar char="•"/>
            </a:pPr>
            <a:r>
              <a:rPr lang="en-GB" sz="2800" b="1" noProof="0" dirty="0">
                <a:solidFill>
                  <a:srgbClr val="000000"/>
                </a:solidFill>
              </a:rPr>
              <a:t>Distance from any household to the nearest waterpoint: </a:t>
            </a:r>
            <a:r>
              <a:rPr lang="en-GB" sz="2800" noProof="0" dirty="0">
                <a:solidFill>
                  <a:srgbClr val="000000"/>
                </a:solidFill>
              </a:rPr>
              <a:t>500 metres</a:t>
            </a:r>
          </a:p>
          <a:p>
            <a:pPr marL="321457" indent="-321457">
              <a:buFont typeface="Arial" panose="020B0604020202020204" pitchFamily="34" charset="0"/>
              <a:buChar char="•"/>
            </a:pPr>
            <a:r>
              <a:rPr lang="en-GB" sz="2800" b="1" noProof="0" dirty="0">
                <a:solidFill>
                  <a:srgbClr val="000000"/>
                </a:solidFill>
              </a:rPr>
              <a:t>Queuing time at water sources: </a:t>
            </a:r>
            <a:r>
              <a:rPr lang="en-GB" sz="2800" noProof="0" dirty="0">
                <a:solidFill>
                  <a:srgbClr val="000000"/>
                </a:solidFill>
              </a:rPr>
              <a:t>&lt;30 minutes</a:t>
            </a:r>
          </a:p>
          <a:p>
            <a:pPr marL="321457" indent="-321457">
              <a:buFont typeface="Arial" panose="020B0604020202020204" pitchFamily="34" charset="0"/>
              <a:buChar char="•"/>
            </a:pPr>
            <a:r>
              <a:rPr lang="en-GB" sz="2800" b="1" kern="1200" noProof="0" dirty="0">
                <a:solidFill>
                  <a:srgbClr val="000000"/>
                </a:solidFill>
              </a:rPr>
              <a:t>Maximum of 250 people per tap </a:t>
            </a:r>
            <a:r>
              <a:rPr lang="en-GB" sz="2800" kern="1200" noProof="0" dirty="0">
                <a:solidFill>
                  <a:srgbClr val="000000"/>
                </a:solidFill>
              </a:rPr>
              <a:t>(based on a flow rate of 7.5 litres/minute)</a:t>
            </a:r>
          </a:p>
        </p:txBody>
      </p:sp>
      <p:sp>
        <p:nvSpPr>
          <p:cNvPr id="12" name="Text Placeholder 3">
            <a:extLst>
              <a:ext uri="{FF2B5EF4-FFF2-40B4-BE49-F238E27FC236}">
                <a16:creationId xmlns:a16="http://schemas.microsoft.com/office/drawing/2014/main" id="{D672CD3D-6DFE-4CC8-BD91-5B6BDF598856}"/>
              </a:ext>
            </a:extLst>
          </p:cNvPr>
          <p:cNvSpPr txBox="1">
            <a:spLocks/>
          </p:cNvSpPr>
          <p:nvPr/>
        </p:nvSpPr>
        <p:spPr>
          <a:xfrm>
            <a:off x="9842247" y="6388006"/>
            <a:ext cx="4604942" cy="285742"/>
          </a:xfrm>
          <a:prstGeom prst="rect">
            <a:avLst/>
          </a:prstGeom>
          <a:ln w="12700">
            <a:miter lim="400000"/>
          </a:ln>
          <a:extLst>
            <a:ext uri="{C572A759-6A51-4108-AA02-DFA0A04FC94B}">
              <ma14:wrappingTextBoxFlag xmlns="" xmlns:ma14="http://schemas.microsoft.com/office/mac/drawingml/2011/main" val="1"/>
            </a:ext>
          </a:extLst>
        </p:spPr>
        <p:txBody>
          <a:bodyPr lIns="35718" tIns="35718" rIns="35718" bIns="35718" anchor="t">
            <a:normAutofit fontScale="55000" lnSpcReduction="20000"/>
          </a:bodyPr>
          <a:lstStyle>
            <a:lvl1pPr marL="0" marR="0" indent="0" algn="l" defTabSz="778972" rtl="0" latinLnBrk="0">
              <a:lnSpc>
                <a:spcPct val="100000"/>
              </a:lnSpc>
              <a:spcBef>
                <a:spcPts val="0"/>
              </a:spcBef>
              <a:spcAft>
                <a:spcPts val="0"/>
              </a:spcAft>
              <a:buClrTx/>
              <a:buSzTx/>
              <a:buFontTx/>
              <a:buNone/>
              <a:tabLst/>
              <a:defRPr sz="4000" b="0" i="0" u="none" strike="noStrike" cap="none" spc="0" baseline="0">
                <a:ln>
                  <a:noFill/>
                </a:ln>
                <a:solidFill>
                  <a:srgbClr val="00A585"/>
                </a:solidFill>
                <a:uFillTx/>
                <a:latin typeface="Open Sans Bold"/>
                <a:ea typeface="Open Sans"/>
                <a:cs typeface="Open Sans"/>
                <a:sym typeface="Open Sans Bold"/>
              </a:defRPr>
            </a:lvl1pPr>
            <a:lvl2pPr marL="889044" marR="0" indent="-296348" algn="l" defTabSz="778972" rtl="0" latinLnBrk="0">
              <a:lnSpc>
                <a:spcPct val="100000"/>
              </a:lnSpc>
              <a:spcBef>
                <a:spcPts val="2667"/>
              </a:spcBef>
              <a:spcAft>
                <a:spcPts val="0"/>
              </a:spcAft>
              <a:buClrTx/>
              <a:buSzPct val="75000"/>
              <a:buFontTx/>
              <a:buChar char="•"/>
              <a:tabLst/>
              <a:defRPr sz="4000" b="0" i="0" u="none" strike="noStrike" cap="none" spc="0" baseline="0">
                <a:ln>
                  <a:noFill/>
                </a:ln>
                <a:solidFill>
                  <a:schemeClr val="tx2">
                    <a:lumMod val="50000"/>
                  </a:schemeClr>
                </a:solidFill>
                <a:uFillTx/>
                <a:latin typeface="Open Sans"/>
                <a:ea typeface="Open Sans"/>
                <a:cs typeface="Open Sans"/>
                <a:sym typeface="Open Sans"/>
              </a:defRPr>
            </a:lvl2pPr>
            <a:lvl3pPr marL="1481741" marR="0" indent="-296348" algn="l" defTabSz="778972" rtl="0" latinLnBrk="0">
              <a:lnSpc>
                <a:spcPct val="100000"/>
              </a:lnSpc>
              <a:spcBef>
                <a:spcPts val="2667"/>
              </a:spcBef>
              <a:spcAft>
                <a:spcPts val="0"/>
              </a:spcAft>
              <a:buClrTx/>
              <a:buSzPct val="75000"/>
              <a:buFontTx/>
              <a:buChar char="•"/>
              <a:tabLst/>
              <a:defRPr sz="4000" b="0" i="0" u="none" strike="noStrike" cap="none" spc="0" baseline="0">
                <a:ln>
                  <a:noFill/>
                </a:ln>
                <a:solidFill>
                  <a:schemeClr val="tx2">
                    <a:lumMod val="50000"/>
                  </a:schemeClr>
                </a:solidFill>
                <a:uFillTx/>
                <a:latin typeface="Open Sans"/>
                <a:ea typeface="Open Sans"/>
                <a:cs typeface="Open Sans"/>
                <a:sym typeface="Open Sans"/>
              </a:defRPr>
            </a:lvl3pPr>
            <a:lvl4pPr marL="2074437" marR="0" indent="-296348" algn="l" defTabSz="778972" rtl="0" latinLnBrk="0">
              <a:lnSpc>
                <a:spcPct val="100000"/>
              </a:lnSpc>
              <a:spcBef>
                <a:spcPts val="2667"/>
              </a:spcBef>
              <a:spcAft>
                <a:spcPts val="0"/>
              </a:spcAft>
              <a:buClrTx/>
              <a:buSzPct val="75000"/>
              <a:buFontTx/>
              <a:buChar char="•"/>
              <a:tabLst/>
              <a:defRPr sz="4000" b="0" i="0" u="none" strike="noStrike" cap="none" spc="0" baseline="0">
                <a:ln>
                  <a:noFill/>
                </a:ln>
                <a:solidFill>
                  <a:schemeClr val="tx2">
                    <a:lumMod val="50000"/>
                  </a:schemeClr>
                </a:solidFill>
                <a:uFillTx/>
                <a:latin typeface="Open Sans"/>
                <a:ea typeface="Open Sans"/>
                <a:cs typeface="Open Sans"/>
                <a:sym typeface="Open Sans"/>
              </a:defRPr>
            </a:lvl4pPr>
            <a:lvl5pPr marL="2667133" marR="0" indent="-296348" algn="l" defTabSz="778972" rtl="0" latinLnBrk="0">
              <a:lnSpc>
                <a:spcPct val="100000"/>
              </a:lnSpc>
              <a:spcBef>
                <a:spcPts val="2667"/>
              </a:spcBef>
              <a:spcAft>
                <a:spcPts val="0"/>
              </a:spcAft>
              <a:buClrTx/>
              <a:buSzPct val="75000"/>
              <a:buFontTx/>
              <a:buChar char="•"/>
              <a:tabLst/>
              <a:defRPr sz="4000" b="0" i="0" u="none" strike="noStrike" cap="none" spc="0" baseline="0">
                <a:ln>
                  <a:noFill/>
                </a:ln>
                <a:solidFill>
                  <a:schemeClr val="tx2">
                    <a:lumMod val="50000"/>
                  </a:schemeClr>
                </a:solidFill>
                <a:uFillTx/>
                <a:latin typeface="Open Sans"/>
                <a:ea typeface="Open Sans"/>
                <a:cs typeface="Open Sans"/>
                <a:sym typeface="Open Sans"/>
              </a:defRPr>
            </a:lvl5pPr>
            <a:lvl6pPr marL="3259830" marR="0" indent="-296348" algn="ctr" defTabSz="778972" rtl="0" latinLnBrk="0">
              <a:lnSpc>
                <a:spcPct val="100000"/>
              </a:lnSpc>
              <a:spcBef>
                <a:spcPts val="2667"/>
              </a:spcBef>
              <a:spcAft>
                <a:spcPts val="0"/>
              </a:spcAft>
              <a:buClrTx/>
              <a:buSzPct val="75000"/>
              <a:buFontTx/>
              <a:buChar char="•"/>
              <a:tabLst/>
              <a:defRPr sz="2400" b="0" i="0" u="none" strike="noStrike" cap="none" spc="0" baseline="0">
                <a:ln>
                  <a:noFill/>
                </a:ln>
                <a:solidFill>
                  <a:srgbClr val="676767"/>
                </a:solidFill>
                <a:uFillTx/>
                <a:latin typeface="Open Sans"/>
                <a:ea typeface="Open Sans"/>
                <a:cs typeface="Open Sans"/>
                <a:sym typeface="Open Sans"/>
              </a:defRPr>
            </a:lvl6pPr>
            <a:lvl7pPr marL="3852526" marR="0" indent="-296348" algn="ctr" defTabSz="778972" rtl="0" latinLnBrk="0">
              <a:lnSpc>
                <a:spcPct val="100000"/>
              </a:lnSpc>
              <a:spcBef>
                <a:spcPts val="2667"/>
              </a:spcBef>
              <a:spcAft>
                <a:spcPts val="0"/>
              </a:spcAft>
              <a:buClrTx/>
              <a:buSzPct val="75000"/>
              <a:buFontTx/>
              <a:buChar char="•"/>
              <a:tabLst/>
              <a:defRPr sz="2400" b="0" i="0" u="none" strike="noStrike" cap="none" spc="0" baseline="0">
                <a:ln>
                  <a:noFill/>
                </a:ln>
                <a:solidFill>
                  <a:srgbClr val="676767"/>
                </a:solidFill>
                <a:uFillTx/>
                <a:latin typeface="Open Sans"/>
                <a:ea typeface="Open Sans"/>
                <a:cs typeface="Open Sans"/>
                <a:sym typeface="Open Sans"/>
              </a:defRPr>
            </a:lvl7pPr>
            <a:lvl8pPr marL="4445222" marR="0" indent="-296348" algn="ctr" defTabSz="778972" rtl="0" latinLnBrk="0">
              <a:lnSpc>
                <a:spcPct val="100000"/>
              </a:lnSpc>
              <a:spcBef>
                <a:spcPts val="2667"/>
              </a:spcBef>
              <a:spcAft>
                <a:spcPts val="0"/>
              </a:spcAft>
              <a:buClrTx/>
              <a:buSzPct val="75000"/>
              <a:buFontTx/>
              <a:buChar char="•"/>
              <a:tabLst/>
              <a:defRPr sz="2400" b="0" i="0" u="none" strike="noStrike" cap="none" spc="0" baseline="0">
                <a:ln>
                  <a:noFill/>
                </a:ln>
                <a:solidFill>
                  <a:srgbClr val="676767"/>
                </a:solidFill>
                <a:uFillTx/>
                <a:latin typeface="Open Sans"/>
                <a:ea typeface="Open Sans"/>
                <a:cs typeface="Open Sans"/>
                <a:sym typeface="Open Sans"/>
              </a:defRPr>
            </a:lvl8pPr>
            <a:lvl9pPr marL="5037919" marR="0" indent="-296348" algn="ctr" defTabSz="778972" rtl="0" latinLnBrk="0">
              <a:lnSpc>
                <a:spcPct val="100000"/>
              </a:lnSpc>
              <a:spcBef>
                <a:spcPts val="2667"/>
              </a:spcBef>
              <a:spcAft>
                <a:spcPts val="0"/>
              </a:spcAft>
              <a:buClrTx/>
              <a:buSzPct val="75000"/>
              <a:buFontTx/>
              <a:buChar char="•"/>
              <a:tabLst/>
              <a:defRPr sz="2400" b="0" i="0" u="none" strike="noStrike" cap="none" spc="0" baseline="0">
                <a:ln>
                  <a:noFill/>
                </a:ln>
                <a:solidFill>
                  <a:srgbClr val="676767"/>
                </a:solidFill>
                <a:uFillTx/>
                <a:latin typeface="Open Sans"/>
                <a:ea typeface="Open Sans"/>
                <a:cs typeface="Open Sans"/>
                <a:sym typeface="Open Sans"/>
              </a:defRPr>
            </a:lvl9pPr>
          </a:lstStyle>
          <a:p>
            <a:pPr hangingPunct="1"/>
            <a:r>
              <a:rPr lang="en-US" sz="2812" dirty="0">
                <a:solidFill>
                  <a:schemeClr val="bg1"/>
                </a:solidFill>
              </a:rPr>
              <a:t>Photo: LWF/ C. Kästner</a:t>
            </a:r>
          </a:p>
        </p:txBody>
      </p:sp>
      <p:sp>
        <p:nvSpPr>
          <p:cNvPr id="8" name="Text Placeholder 3">
            <a:extLst>
              <a:ext uri="{FF2B5EF4-FFF2-40B4-BE49-F238E27FC236}">
                <a16:creationId xmlns:a16="http://schemas.microsoft.com/office/drawing/2014/main" id="{007FA0A3-0994-4021-88BD-F5964F84C18F}"/>
              </a:ext>
            </a:extLst>
          </p:cNvPr>
          <p:cNvSpPr txBox="1">
            <a:spLocks/>
          </p:cNvSpPr>
          <p:nvPr/>
        </p:nvSpPr>
        <p:spPr>
          <a:xfrm>
            <a:off x="6554332" y="6478211"/>
            <a:ext cx="4604942" cy="285742"/>
          </a:xfrm>
          <a:prstGeom prst="rect">
            <a:avLst/>
          </a:prstGeom>
          <a:ln w="12700">
            <a:miter lim="400000"/>
          </a:ln>
          <a:extLst>
            <a:ext uri="{C572A759-6A51-4108-AA02-DFA0A04FC94B}">
              <ma14:wrappingTextBoxFlag xmlns="" xmlns:ma14="http://schemas.microsoft.com/office/mac/drawingml/2011/main" val="1"/>
            </a:ext>
          </a:extLst>
        </p:spPr>
        <p:txBody>
          <a:bodyPr lIns="35718" tIns="35718" rIns="35718" bIns="35718" anchor="t">
            <a:normAutofit/>
          </a:bodyPr>
          <a:lstStyle>
            <a:lvl1pPr marL="0" marR="0" indent="0" algn="l" defTabSz="778972" rtl="0" latinLnBrk="0">
              <a:lnSpc>
                <a:spcPct val="100000"/>
              </a:lnSpc>
              <a:spcBef>
                <a:spcPts val="0"/>
              </a:spcBef>
              <a:spcAft>
                <a:spcPts val="0"/>
              </a:spcAft>
              <a:buClrTx/>
              <a:buSzTx/>
              <a:buFontTx/>
              <a:buNone/>
              <a:tabLst/>
              <a:defRPr sz="4000" b="0" i="0" u="none" strike="noStrike" cap="none" spc="0" baseline="0">
                <a:ln>
                  <a:noFill/>
                </a:ln>
                <a:solidFill>
                  <a:srgbClr val="00A585"/>
                </a:solidFill>
                <a:uFillTx/>
                <a:latin typeface="Open Sans Bold"/>
                <a:ea typeface="Open Sans"/>
                <a:cs typeface="Open Sans"/>
                <a:sym typeface="Open Sans Bold"/>
              </a:defRPr>
            </a:lvl1pPr>
            <a:lvl2pPr marL="889044" marR="0" indent="-296348" algn="l" defTabSz="778972" rtl="0" latinLnBrk="0">
              <a:lnSpc>
                <a:spcPct val="100000"/>
              </a:lnSpc>
              <a:spcBef>
                <a:spcPts val="2667"/>
              </a:spcBef>
              <a:spcAft>
                <a:spcPts val="0"/>
              </a:spcAft>
              <a:buClrTx/>
              <a:buSzPct val="75000"/>
              <a:buFontTx/>
              <a:buChar char="•"/>
              <a:tabLst/>
              <a:defRPr sz="4000" b="0" i="0" u="none" strike="noStrike" cap="none" spc="0" baseline="0">
                <a:ln>
                  <a:noFill/>
                </a:ln>
                <a:solidFill>
                  <a:schemeClr val="tx2">
                    <a:lumMod val="50000"/>
                  </a:schemeClr>
                </a:solidFill>
                <a:uFillTx/>
                <a:latin typeface="Open Sans"/>
                <a:ea typeface="Open Sans"/>
                <a:cs typeface="Open Sans"/>
                <a:sym typeface="Open Sans"/>
              </a:defRPr>
            </a:lvl2pPr>
            <a:lvl3pPr marL="1481741" marR="0" indent="-296348" algn="l" defTabSz="778972" rtl="0" latinLnBrk="0">
              <a:lnSpc>
                <a:spcPct val="100000"/>
              </a:lnSpc>
              <a:spcBef>
                <a:spcPts val="2667"/>
              </a:spcBef>
              <a:spcAft>
                <a:spcPts val="0"/>
              </a:spcAft>
              <a:buClrTx/>
              <a:buSzPct val="75000"/>
              <a:buFontTx/>
              <a:buChar char="•"/>
              <a:tabLst/>
              <a:defRPr sz="4000" b="0" i="0" u="none" strike="noStrike" cap="none" spc="0" baseline="0">
                <a:ln>
                  <a:noFill/>
                </a:ln>
                <a:solidFill>
                  <a:schemeClr val="tx2">
                    <a:lumMod val="50000"/>
                  </a:schemeClr>
                </a:solidFill>
                <a:uFillTx/>
                <a:latin typeface="Open Sans"/>
                <a:ea typeface="Open Sans"/>
                <a:cs typeface="Open Sans"/>
                <a:sym typeface="Open Sans"/>
              </a:defRPr>
            </a:lvl3pPr>
            <a:lvl4pPr marL="2074437" marR="0" indent="-296348" algn="l" defTabSz="778972" rtl="0" latinLnBrk="0">
              <a:lnSpc>
                <a:spcPct val="100000"/>
              </a:lnSpc>
              <a:spcBef>
                <a:spcPts val="2667"/>
              </a:spcBef>
              <a:spcAft>
                <a:spcPts val="0"/>
              </a:spcAft>
              <a:buClrTx/>
              <a:buSzPct val="75000"/>
              <a:buFontTx/>
              <a:buChar char="•"/>
              <a:tabLst/>
              <a:defRPr sz="4000" b="0" i="0" u="none" strike="noStrike" cap="none" spc="0" baseline="0">
                <a:ln>
                  <a:noFill/>
                </a:ln>
                <a:solidFill>
                  <a:schemeClr val="tx2">
                    <a:lumMod val="50000"/>
                  </a:schemeClr>
                </a:solidFill>
                <a:uFillTx/>
                <a:latin typeface="Open Sans"/>
                <a:ea typeface="Open Sans"/>
                <a:cs typeface="Open Sans"/>
                <a:sym typeface="Open Sans"/>
              </a:defRPr>
            </a:lvl4pPr>
            <a:lvl5pPr marL="2667133" marR="0" indent="-296348" algn="l" defTabSz="778972" rtl="0" latinLnBrk="0">
              <a:lnSpc>
                <a:spcPct val="100000"/>
              </a:lnSpc>
              <a:spcBef>
                <a:spcPts val="2667"/>
              </a:spcBef>
              <a:spcAft>
                <a:spcPts val="0"/>
              </a:spcAft>
              <a:buClrTx/>
              <a:buSzPct val="75000"/>
              <a:buFontTx/>
              <a:buChar char="•"/>
              <a:tabLst/>
              <a:defRPr sz="4000" b="0" i="0" u="none" strike="noStrike" cap="none" spc="0" baseline="0">
                <a:ln>
                  <a:noFill/>
                </a:ln>
                <a:solidFill>
                  <a:schemeClr val="tx2">
                    <a:lumMod val="50000"/>
                  </a:schemeClr>
                </a:solidFill>
                <a:uFillTx/>
                <a:latin typeface="Open Sans"/>
                <a:ea typeface="Open Sans"/>
                <a:cs typeface="Open Sans"/>
                <a:sym typeface="Open Sans"/>
              </a:defRPr>
            </a:lvl5pPr>
            <a:lvl6pPr marL="3259830" marR="0" indent="-296348" algn="ctr" defTabSz="778972" rtl="0" latinLnBrk="0">
              <a:lnSpc>
                <a:spcPct val="100000"/>
              </a:lnSpc>
              <a:spcBef>
                <a:spcPts val="2667"/>
              </a:spcBef>
              <a:spcAft>
                <a:spcPts val="0"/>
              </a:spcAft>
              <a:buClrTx/>
              <a:buSzPct val="75000"/>
              <a:buFontTx/>
              <a:buChar char="•"/>
              <a:tabLst/>
              <a:defRPr sz="2400" b="0" i="0" u="none" strike="noStrike" cap="none" spc="0" baseline="0">
                <a:ln>
                  <a:noFill/>
                </a:ln>
                <a:solidFill>
                  <a:srgbClr val="676767"/>
                </a:solidFill>
                <a:uFillTx/>
                <a:latin typeface="Open Sans"/>
                <a:ea typeface="Open Sans"/>
                <a:cs typeface="Open Sans"/>
                <a:sym typeface="Open Sans"/>
              </a:defRPr>
            </a:lvl6pPr>
            <a:lvl7pPr marL="3852526" marR="0" indent="-296348" algn="ctr" defTabSz="778972" rtl="0" latinLnBrk="0">
              <a:lnSpc>
                <a:spcPct val="100000"/>
              </a:lnSpc>
              <a:spcBef>
                <a:spcPts val="2667"/>
              </a:spcBef>
              <a:spcAft>
                <a:spcPts val="0"/>
              </a:spcAft>
              <a:buClrTx/>
              <a:buSzPct val="75000"/>
              <a:buFontTx/>
              <a:buChar char="•"/>
              <a:tabLst/>
              <a:defRPr sz="2400" b="0" i="0" u="none" strike="noStrike" cap="none" spc="0" baseline="0">
                <a:ln>
                  <a:noFill/>
                </a:ln>
                <a:solidFill>
                  <a:srgbClr val="676767"/>
                </a:solidFill>
                <a:uFillTx/>
                <a:latin typeface="Open Sans"/>
                <a:ea typeface="Open Sans"/>
                <a:cs typeface="Open Sans"/>
                <a:sym typeface="Open Sans"/>
              </a:defRPr>
            </a:lvl7pPr>
            <a:lvl8pPr marL="4445222" marR="0" indent="-296348" algn="ctr" defTabSz="778972" rtl="0" latinLnBrk="0">
              <a:lnSpc>
                <a:spcPct val="100000"/>
              </a:lnSpc>
              <a:spcBef>
                <a:spcPts val="2667"/>
              </a:spcBef>
              <a:spcAft>
                <a:spcPts val="0"/>
              </a:spcAft>
              <a:buClrTx/>
              <a:buSzPct val="75000"/>
              <a:buFontTx/>
              <a:buChar char="•"/>
              <a:tabLst/>
              <a:defRPr sz="2400" b="0" i="0" u="none" strike="noStrike" cap="none" spc="0" baseline="0">
                <a:ln>
                  <a:noFill/>
                </a:ln>
                <a:solidFill>
                  <a:srgbClr val="676767"/>
                </a:solidFill>
                <a:uFillTx/>
                <a:latin typeface="Open Sans"/>
                <a:ea typeface="Open Sans"/>
                <a:cs typeface="Open Sans"/>
                <a:sym typeface="Open Sans"/>
              </a:defRPr>
            </a:lvl8pPr>
            <a:lvl9pPr marL="5037919" marR="0" indent="-296348" algn="ctr" defTabSz="778972" rtl="0" latinLnBrk="0">
              <a:lnSpc>
                <a:spcPct val="100000"/>
              </a:lnSpc>
              <a:spcBef>
                <a:spcPts val="2667"/>
              </a:spcBef>
              <a:spcAft>
                <a:spcPts val="0"/>
              </a:spcAft>
              <a:buClrTx/>
              <a:buSzPct val="75000"/>
              <a:buFontTx/>
              <a:buChar char="•"/>
              <a:tabLst/>
              <a:defRPr sz="2400" b="0" i="0" u="none" strike="noStrike" cap="none" spc="0" baseline="0">
                <a:ln>
                  <a:noFill/>
                </a:ln>
                <a:solidFill>
                  <a:srgbClr val="676767"/>
                </a:solidFill>
                <a:uFillTx/>
                <a:latin typeface="Open Sans"/>
                <a:ea typeface="Open Sans"/>
                <a:cs typeface="Open Sans"/>
                <a:sym typeface="Open Sans"/>
              </a:defRPr>
            </a:lvl9pPr>
          </a:lstStyle>
          <a:p>
            <a:pPr hangingPunct="1"/>
            <a:r>
              <a:rPr lang="en-US" sz="1406" dirty="0">
                <a:solidFill>
                  <a:srgbClr val="00B297"/>
                </a:solidFill>
                <a:latin typeface="Open Sans Regular"/>
              </a:rPr>
              <a:t>Lutheran World Federation/C Kästner</a:t>
            </a:r>
          </a:p>
        </p:txBody>
      </p:sp>
      <p:pic>
        <p:nvPicPr>
          <p:cNvPr id="9" name="Picture Placeholder 16" descr="A picture containing person&#10;&#10;Description automatically generated">
            <a:extLst>
              <a:ext uri="{FF2B5EF4-FFF2-40B4-BE49-F238E27FC236}">
                <a16:creationId xmlns:a16="http://schemas.microsoft.com/office/drawing/2014/main" id="{9B99062E-71FF-4DC8-85CC-7DAB5E146992}"/>
              </a:ext>
            </a:extLst>
          </p:cNvPr>
          <p:cNvPicPr>
            <a:picLocks noGrp="1" noChangeAspect="1"/>
          </p:cNvPicPr>
          <p:nvPr>
            <p:ph type="pic" sz="quarter" idx="15"/>
          </p:nvPr>
        </p:nvPicPr>
        <p:blipFill>
          <a:blip r:embed="rId3" cstate="screen">
            <a:extLst>
              <a:ext uri="{28A0092B-C50C-407E-A947-70E740481C1C}">
                <a14:useLocalDpi xmlns:a14="http://schemas.microsoft.com/office/drawing/2010/main"/>
              </a:ext>
            </a:extLst>
          </a:blip>
          <a:srcRect/>
          <a:stretch>
            <a:fillRect/>
          </a:stretch>
        </p:blipFill>
        <p:spPr>
          <a:xfrm>
            <a:off x="7437087" y="105"/>
            <a:ext cx="4777237" cy="6857791"/>
          </a:xfrm>
        </p:spPr>
      </p:pic>
    </p:spTree>
    <p:extLst>
      <p:ext uri="{BB962C8B-B14F-4D97-AF65-F5344CB8AC3E}">
        <p14:creationId xmlns:p14="http://schemas.microsoft.com/office/powerpoint/2010/main" val="4102656543"/>
      </p:ext>
    </p:extLst>
  </p:cSld>
  <p:clrMapOvr>
    <a:masterClrMapping/>
  </p:clrMapOvr>
  <p:transition spd="med"/>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E31B732-877D-413C-BCE5-F4B4EE4180EF}"/>
              </a:ext>
            </a:extLst>
          </p:cNvPr>
          <p:cNvSpPr>
            <a:spLocks noGrp="1"/>
          </p:cNvSpPr>
          <p:nvPr>
            <p:ph type="title"/>
          </p:nvPr>
        </p:nvSpPr>
        <p:spPr/>
        <p:txBody>
          <a:bodyPr>
            <a:normAutofit fontScale="90000"/>
          </a:bodyPr>
          <a:lstStyle/>
          <a:p>
            <a:r>
              <a:rPr lang="en-GB" noProof="0" dirty="0"/>
              <a:t>Key indicators of standard 2.2: </a:t>
            </a:r>
            <a:br>
              <a:rPr lang="en-GB" noProof="0" dirty="0"/>
            </a:br>
            <a:r>
              <a:rPr lang="en-GB" noProof="0" dirty="0"/>
              <a:t>water quality</a:t>
            </a:r>
          </a:p>
        </p:txBody>
      </p:sp>
      <p:sp>
        <p:nvSpPr>
          <p:cNvPr id="5" name="Text Placeholder 4">
            <a:extLst>
              <a:ext uri="{FF2B5EF4-FFF2-40B4-BE49-F238E27FC236}">
                <a16:creationId xmlns:a16="http://schemas.microsoft.com/office/drawing/2014/main" id="{0AEE51D1-4641-435A-AF12-276DDB9E0770}"/>
              </a:ext>
            </a:extLst>
          </p:cNvPr>
          <p:cNvSpPr>
            <a:spLocks noGrp="1"/>
          </p:cNvSpPr>
          <p:nvPr>
            <p:ph type="body" idx="1"/>
          </p:nvPr>
        </p:nvSpPr>
        <p:spPr>
          <a:xfrm>
            <a:off x="834361" y="1627880"/>
            <a:ext cx="8191217" cy="4420060"/>
          </a:xfrm>
        </p:spPr>
        <p:txBody>
          <a:bodyPr anchor="t">
            <a:normAutofit/>
          </a:bodyPr>
          <a:lstStyle/>
          <a:p>
            <a:pPr algn="l"/>
            <a:r>
              <a:rPr lang="en-GB" sz="2800" b="1" noProof="0" dirty="0"/>
              <a:t>Percentage of water quality tests meeting minimum water quality standards</a:t>
            </a:r>
          </a:p>
          <a:p>
            <a:pPr marL="359407"/>
            <a:r>
              <a:rPr lang="en-GB" sz="2800" b="1" noProof="0" dirty="0"/>
              <a:t>&lt;10 </a:t>
            </a:r>
            <a:r>
              <a:rPr lang="de-DE" sz="2800" b="1" dirty="0"/>
              <a:t>colony forming units (CFUs)</a:t>
            </a:r>
            <a:r>
              <a:rPr lang="en-GB" sz="2800" b="1" noProof="0" dirty="0"/>
              <a:t>/100ml </a:t>
            </a:r>
            <a:r>
              <a:rPr lang="en-GB" sz="2800" noProof="0" dirty="0"/>
              <a:t>at point of delivery (unchlorinated water)</a:t>
            </a:r>
          </a:p>
          <a:p>
            <a:pPr marL="359407"/>
            <a:r>
              <a:rPr lang="en-GB" altLang="ja-JP" sz="2800" b="1" noProof="0" dirty="0">
                <a:latin typeface="Calibri" panose="020F0502020204030204" pitchFamily="34" charset="0"/>
                <a:cs typeface="Calibri" panose="020F0502020204030204" pitchFamily="34" charset="0"/>
              </a:rPr>
              <a:t>≥</a:t>
            </a:r>
            <a:r>
              <a:rPr lang="en-GB" altLang="ja-JP" sz="2800" b="1" noProof="0" dirty="0"/>
              <a:t>0.2-0.5</a:t>
            </a:r>
            <a:r>
              <a:rPr lang="en-GB" sz="2800" b="1" noProof="0" dirty="0"/>
              <a:t>mg/l </a:t>
            </a:r>
            <a:r>
              <a:rPr lang="en-GB" sz="2800" b="1" dirty="0"/>
              <a:t>free residual chlorine (FRC) </a:t>
            </a:r>
            <a:r>
              <a:rPr lang="en-GB" sz="2800" noProof="0" dirty="0"/>
              <a:t>at point of delivery of delivery (chlorinated water)</a:t>
            </a:r>
          </a:p>
          <a:p>
            <a:pPr marL="359407"/>
            <a:r>
              <a:rPr lang="en-GB" sz="2800" noProof="0" dirty="0"/>
              <a:t>Turbidity of less than </a:t>
            </a:r>
            <a:r>
              <a:rPr lang="en-GB" sz="2800" b="1" noProof="0" dirty="0"/>
              <a:t>5 </a:t>
            </a:r>
            <a:r>
              <a:rPr lang="en-GB" sz="2800" b="1" dirty="0"/>
              <a:t>nephelometric turbidity units (NTU)</a:t>
            </a:r>
            <a:endParaRPr lang="en-GB" sz="2800" b="1" noProof="0" dirty="0"/>
          </a:p>
        </p:txBody>
      </p:sp>
      <p:sp>
        <p:nvSpPr>
          <p:cNvPr id="6" name="Slide Number Placeholder 3">
            <a:extLst>
              <a:ext uri="{FF2B5EF4-FFF2-40B4-BE49-F238E27FC236}">
                <a16:creationId xmlns:a16="http://schemas.microsoft.com/office/drawing/2014/main" id="{B3136BC6-A6BE-4123-96A0-E19061119903}"/>
              </a:ext>
            </a:extLst>
          </p:cNvPr>
          <p:cNvSpPr>
            <a:spLocks noGrp="1"/>
          </p:cNvSpPr>
          <p:nvPr>
            <p:ph type="sldNum" sz="quarter" idx="2"/>
          </p:nvPr>
        </p:nvSpPr>
        <p:spPr>
          <a:xfrm>
            <a:off x="2388261" y="6189679"/>
            <a:ext cx="294167" cy="288532"/>
          </a:xfrm>
        </p:spPr>
        <p:txBody>
          <a:bodyPr/>
          <a:lstStyle/>
          <a:p>
            <a:fld id="{86CB4B4D-7CA3-9044-876B-883B54F8677D}" type="slidenum">
              <a:rPr lang="en-US" smtClean="0"/>
              <a:t>23</a:t>
            </a:fld>
            <a:endParaRPr lang="en-US" dirty="0"/>
          </a:p>
        </p:txBody>
      </p:sp>
      <p:sp>
        <p:nvSpPr>
          <p:cNvPr id="7" name="TextBox 6">
            <a:extLst>
              <a:ext uri="{FF2B5EF4-FFF2-40B4-BE49-F238E27FC236}">
                <a16:creationId xmlns:a16="http://schemas.microsoft.com/office/drawing/2014/main" id="{7466B628-4ED0-404B-B24A-9FE7457F36BF}"/>
              </a:ext>
            </a:extLst>
          </p:cNvPr>
          <p:cNvSpPr txBox="1"/>
          <p:nvPr/>
        </p:nvSpPr>
        <p:spPr>
          <a:xfrm>
            <a:off x="9823415" y="5960998"/>
            <a:ext cx="1335686" cy="331756"/>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5718" tIns="35718" rIns="35718" bIns="35718" numCol="1" spcCol="38100" rtlCol="0" anchor="ctr">
            <a:spAutoFit/>
          </a:bodyPr>
          <a:lstStyle/>
          <a:p>
            <a:pPr algn="ctr" defTabSz="410751" hangingPunct="0"/>
            <a:r>
              <a:rPr lang="en-US" sz="1687" dirty="0">
                <a:solidFill>
                  <a:schemeClr val="tx2"/>
                </a:solidFill>
                <a:latin typeface="Open Sans Regular"/>
                <a:ea typeface="Open Sans Regular"/>
                <a:cs typeface="Open Sans Regular"/>
                <a:sym typeface="Open Sans Regular"/>
              </a:rPr>
              <a:t>See page </a:t>
            </a:r>
            <a:r>
              <a:rPr lang="en-US" sz="1687" dirty="0">
                <a:solidFill>
                  <a:schemeClr val="tx2"/>
                </a:solidFill>
              </a:rPr>
              <a:t>110</a:t>
            </a:r>
            <a:endParaRPr lang="en-US" sz="1687" dirty="0">
              <a:solidFill>
                <a:schemeClr val="tx2"/>
              </a:solidFill>
              <a:sym typeface="Open Sans Regular"/>
            </a:endParaRPr>
          </a:p>
        </p:txBody>
      </p:sp>
      <p:pic>
        <p:nvPicPr>
          <p:cNvPr id="8" name="Picture 7" descr="Image result for 2018 SPhere HAndbook">
            <a:extLst>
              <a:ext uri="{FF2B5EF4-FFF2-40B4-BE49-F238E27FC236}">
                <a16:creationId xmlns:a16="http://schemas.microsoft.com/office/drawing/2014/main" id="{46D259DA-1074-4817-8E74-34FFFF69CB0E}"/>
              </a:ext>
            </a:extLst>
          </p:cNvPr>
          <p:cNvPicPr>
            <a:picLocks noChangeAspect="1" noChangeArrowheads="1"/>
          </p:cNvPicPr>
          <p:nvPr/>
        </p:nvPicPr>
        <p:blipFill>
          <a:blip r:embed="rId3" cstate="screen">
            <a:extLst>
              <a:ext uri="{28A0092B-C50C-407E-A947-70E740481C1C}">
                <a14:useLocalDpi xmlns:a14="http://schemas.microsoft.com/office/drawing/2010/main"/>
              </a:ext>
            </a:extLst>
          </a:blip>
          <a:srcRect/>
          <a:stretch>
            <a:fillRect/>
          </a:stretch>
        </p:blipFill>
        <p:spPr bwMode="auto">
          <a:xfrm>
            <a:off x="10072120" y="4605327"/>
            <a:ext cx="876536" cy="1264781"/>
          </a:xfrm>
          <a:prstGeom prst="rect">
            <a:avLst/>
          </a:prstGeom>
          <a:noFill/>
          <a:ln>
            <a:solidFill>
              <a:schemeClr val="accent6">
                <a:lumMod val="40000"/>
                <a:lumOff val="60000"/>
              </a:schemeClr>
            </a:solidFill>
          </a:ln>
          <a:effectLst>
            <a:outerShdw blurRad="50800" dist="38100" dir="2700000" algn="tl" rotWithShape="0">
              <a:prstClr val="black">
                <a:alpha val="40000"/>
              </a:prst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264996"/>
      </p:ext>
    </p:extLst>
  </p:cSld>
  <p:clrMapOvr>
    <a:masterClrMapping/>
  </p:clrMapOvr>
  <p:transition spd="med"/>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506D0C-1ED6-41DE-BCFD-6CA07DB965DC}"/>
              </a:ext>
            </a:extLst>
          </p:cNvPr>
          <p:cNvSpPr>
            <a:spLocks noGrp="1"/>
          </p:cNvSpPr>
          <p:nvPr>
            <p:ph type="title"/>
          </p:nvPr>
        </p:nvSpPr>
        <p:spPr>
          <a:xfrm>
            <a:off x="263506" y="132539"/>
            <a:ext cx="9810750" cy="794718"/>
          </a:xfrm>
        </p:spPr>
        <p:txBody>
          <a:bodyPr/>
          <a:lstStyle/>
          <a:p>
            <a:r>
              <a:rPr lang="en-GB" noProof="0" dirty="0"/>
              <a:t>What does &lt;5 NTU mean?</a:t>
            </a:r>
          </a:p>
        </p:txBody>
      </p:sp>
      <p:sp>
        <p:nvSpPr>
          <p:cNvPr id="4" name="Slide Number Placeholder 3">
            <a:extLst>
              <a:ext uri="{FF2B5EF4-FFF2-40B4-BE49-F238E27FC236}">
                <a16:creationId xmlns:a16="http://schemas.microsoft.com/office/drawing/2014/main" id="{0AC54729-08DA-45DF-8499-3E44BCB8540C}"/>
              </a:ext>
            </a:extLst>
          </p:cNvPr>
          <p:cNvSpPr>
            <a:spLocks noGrp="1"/>
          </p:cNvSpPr>
          <p:nvPr>
            <p:ph type="sldNum" sz="quarter" idx="2"/>
          </p:nvPr>
        </p:nvSpPr>
        <p:spPr>
          <a:xfrm>
            <a:off x="2389044" y="4622566"/>
            <a:ext cx="277261" cy="274151"/>
          </a:xfrm>
        </p:spPr>
        <p:txBody>
          <a:bodyPr/>
          <a:lstStyle/>
          <a:p>
            <a:fld id="{86CB4B4D-7CA3-9044-876B-883B54F8677D}" type="slidenum">
              <a:rPr lang="en-US" smtClean="0"/>
              <a:t>24</a:t>
            </a:fld>
            <a:endParaRPr lang="en-US" dirty="0"/>
          </a:p>
        </p:txBody>
      </p:sp>
      <p:pic>
        <p:nvPicPr>
          <p:cNvPr id="6" name="Picture 5">
            <a:extLst>
              <a:ext uri="{FF2B5EF4-FFF2-40B4-BE49-F238E27FC236}">
                <a16:creationId xmlns:a16="http://schemas.microsoft.com/office/drawing/2014/main" id="{F9380BFA-02FA-4D54-8993-BE298BD63D59}"/>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rightnessContrast bright="20000" contrast="20000"/>
                    </a14:imgEffect>
                  </a14:imgLayer>
                </a14:imgProps>
              </a:ext>
              <a:ext uri="{28A0092B-C50C-407E-A947-70E740481C1C}">
                <a14:useLocalDpi xmlns:a14="http://schemas.microsoft.com/office/drawing/2010/main"/>
              </a:ext>
            </a:extLst>
          </a:blip>
          <a:srcRect/>
          <a:stretch/>
        </p:blipFill>
        <p:spPr>
          <a:xfrm>
            <a:off x="1475727" y="927257"/>
            <a:ext cx="9418532" cy="4299532"/>
          </a:xfrm>
          <a:prstGeom prst="rect">
            <a:avLst/>
          </a:prstGeom>
        </p:spPr>
      </p:pic>
      <p:sp>
        <p:nvSpPr>
          <p:cNvPr id="7" name="TextBox 6">
            <a:extLst>
              <a:ext uri="{FF2B5EF4-FFF2-40B4-BE49-F238E27FC236}">
                <a16:creationId xmlns:a16="http://schemas.microsoft.com/office/drawing/2014/main" id="{7C12BCB8-6407-43AD-AB4E-D8B7F6A5B234}"/>
              </a:ext>
            </a:extLst>
          </p:cNvPr>
          <p:cNvSpPr txBox="1"/>
          <p:nvPr/>
        </p:nvSpPr>
        <p:spPr>
          <a:xfrm>
            <a:off x="3595201" y="3655262"/>
            <a:ext cx="1345365" cy="9376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51" hangingPunct="0"/>
            <a:r>
              <a:rPr lang="en-US" sz="2812" b="1" dirty="0">
                <a:solidFill>
                  <a:srgbClr val="000000"/>
                </a:solidFill>
                <a:latin typeface="Open Sans Regular"/>
                <a:ea typeface="Open Sans Regular"/>
                <a:cs typeface="Open Sans Regular"/>
                <a:sym typeface="Open Sans Regular"/>
              </a:rPr>
              <a:t>&lt;5 NTU</a:t>
            </a:r>
          </a:p>
        </p:txBody>
      </p:sp>
      <p:sp>
        <p:nvSpPr>
          <p:cNvPr id="8" name="TextBox 7">
            <a:extLst>
              <a:ext uri="{FF2B5EF4-FFF2-40B4-BE49-F238E27FC236}">
                <a16:creationId xmlns:a16="http://schemas.microsoft.com/office/drawing/2014/main" id="{12C3F289-EAF0-438F-828C-A09F4F2B9FC4}"/>
              </a:ext>
            </a:extLst>
          </p:cNvPr>
          <p:cNvSpPr txBox="1"/>
          <p:nvPr/>
        </p:nvSpPr>
        <p:spPr>
          <a:xfrm>
            <a:off x="5546957" y="3871635"/>
            <a:ext cx="1345365" cy="50488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51" hangingPunct="0"/>
            <a:r>
              <a:rPr lang="en-US" sz="2812" b="1" dirty="0">
                <a:solidFill>
                  <a:srgbClr val="000000"/>
                </a:solidFill>
              </a:rPr>
              <a:t>&gt;</a:t>
            </a:r>
            <a:r>
              <a:rPr lang="en-US" sz="2812" b="1" dirty="0">
                <a:solidFill>
                  <a:srgbClr val="000000"/>
                </a:solidFill>
                <a:latin typeface="Open Sans Regular"/>
                <a:ea typeface="Open Sans Regular"/>
                <a:cs typeface="Open Sans Regular"/>
                <a:sym typeface="Open Sans Regular"/>
              </a:rPr>
              <a:t>5 NTU</a:t>
            </a:r>
          </a:p>
        </p:txBody>
      </p:sp>
      <p:sp>
        <p:nvSpPr>
          <p:cNvPr id="9" name="TextBox 8">
            <a:extLst>
              <a:ext uri="{FF2B5EF4-FFF2-40B4-BE49-F238E27FC236}">
                <a16:creationId xmlns:a16="http://schemas.microsoft.com/office/drawing/2014/main" id="{3BE58D67-4D22-4E07-A325-B4C037212523}"/>
              </a:ext>
            </a:extLst>
          </p:cNvPr>
          <p:cNvSpPr txBox="1"/>
          <p:nvPr/>
        </p:nvSpPr>
        <p:spPr>
          <a:xfrm>
            <a:off x="7674339" y="3684888"/>
            <a:ext cx="1345365" cy="9376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51" hangingPunct="0"/>
            <a:r>
              <a:rPr lang="en-US" sz="2812" b="1" dirty="0">
                <a:solidFill>
                  <a:schemeClr val="bg1"/>
                </a:solidFill>
              </a:rPr>
              <a:t>&gt;100</a:t>
            </a:r>
            <a:r>
              <a:rPr lang="en-US" sz="2812" b="1" dirty="0">
                <a:solidFill>
                  <a:schemeClr val="bg1"/>
                </a:solidFill>
                <a:latin typeface="Open Sans Regular"/>
                <a:ea typeface="Open Sans Regular"/>
                <a:cs typeface="Open Sans Regular"/>
                <a:sym typeface="Open Sans Regular"/>
              </a:rPr>
              <a:t> NTU</a:t>
            </a:r>
          </a:p>
        </p:txBody>
      </p:sp>
      <p:sp>
        <p:nvSpPr>
          <p:cNvPr id="10" name="TextBox 9">
            <a:extLst>
              <a:ext uri="{FF2B5EF4-FFF2-40B4-BE49-F238E27FC236}">
                <a16:creationId xmlns:a16="http://schemas.microsoft.com/office/drawing/2014/main" id="{C654A790-8C35-40A5-8457-AA1D28AF2B7F}"/>
              </a:ext>
            </a:extLst>
          </p:cNvPr>
          <p:cNvSpPr txBox="1"/>
          <p:nvPr/>
        </p:nvSpPr>
        <p:spPr>
          <a:xfrm>
            <a:off x="783500" y="5272370"/>
            <a:ext cx="10110758" cy="937627"/>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51" hangingPunct="0"/>
            <a:r>
              <a:rPr lang="en-US" sz="2812" dirty="0">
                <a:solidFill>
                  <a:srgbClr val="000000"/>
                </a:solidFill>
                <a:latin typeface="Open Sans Regular"/>
                <a:ea typeface="Open Sans Regular"/>
                <a:cs typeface="Open Sans Regular"/>
                <a:sym typeface="Open Sans Regular"/>
              </a:rPr>
              <a:t>This is a measure of water clarity, to determine if water is </a:t>
            </a:r>
            <a:br>
              <a:rPr lang="en-US" sz="2812" dirty="0">
                <a:solidFill>
                  <a:srgbClr val="000000"/>
                </a:solidFill>
                <a:latin typeface="Open Sans Regular"/>
                <a:ea typeface="Open Sans Regular"/>
                <a:cs typeface="Open Sans Regular"/>
                <a:sym typeface="Open Sans Regular"/>
              </a:rPr>
            </a:br>
            <a:r>
              <a:rPr lang="en-US" sz="2812" dirty="0">
                <a:solidFill>
                  <a:srgbClr val="000000"/>
                </a:solidFill>
                <a:latin typeface="Open Sans Regular"/>
                <a:ea typeface="Open Sans Regular"/>
                <a:cs typeface="Open Sans Regular"/>
                <a:sym typeface="Open Sans Regular"/>
              </a:rPr>
              <a:t>clear enough to chlorinate efficiently.</a:t>
            </a:r>
          </a:p>
        </p:txBody>
      </p:sp>
      <p:sp>
        <p:nvSpPr>
          <p:cNvPr id="11" name="TextBox 10">
            <a:extLst>
              <a:ext uri="{FF2B5EF4-FFF2-40B4-BE49-F238E27FC236}">
                <a16:creationId xmlns:a16="http://schemas.microsoft.com/office/drawing/2014/main" id="{C70CEA1B-E60D-4965-BD02-3B3D0D2BFE82}"/>
              </a:ext>
            </a:extLst>
          </p:cNvPr>
          <p:cNvSpPr txBox="1"/>
          <p:nvPr/>
        </p:nvSpPr>
        <p:spPr>
          <a:xfrm>
            <a:off x="1588209" y="996580"/>
            <a:ext cx="1324016" cy="266931"/>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35718" tIns="35718" rIns="35718" bIns="35718" numCol="1" spcCol="38100" rtlCol="0" anchor="ctr">
            <a:spAutoFit/>
          </a:bodyPr>
          <a:lstStyle/>
          <a:p>
            <a:pPr algn="ctr" defTabSz="410751" hangingPunct="0"/>
            <a:r>
              <a:rPr lang="en-US" sz="1266" dirty="0">
                <a:solidFill>
                  <a:srgbClr val="000000"/>
                </a:solidFill>
                <a:latin typeface="Open Sans Regular"/>
                <a:ea typeface="Open Sans Regular"/>
                <a:cs typeface="Open Sans Regular"/>
                <a:sym typeface="Open Sans Regular"/>
              </a:rPr>
              <a:t>InterWorks photo</a:t>
            </a:r>
          </a:p>
        </p:txBody>
      </p:sp>
      <p:sp>
        <p:nvSpPr>
          <p:cNvPr id="12" name="Slide Number Placeholder 3">
            <a:extLst>
              <a:ext uri="{FF2B5EF4-FFF2-40B4-BE49-F238E27FC236}">
                <a16:creationId xmlns:a16="http://schemas.microsoft.com/office/drawing/2014/main" id="{1B1996F6-AECC-4F44-971C-7B7F0703CFD7}"/>
              </a:ext>
            </a:extLst>
          </p:cNvPr>
          <p:cNvSpPr txBox="1">
            <a:spLocks/>
          </p:cNvSpPr>
          <p:nvPr/>
        </p:nvSpPr>
        <p:spPr>
          <a:xfrm>
            <a:off x="2388261" y="6189679"/>
            <a:ext cx="254876" cy="274177"/>
          </a:xfrm>
          <a:prstGeom prst="rect">
            <a:avLst/>
          </a:prstGeom>
          <a:ln w="12700">
            <a:miter lim="400000"/>
          </a:ln>
        </p:spPr>
        <p:txBody>
          <a:bodyPr wrap="none" lIns="35718" tIns="35718" rIns="35718" bIns="35718">
            <a:sp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584200" rtl="0" fontAlgn="auto" latinLnBrk="0" hangingPunct="0">
              <a:lnSpc>
                <a:spcPct val="100000"/>
              </a:lnSpc>
              <a:spcBef>
                <a:spcPts val="0"/>
              </a:spcBef>
              <a:spcAft>
                <a:spcPts val="0"/>
              </a:spcAft>
              <a:buClrTx/>
              <a:buSzTx/>
              <a:buFontTx/>
              <a:buNone/>
              <a:tabLst/>
              <a:defRPr kumimoji="0" sz="1867" b="0" i="0" u="none" strike="noStrike" cap="none" spc="0" normalizeH="0" baseline="0">
                <a:ln>
                  <a:noFill/>
                </a:ln>
                <a:solidFill>
                  <a:srgbClr val="00B297"/>
                </a:solidFill>
                <a:effectLst/>
                <a:uFillTx/>
                <a:latin typeface="Open Sans Bold"/>
                <a:ea typeface="Open Sans Bold"/>
                <a:cs typeface="Open Sans Bold"/>
                <a:sym typeface="Open Sans Bold"/>
              </a:defRPr>
            </a:lvl1pPr>
            <a:lvl2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A5A5A5"/>
                </a:solidFill>
                <a:effectLst/>
                <a:uFillTx/>
                <a:latin typeface="Open Sans Regular"/>
                <a:ea typeface="Open Sans Regular"/>
                <a:cs typeface="Open Sans Regular"/>
                <a:sym typeface="Open Sans Regular"/>
              </a:defRPr>
            </a:lvl2pPr>
            <a:lvl3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A5A5A5"/>
                </a:solidFill>
                <a:effectLst/>
                <a:uFillTx/>
                <a:latin typeface="Open Sans Regular"/>
                <a:ea typeface="Open Sans Regular"/>
                <a:cs typeface="Open Sans Regular"/>
                <a:sym typeface="Open Sans Regular"/>
              </a:defRPr>
            </a:lvl3pPr>
            <a:lvl4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A5A5A5"/>
                </a:solidFill>
                <a:effectLst/>
                <a:uFillTx/>
                <a:latin typeface="Open Sans Regular"/>
                <a:ea typeface="Open Sans Regular"/>
                <a:cs typeface="Open Sans Regular"/>
                <a:sym typeface="Open Sans Regular"/>
              </a:defRPr>
            </a:lvl4pPr>
            <a:lvl5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A5A5A5"/>
                </a:solidFill>
                <a:effectLst/>
                <a:uFillTx/>
                <a:latin typeface="Open Sans Regular"/>
                <a:ea typeface="Open Sans Regular"/>
                <a:cs typeface="Open Sans Regular"/>
                <a:sym typeface="Open Sans Regular"/>
              </a:defRPr>
            </a:lvl5pPr>
            <a:lvl6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A5A5A5"/>
                </a:solidFill>
                <a:effectLst/>
                <a:uFillTx/>
                <a:latin typeface="Open Sans Regular"/>
                <a:ea typeface="Open Sans Regular"/>
                <a:cs typeface="Open Sans Regular"/>
                <a:sym typeface="Open Sans Regular"/>
              </a:defRPr>
            </a:lvl6pPr>
            <a:lvl7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A5A5A5"/>
                </a:solidFill>
                <a:effectLst/>
                <a:uFillTx/>
                <a:latin typeface="Open Sans Regular"/>
                <a:ea typeface="Open Sans Regular"/>
                <a:cs typeface="Open Sans Regular"/>
                <a:sym typeface="Open Sans Regular"/>
              </a:defRPr>
            </a:lvl7pPr>
            <a:lvl8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A5A5A5"/>
                </a:solidFill>
                <a:effectLst/>
                <a:uFillTx/>
                <a:latin typeface="Open Sans Regular"/>
                <a:ea typeface="Open Sans Regular"/>
                <a:cs typeface="Open Sans Regular"/>
                <a:sym typeface="Open Sans Regular"/>
              </a:defRPr>
            </a:lvl8pPr>
            <a:lvl9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A5A5A5"/>
                </a:solidFill>
                <a:effectLst/>
                <a:uFillTx/>
                <a:latin typeface="Open Sans Regular"/>
                <a:ea typeface="Open Sans Regular"/>
                <a:cs typeface="Open Sans Regular"/>
                <a:sym typeface="Open Sans Regular"/>
              </a:defRPr>
            </a:lvl9pPr>
          </a:lstStyle>
          <a:p>
            <a:fld id="{86CB4B4D-7CA3-9044-876B-883B54F8677D}" type="slidenum">
              <a:rPr lang="en-US" sz="1313"/>
              <a:pPr/>
              <a:t>24</a:t>
            </a:fld>
            <a:endParaRPr lang="en-US" sz="1313" dirty="0"/>
          </a:p>
        </p:txBody>
      </p:sp>
    </p:spTree>
    <p:extLst>
      <p:ext uri="{BB962C8B-B14F-4D97-AF65-F5344CB8AC3E}">
        <p14:creationId xmlns:p14="http://schemas.microsoft.com/office/powerpoint/2010/main" val="3582767480"/>
      </p:ext>
    </p:extLst>
  </p:cSld>
  <p:clrMapOvr>
    <a:masterClrMapping/>
  </p:clrMapOvr>
  <p:transition spd="med"/>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51BDBC00-902C-43B2-9211-D5D373D311D6}"/>
              </a:ext>
            </a:extLst>
          </p:cNvPr>
          <p:cNvSpPr/>
          <p:nvPr/>
        </p:nvSpPr>
        <p:spPr>
          <a:xfrm rot="439804">
            <a:off x="7179173" y="1528611"/>
            <a:ext cx="3707770" cy="963568"/>
          </a:xfrm>
          <a:prstGeom prst="rect">
            <a:avLst/>
          </a:prstGeom>
          <a:gradFill flip="none" rotWithShape="1">
            <a:gsLst>
              <a:gs pos="0">
                <a:srgbClr val="E6E7E9">
                  <a:alpha val="0"/>
                </a:srgbClr>
              </a:gs>
              <a:gs pos="100000">
                <a:schemeClr val="tx1">
                  <a:alpha val="45000"/>
                </a:schemeClr>
              </a:gs>
            </a:gsLst>
            <a:lin ang="2700000" scaled="1"/>
            <a:tileRect/>
          </a:gra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9BC1CC6D-89A1-4BD8-BDBC-FFCE9D2505EF}"/>
              </a:ext>
            </a:extLst>
          </p:cNvPr>
          <p:cNvGrpSpPr/>
          <p:nvPr/>
        </p:nvGrpSpPr>
        <p:grpSpPr>
          <a:xfrm>
            <a:off x="3865016" y="1073136"/>
            <a:ext cx="3750646" cy="1146872"/>
            <a:chOff x="5413659" y="1363666"/>
            <a:chExt cx="3914383" cy="1214537"/>
          </a:xfrm>
        </p:grpSpPr>
        <p:grpSp>
          <p:nvGrpSpPr>
            <p:cNvPr id="31" name="Group 30">
              <a:extLst>
                <a:ext uri="{FF2B5EF4-FFF2-40B4-BE49-F238E27FC236}">
                  <a16:creationId xmlns:a16="http://schemas.microsoft.com/office/drawing/2014/main" id="{CF36CEEB-F102-4CE4-B011-F4B32BDF6656}"/>
                </a:ext>
              </a:extLst>
            </p:cNvPr>
            <p:cNvGrpSpPr/>
            <p:nvPr/>
          </p:nvGrpSpPr>
          <p:grpSpPr>
            <a:xfrm>
              <a:off x="5413659" y="1363666"/>
              <a:ext cx="3914383" cy="1214537"/>
              <a:chOff x="3119461" y="2797105"/>
              <a:chExt cx="3914383" cy="1214537"/>
            </a:xfrm>
          </p:grpSpPr>
          <p:sp>
            <p:nvSpPr>
              <p:cNvPr id="27" name="Rectangle: Top Corners Rounded 26">
                <a:extLst>
                  <a:ext uri="{FF2B5EF4-FFF2-40B4-BE49-F238E27FC236}">
                    <a16:creationId xmlns:a16="http://schemas.microsoft.com/office/drawing/2014/main" id="{44DCA4D6-F538-4D73-97F3-2DF6990033B3}"/>
                  </a:ext>
                </a:extLst>
              </p:cNvPr>
              <p:cNvSpPr/>
              <p:nvPr/>
            </p:nvSpPr>
            <p:spPr>
              <a:xfrm rot="5400000">
                <a:off x="4469981" y="1447779"/>
                <a:ext cx="1213343" cy="3914383"/>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7F7FAC6-EE9C-4FF0-9191-AE7BCE7F064B}"/>
                  </a:ext>
                </a:extLst>
              </p:cNvPr>
              <p:cNvSpPr/>
              <p:nvPr/>
            </p:nvSpPr>
            <p:spPr>
              <a:xfrm rot="5400000">
                <a:off x="6200922" y="3177527"/>
                <a:ext cx="1213343" cy="452500"/>
              </a:xfrm>
              <a:custGeom>
                <a:avLst/>
                <a:gdLst>
                  <a:gd name="connsiteX0" fmla="*/ 0 w 1213343"/>
                  <a:gd name="connsiteY0" fmla="*/ 452500 h 452500"/>
                  <a:gd name="connsiteX1" fmla="*/ 0 w 1213343"/>
                  <a:gd name="connsiteY1" fmla="*/ 202228 h 452500"/>
                  <a:gd name="connsiteX2" fmla="*/ 202228 w 1213343"/>
                  <a:gd name="connsiteY2" fmla="*/ 0 h 452500"/>
                  <a:gd name="connsiteX3" fmla="*/ 1011115 w 1213343"/>
                  <a:gd name="connsiteY3" fmla="*/ 0 h 452500"/>
                  <a:gd name="connsiteX4" fmla="*/ 1213343 w 1213343"/>
                  <a:gd name="connsiteY4" fmla="*/ 202228 h 452500"/>
                  <a:gd name="connsiteX5" fmla="*/ 1213343 w 1213343"/>
                  <a:gd name="connsiteY5" fmla="*/ 452500 h 4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3343" h="452500">
                    <a:moveTo>
                      <a:pt x="0" y="452500"/>
                    </a:moveTo>
                    <a:lnTo>
                      <a:pt x="0" y="202228"/>
                    </a:lnTo>
                    <a:cubicBezTo>
                      <a:pt x="0" y="90541"/>
                      <a:pt x="90541" y="0"/>
                      <a:pt x="202228" y="0"/>
                    </a:cubicBezTo>
                    <a:lnTo>
                      <a:pt x="1011115" y="0"/>
                    </a:lnTo>
                    <a:cubicBezTo>
                      <a:pt x="1122802" y="0"/>
                      <a:pt x="1213343" y="90541"/>
                      <a:pt x="1213343" y="202228"/>
                    </a:cubicBezTo>
                    <a:lnTo>
                      <a:pt x="1213343" y="452500"/>
                    </a:lnTo>
                    <a:close/>
                  </a:path>
                </a:pathLst>
              </a:cu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BC1EDB35-9F85-4F12-9B6B-A565FEFC5F96}"/>
                </a:ext>
              </a:extLst>
            </p:cNvPr>
            <p:cNvSpPr txBox="1"/>
            <p:nvPr/>
          </p:nvSpPr>
          <p:spPr>
            <a:xfrm>
              <a:off x="8875868" y="1642793"/>
              <a:ext cx="442750" cy="646331"/>
            </a:xfrm>
            <a:prstGeom prst="rect">
              <a:avLst/>
            </a:prstGeom>
            <a:noFill/>
          </p:spPr>
          <p:txBody>
            <a:bodyPr wrap="none" rtlCol="0">
              <a:spAutoFit/>
            </a:bodyPr>
            <a:lstStyle/>
            <a:p>
              <a:r>
                <a:rPr lang="en-US" sz="3600" b="1" dirty="0">
                  <a:solidFill>
                    <a:schemeClr val="bg1"/>
                  </a:solidFill>
                  <a:latin typeface="Century Gothic" panose="020B0502020202020204" pitchFamily="34" charset="0"/>
                </a:rPr>
                <a:t>1</a:t>
              </a:r>
            </a:p>
          </p:txBody>
        </p:sp>
        <p:sp>
          <p:nvSpPr>
            <p:cNvPr id="35" name="TextBox 34">
              <a:extLst>
                <a:ext uri="{FF2B5EF4-FFF2-40B4-BE49-F238E27FC236}">
                  <a16:creationId xmlns:a16="http://schemas.microsoft.com/office/drawing/2014/main" id="{F96DAB3D-BEC2-4D61-8D81-18DCA98418CA}"/>
                </a:ext>
              </a:extLst>
            </p:cNvPr>
            <p:cNvSpPr txBox="1"/>
            <p:nvPr/>
          </p:nvSpPr>
          <p:spPr>
            <a:xfrm>
              <a:off x="5502326" y="1483286"/>
              <a:ext cx="3391097" cy="977806"/>
            </a:xfrm>
            <a:prstGeom prst="rect">
              <a:avLst/>
            </a:prstGeom>
            <a:noFill/>
          </p:spPr>
          <p:txBody>
            <a:bodyPr wrap="square" rtlCol="0">
              <a:spAutoFit/>
            </a:bodyPr>
            <a:lstStyle/>
            <a:p>
              <a:r>
                <a:rPr lang="en-US" dirty="0">
                  <a:solidFill>
                    <a:srgbClr val="23A6E8"/>
                  </a:solidFill>
                  <a:latin typeface="Century Gothic" panose="020B0502020202020204" pitchFamily="34" charset="0"/>
                </a:rPr>
                <a:t>&lt;10 CFU/100ml at point of delivery (unchlorinated water</a:t>
              </a:r>
            </a:p>
          </p:txBody>
        </p:sp>
      </p:grpSp>
      <p:grpSp>
        <p:nvGrpSpPr>
          <p:cNvPr id="92" name="Group 91">
            <a:extLst>
              <a:ext uri="{FF2B5EF4-FFF2-40B4-BE49-F238E27FC236}">
                <a16:creationId xmlns:a16="http://schemas.microsoft.com/office/drawing/2014/main" id="{CF9EDF0F-C82A-48B3-9399-93E30D6B48F6}"/>
              </a:ext>
            </a:extLst>
          </p:cNvPr>
          <p:cNvGrpSpPr/>
          <p:nvPr/>
        </p:nvGrpSpPr>
        <p:grpSpPr>
          <a:xfrm>
            <a:off x="3745628" y="896202"/>
            <a:ext cx="3971926" cy="1501085"/>
            <a:chOff x="1543242" y="699189"/>
            <a:chExt cx="4145323" cy="1589647"/>
          </a:xfrm>
        </p:grpSpPr>
        <p:sp>
          <p:nvSpPr>
            <p:cNvPr id="26" name="Freeform: Shape 25">
              <a:extLst>
                <a:ext uri="{FF2B5EF4-FFF2-40B4-BE49-F238E27FC236}">
                  <a16:creationId xmlns:a16="http://schemas.microsoft.com/office/drawing/2014/main" id="{28D15D18-648A-42E4-BF22-01898E8B0AC0}"/>
                </a:ext>
              </a:extLst>
            </p:cNvPr>
            <p:cNvSpPr/>
            <p:nvPr/>
          </p:nvSpPr>
          <p:spPr>
            <a:xfrm rot="16200000">
              <a:off x="4522709" y="1122979"/>
              <a:ext cx="1561514" cy="770199"/>
            </a:xfrm>
            <a:custGeom>
              <a:avLst/>
              <a:gdLst>
                <a:gd name="connsiteX0" fmla="*/ 1561514 w 1561514"/>
                <a:gd name="connsiteY0" fmla="*/ 0 h 641295"/>
                <a:gd name="connsiteX1" fmla="*/ 1561514 w 1561514"/>
                <a:gd name="connsiteY1" fmla="*/ 641295 h 641295"/>
                <a:gd name="connsiteX2" fmla="*/ 1090247 w 1561514"/>
                <a:gd name="connsiteY2" fmla="*/ 641295 h 641295"/>
                <a:gd name="connsiteX3" fmla="*/ 1083959 w 1561514"/>
                <a:gd name="connsiteY3" fmla="*/ 578925 h 641295"/>
                <a:gd name="connsiteX4" fmla="*/ 780757 w 1561514"/>
                <a:gd name="connsiteY4" fmla="*/ 331808 h 641295"/>
                <a:gd name="connsiteX5" fmla="*/ 477555 w 1561514"/>
                <a:gd name="connsiteY5" fmla="*/ 578925 h 641295"/>
                <a:gd name="connsiteX6" fmla="*/ 471267 w 1561514"/>
                <a:gd name="connsiteY6" fmla="*/ 641295 h 641295"/>
                <a:gd name="connsiteX7" fmla="*/ 0 w 1561514"/>
                <a:gd name="connsiteY7" fmla="*/ 641295 h 641295"/>
                <a:gd name="connsiteX8" fmla="*/ 0 w 1561514"/>
                <a:gd name="connsiteY8" fmla="*/ 0 h 64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514" h="641295">
                  <a:moveTo>
                    <a:pt x="1561514" y="0"/>
                  </a:moveTo>
                  <a:lnTo>
                    <a:pt x="1561514" y="641295"/>
                  </a:lnTo>
                  <a:lnTo>
                    <a:pt x="1090247" y="641295"/>
                  </a:lnTo>
                  <a:lnTo>
                    <a:pt x="1083959" y="578925"/>
                  </a:lnTo>
                  <a:cubicBezTo>
                    <a:pt x="1055100" y="437896"/>
                    <a:pt x="930318" y="331808"/>
                    <a:pt x="780757" y="331808"/>
                  </a:cubicBezTo>
                  <a:cubicBezTo>
                    <a:pt x="631196" y="331808"/>
                    <a:pt x="506413" y="437896"/>
                    <a:pt x="477555" y="578925"/>
                  </a:cubicBezTo>
                  <a:lnTo>
                    <a:pt x="471267" y="641295"/>
                  </a:lnTo>
                  <a:lnTo>
                    <a:pt x="0" y="641295"/>
                  </a:lnTo>
                  <a:lnTo>
                    <a:pt x="0" y="0"/>
                  </a:lnTo>
                  <a:close/>
                </a:path>
              </a:pathLst>
            </a:custGeom>
            <a:solidFill>
              <a:schemeClr val="tx1">
                <a:alpha val="22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34A22F80-88B5-42CC-B09D-C7930205BCCA}"/>
                </a:ext>
              </a:extLst>
            </p:cNvPr>
            <p:cNvGrpSpPr/>
            <p:nvPr/>
          </p:nvGrpSpPr>
          <p:grpSpPr>
            <a:xfrm>
              <a:off x="1543242" y="699189"/>
              <a:ext cx="3914382" cy="1561514"/>
              <a:chOff x="777702" y="1039431"/>
              <a:chExt cx="3914382" cy="1561514"/>
            </a:xfrm>
          </p:grpSpPr>
          <p:sp>
            <p:nvSpPr>
              <p:cNvPr id="10" name="Freeform: Shape 9">
                <a:extLst>
                  <a:ext uri="{FF2B5EF4-FFF2-40B4-BE49-F238E27FC236}">
                    <a16:creationId xmlns:a16="http://schemas.microsoft.com/office/drawing/2014/main" id="{8A9B883D-EF96-429C-A314-F138863FD1A4}"/>
                  </a:ext>
                </a:extLst>
              </p:cNvPr>
              <p:cNvSpPr/>
              <p:nvPr/>
            </p:nvSpPr>
            <p:spPr>
              <a:xfrm rot="16200000">
                <a:off x="1954136" y="-137003"/>
                <a:ext cx="1561514" cy="3914382"/>
              </a:xfrm>
              <a:custGeom>
                <a:avLst/>
                <a:gdLst>
                  <a:gd name="connsiteX0" fmla="*/ 1561514 w 1561514"/>
                  <a:gd name="connsiteY0" fmla="*/ 260258 h 3914382"/>
                  <a:gd name="connsiteX1" fmla="*/ 1561514 w 1561514"/>
                  <a:gd name="connsiteY1" fmla="*/ 3914382 h 3914382"/>
                  <a:gd name="connsiteX2" fmla="*/ 1090247 w 1561514"/>
                  <a:gd name="connsiteY2" fmla="*/ 3914382 h 3914382"/>
                  <a:gd name="connsiteX3" fmla="*/ 1083959 w 1561514"/>
                  <a:gd name="connsiteY3" fmla="*/ 3852012 h 3914382"/>
                  <a:gd name="connsiteX4" fmla="*/ 780757 w 1561514"/>
                  <a:gd name="connsiteY4" fmla="*/ 3604895 h 3914382"/>
                  <a:gd name="connsiteX5" fmla="*/ 477555 w 1561514"/>
                  <a:gd name="connsiteY5" fmla="*/ 3852012 h 3914382"/>
                  <a:gd name="connsiteX6" fmla="*/ 471267 w 1561514"/>
                  <a:gd name="connsiteY6" fmla="*/ 3914382 h 3914382"/>
                  <a:gd name="connsiteX7" fmla="*/ 0 w 1561514"/>
                  <a:gd name="connsiteY7" fmla="*/ 3914382 h 3914382"/>
                  <a:gd name="connsiteX8" fmla="*/ 0 w 1561514"/>
                  <a:gd name="connsiteY8" fmla="*/ 260258 h 3914382"/>
                  <a:gd name="connsiteX9" fmla="*/ 260258 w 1561514"/>
                  <a:gd name="connsiteY9" fmla="*/ 0 h 3914382"/>
                  <a:gd name="connsiteX10" fmla="*/ 1301256 w 1561514"/>
                  <a:gd name="connsiteY10" fmla="*/ 0 h 3914382"/>
                  <a:gd name="connsiteX11" fmla="*/ 1561514 w 1561514"/>
                  <a:gd name="connsiteY11" fmla="*/ 260258 h 391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1514" h="3914382">
                    <a:moveTo>
                      <a:pt x="1561514" y="260258"/>
                    </a:moveTo>
                    <a:lnTo>
                      <a:pt x="1561514" y="3914382"/>
                    </a:lnTo>
                    <a:lnTo>
                      <a:pt x="1090247" y="3914382"/>
                    </a:lnTo>
                    <a:lnTo>
                      <a:pt x="1083959" y="3852012"/>
                    </a:lnTo>
                    <a:cubicBezTo>
                      <a:pt x="1055100" y="3710983"/>
                      <a:pt x="930318" y="3604895"/>
                      <a:pt x="780757" y="3604895"/>
                    </a:cubicBezTo>
                    <a:cubicBezTo>
                      <a:pt x="631196" y="3604895"/>
                      <a:pt x="506413" y="3710983"/>
                      <a:pt x="477555" y="3852012"/>
                    </a:cubicBezTo>
                    <a:lnTo>
                      <a:pt x="471267" y="3914382"/>
                    </a:lnTo>
                    <a:lnTo>
                      <a:pt x="0" y="3914382"/>
                    </a:lnTo>
                    <a:lnTo>
                      <a:pt x="0" y="260258"/>
                    </a:lnTo>
                    <a:cubicBezTo>
                      <a:pt x="0" y="116521"/>
                      <a:pt x="116521" y="0"/>
                      <a:pt x="260258" y="0"/>
                    </a:cubicBezTo>
                    <a:lnTo>
                      <a:pt x="1301256" y="0"/>
                    </a:lnTo>
                    <a:cubicBezTo>
                      <a:pt x="1444993" y="0"/>
                      <a:pt x="1561514" y="116521"/>
                      <a:pt x="1561514" y="260258"/>
                    </a:cubicBezTo>
                    <a:close/>
                  </a:path>
                </a:pathLst>
              </a:custGeom>
              <a:gradFill flip="none" rotWithShape="1">
                <a:gsLst>
                  <a:gs pos="0">
                    <a:srgbClr val="23A6E8"/>
                  </a:gs>
                  <a:gs pos="100000">
                    <a:srgbClr val="0066C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328BB9E-BA83-4487-A40C-3640C9EA6DB8}"/>
                  </a:ext>
                </a:extLst>
              </p:cNvPr>
              <p:cNvSpPr/>
              <p:nvPr/>
            </p:nvSpPr>
            <p:spPr>
              <a:xfrm rot="16200000">
                <a:off x="2224374" y="-16821"/>
                <a:ext cx="1261403" cy="3674013"/>
              </a:xfrm>
              <a:custGeom>
                <a:avLst/>
                <a:gdLst>
                  <a:gd name="connsiteX0" fmla="*/ 1261403 w 1261403"/>
                  <a:gd name="connsiteY0" fmla="*/ 210238 h 3674013"/>
                  <a:gd name="connsiteX1" fmla="*/ 1261403 w 1261403"/>
                  <a:gd name="connsiteY1" fmla="*/ 3674013 h 3674013"/>
                  <a:gd name="connsiteX2" fmla="*/ 940190 w 1261403"/>
                  <a:gd name="connsiteY2" fmla="*/ 3674013 h 3674013"/>
                  <a:gd name="connsiteX3" fmla="*/ 933902 w 1261403"/>
                  <a:gd name="connsiteY3" fmla="*/ 3611645 h 3674013"/>
                  <a:gd name="connsiteX4" fmla="*/ 630700 w 1261403"/>
                  <a:gd name="connsiteY4" fmla="*/ 3364528 h 3674013"/>
                  <a:gd name="connsiteX5" fmla="*/ 327498 w 1261403"/>
                  <a:gd name="connsiteY5" fmla="*/ 3611645 h 3674013"/>
                  <a:gd name="connsiteX6" fmla="*/ 321211 w 1261403"/>
                  <a:gd name="connsiteY6" fmla="*/ 3674013 h 3674013"/>
                  <a:gd name="connsiteX7" fmla="*/ 0 w 1261403"/>
                  <a:gd name="connsiteY7" fmla="*/ 3674013 h 3674013"/>
                  <a:gd name="connsiteX8" fmla="*/ 0 w 1261403"/>
                  <a:gd name="connsiteY8" fmla="*/ 210238 h 3674013"/>
                  <a:gd name="connsiteX9" fmla="*/ 210238 w 1261403"/>
                  <a:gd name="connsiteY9" fmla="*/ 0 h 3674013"/>
                  <a:gd name="connsiteX10" fmla="*/ 1051165 w 1261403"/>
                  <a:gd name="connsiteY10" fmla="*/ 0 h 3674013"/>
                  <a:gd name="connsiteX11" fmla="*/ 1261403 w 1261403"/>
                  <a:gd name="connsiteY11" fmla="*/ 210238 h 367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1403" h="3674013">
                    <a:moveTo>
                      <a:pt x="1261403" y="210238"/>
                    </a:moveTo>
                    <a:lnTo>
                      <a:pt x="1261403" y="3674013"/>
                    </a:lnTo>
                    <a:lnTo>
                      <a:pt x="940190" y="3674013"/>
                    </a:lnTo>
                    <a:lnTo>
                      <a:pt x="933902" y="3611645"/>
                    </a:lnTo>
                    <a:cubicBezTo>
                      <a:pt x="905044" y="3470616"/>
                      <a:pt x="780261" y="3364528"/>
                      <a:pt x="630700" y="3364528"/>
                    </a:cubicBezTo>
                    <a:cubicBezTo>
                      <a:pt x="481139" y="3364528"/>
                      <a:pt x="356357" y="3470616"/>
                      <a:pt x="327498" y="3611645"/>
                    </a:cubicBezTo>
                    <a:lnTo>
                      <a:pt x="321211" y="3674013"/>
                    </a:lnTo>
                    <a:lnTo>
                      <a:pt x="0" y="3674013"/>
                    </a:lnTo>
                    <a:lnTo>
                      <a:pt x="0" y="210238"/>
                    </a:lnTo>
                    <a:cubicBezTo>
                      <a:pt x="0" y="94127"/>
                      <a:pt x="94127" y="0"/>
                      <a:pt x="210238" y="0"/>
                    </a:cubicBezTo>
                    <a:lnTo>
                      <a:pt x="1051165" y="0"/>
                    </a:lnTo>
                    <a:cubicBezTo>
                      <a:pt x="1167276" y="0"/>
                      <a:pt x="1261403" y="94127"/>
                      <a:pt x="1261403" y="210238"/>
                    </a:cubicBezTo>
                    <a:close/>
                  </a:path>
                </a:pathLst>
              </a:cu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Left Bracket 12">
                <a:extLst>
                  <a:ext uri="{FF2B5EF4-FFF2-40B4-BE49-F238E27FC236}">
                    <a16:creationId xmlns:a16="http://schemas.microsoft.com/office/drawing/2014/main" id="{9A036B36-32C2-451B-BCB8-E0DF87143723}"/>
                  </a:ext>
                </a:extLst>
              </p:cNvPr>
              <p:cNvSpPr/>
              <p:nvPr/>
            </p:nvSpPr>
            <p:spPr>
              <a:xfrm>
                <a:off x="903184" y="1092183"/>
                <a:ext cx="3788898" cy="1434903"/>
              </a:xfrm>
              <a:custGeom>
                <a:avLst/>
                <a:gdLst>
                  <a:gd name="connsiteX0" fmla="*/ 3674013 w 3674013"/>
                  <a:gd name="connsiteY0" fmla="*/ 1434903 h 1434903"/>
                  <a:gd name="connsiteX1" fmla="*/ 0 w 3674013"/>
                  <a:gd name="connsiteY1" fmla="*/ 1392688 h 1434903"/>
                  <a:gd name="connsiteX2" fmla="*/ 0 w 3674013"/>
                  <a:gd name="connsiteY2" fmla="*/ 42215 h 1434903"/>
                  <a:gd name="connsiteX3" fmla="*/ 3674013 w 3674013"/>
                  <a:gd name="connsiteY3" fmla="*/ 0 h 1434903"/>
                  <a:gd name="connsiteX4" fmla="*/ 3674013 w 3674013"/>
                  <a:gd name="connsiteY4" fmla="*/ 1434903 h 1434903"/>
                  <a:gd name="connsiteX0" fmla="*/ 3674013 w 3674013"/>
                  <a:gd name="connsiteY0" fmla="*/ 1434903 h 1434903"/>
                  <a:gd name="connsiteX1" fmla="*/ 0 w 3674013"/>
                  <a:gd name="connsiteY1" fmla="*/ 1392688 h 1434903"/>
                  <a:gd name="connsiteX2" fmla="*/ 0 w 3674013"/>
                  <a:gd name="connsiteY2" fmla="*/ 42215 h 1434903"/>
                  <a:gd name="connsiteX3" fmla="*/ 3674013 w 3674013"/>
                  <a:gd name="connsiteY3" fmla="*/ 0 h 1434903"/>
                  <a:gd name="connsiteX0" fmla="*/ 3674013 w 3674013"/>
                  <a:gd name="connsiteY0" fmla="*/ 1434903 h 1434903"/>
                  <a:gd name="connsiteX1" fmla="*/ 0 w 3674013"/>
                  <a:gd name="connsiteY1" fmla="*/ 1392688 h 1434903"/>
                  <a:gd name="connsiteX2" fmla="*/ 0 w 3674013"/>
                  <a:gd name="connsiteY2" fmla="*/ 42215 h 1434903"/>
                  <a:gd name="connsiteX3" fmla="*/ 3674013 w 3674013"/>
                  <a:gd name="connsiteY3" fmla="*/ 0 h 1434903"/>
                  <a:gd name="connsiteX4" fmla="*/ 3674013 w 3674013"/>
                  <a:gd name="connsiteY4" fmla="*/ 1434903 h 1434903"/>
                  <a:gd name="connsiteX0" fmla="*/ 3674013 w 3674013"/>
                  <a:gd name="connsiteY0" fmla="*/ 1434903 h 1434903"/>
                  <a:gd name="connsiteX1" fmla="*/ 0 w 3674013"/>
                  <a:gd name="connsiteY1" fmla="*/ 1392688 h 1434903"/>
                  <a:gd name="connsiteX2" fmla="*/ 0 w 3674013"/>
                  <a:gd name="connsiteY2" fmla="*/ 42215 h 1434903"/>
                  <a:gd name="connsiteX3" fmla="*/ 3674013 w 3674013"/>
                  <a:gd name="connsiteY3" fmla="*/ 0 h 1434903"/>
                </a:gdLst>
                <a:ahLst/>
                <a:cxnLst>
                  <a:cxn ang="0">
                    <a:pos x="connsiteX0" y="connsiteY0"/>
                  </a:cxn>
                  <a:cxn ang="0">
                    <a:pos x="connsiteX1" y="connsiteY1"/>
                  </a:cxn>
                  <a:cxn ang="0">
                    <a:pos x="connsiteX2" y="connsiteY2"/>
                  </a:cxn>
                  <a:cxn ang="0">
                    <a:pos x="connsiteX3" y="connsiteY3"/>
                  </a:cxn>
                </a:cxnLst>
                <a:rect l="l" t="t" r="r" b="b"/>
                <a:pathLst>
                  <a:path w="3674013" h="1434903" stroke="0" extrusionOk="0">
                    <a:moveTo>
                      <a:pt x="3674013" y="1434903"/>
                    </a:moveTo>
                    <a:cubicBezTo>
                      <a:pt x="1644912" y="1434903"/>
                      <a:pt x="0" y="1416003"/>
                      <a:pt x="0" y="1392688"/>
                    </a:cubicBezTo>
                    <a:lnTo>
                      <a:pt x="0" y="42215"/>
                    </a:lnTo>
                    <a:cubicBezTo>
                      <a:pt x="0" y="18900"/>
                      <a:pt x="1644912" y="0"/>
                      <a:pt x="3674013" y="0"/>
                    </a:cubicBezTo>
                    <a:lnTo>
                      <a:pt x="3674013" y="1434903"/>
                    </a:lnTo>
                    <a:close/>
                  </a:path>
                  <a:path w="3674013" h="1434903" fill="none">
                    <a:moveTo>
                      <a:pt x="3674013" y="1434903"/>
                    </a:moveTo>
                    <a:cubicBezTo>
                      <a:pt x="1644912" y="1434903"/>
                      <a:pt x="0" y="1416003"/>
                      <a:pt x="0" y="1392688"/>
                    </a:cubicBezTo>
                    <a:lnTo>
                      <a:pt x="0" y="42215"/>
                    </a:lnTo>
                    <a:cubicBezTo>
                      <a:pt x="0" y="18900"/>
                      <a:pt x="1644912" y="0"/>
                      <a:pt x="3674013" y="0"/>
                    </a:cubicBezTo>
                  </a:path>
                </a:pathLst>
              </a:custGeom>
              <a:ln w="9525">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a:extLst>
                  <a:ext uri="{FF2B5EF4-FFF2-40B4-BE49-F238E27FC236}">
                    <a16:creationId xmlns:a16="http://schemas.microsoft.com/office/drawing/2014/main" id="{936A1819-B2E6-4463-837D-56D1EEC9E752}"/>
                  </a:ext>
                </a:extLst>
              </p:cNvPr>
              <p:cNvSpPr txBox="1"/>
              <p:nvPr/>
            </p:nvSpPr>
            <p:spPr>
              <a:xfrm>
                <a:off x="1050138" y="1440842"/>
                <a:ext cx="3189445" cy="749650"/>
              </a:xfrm>
              <a:prstGeom prst="rect">
                <a:avLst/>
              </a:prstGeom>
              <a:noFill/>
            </p:spPr>
            <p:txBody>
              <a:bodyPr wrap="square" rtlCol="0">
                <a:spAutoFit/>
              </a:bodyPr>
              <a:lstStyle/>
              <a:p>
                <a:pPr algn="ctr"/>
                <a:r>
                  <a:rPr lang="en-US" sz="4000" b="1" dirty="0">
                    <a:solidFill>
                      <a:schemeClr val="bg1"/>
                    </a:solidFill>
                    <a:latin typeface="Century Gothic" panose="020B0502020202020204" pitchFamily="34" charset="0"/>
                  </a:rPr>
                  <a:t>COLIFOM</a:t>
                </a:r>
              </a:p>
            </p:txBody>
          </p:sp>
        </p:grpSp>
      </p:grpSp>
      <p:sp>
        <p:nvSpPr>
          <p:cNvPr id="64" name="Rectangle 63">
            <a:extLst>
              <a:ext uri="{FF2B5EF4-FFF2-40B4-BE49-F238E27FC236}">
                <a16:creationId xmlns:a16="http://schemas.microsoft.com/office/drawing/2014/main" id="{166CA381-B8E9-4260-9D4F-654D8D7073F3}"/>
              </a:ext>
            </a:extLst>
          </p:cNvPr>
          <p:cNvSpPr/>
          <p:nvPr/>
        </p:nvSpPr>
        <p:spPr>
          <a:xfrm rot="439804">
            <a:off x="7255373" y="3073046"/>
            <a:ext cx="3707770" cy="963568"/>
          </a:xfrm>
          <a:prstGeom prst="rect">
            <a:avLst/>
          </a:prstGeom>
          <a:gradFill flip="none" rotWithShape="1">
            <a:gsLst>
              <a:gs pos="0">
                <a:srgbClr val="E6E7E9">
                  <a:alpha val="0"/>
                </a:srgbClr>
              </a:gs>
              <a:gs pos="100000">
                <a:schemeClr val="tx1">
                  <a:alpha val="45000"/>
                </a:schemeClr>
              </a:gs>
            </a:gsLst>
            <a:lin ang="2700000" scaled="1"/>
            <a:tileRect/>
          </a:gra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B4722E80-26B1-49A7-A77F-B1A779C192A3}"/>
              </a:ext>
            </a:extLst>
          </p:cNvPr>
          <p:cNvGrpSpPr/>
          <p:nvPr/>
        </p:nvGrpSpPr>
        <p:grpSpPr>
          <a:xfrm>
            <a:off x="3941216" y="2617569"/>
            <a:ext cx="3750646" cy="1146872"/>
            <a:chOff x="5413659" y="1363665"/>
            <a:chExt cx="3914383" cy="1214538"/>
          </a:xfrm>
        </p:grpSpPr>
        <p:grpSp>
          <p:nvGrpSpPr>
            <p:cNvPr id="66" name="Group 65">
              <a:extLst>
                <a:ext uri="{FF2B5EF4-FFF2-40B4-BE49-F238E27FC236}">
                  <a16:creationId xmlns:a16="http://schemas.microsoft.com/office/drawing/2014/main" id="{3361FB6E-41F6-46EC-95A6-2BA02F153227}"/>
                </a:ext>
              </a:extLst>
            </p:cNvPr>
            <p:cNvGrpSpPr/>
            <p:nvPr/>
          </p:nvGrpSpPr>
          <p:grpSpPr>
            <a:xfrm>
              <a:off x="5413659" y="1363665"/>
              <a:ext cx="3914383" cy="1214538"/>
              <a:chOff x="3119461" y="2797104"/>
              <a:chExt cx="3914383" cy="1214538"/>
            </a:xfrm>
          </p:grpSpPr>
          <p:sp>
            <p:nvSpPr>
              <p:cNvPr id="70" name="Rectangle: Top Corners Rounded 69">
                <a:extLst>
                  <a:ext uri="{FF2B5EF4-FFF2-40B4-BE49-F238E27FC236}">
                    <a16:creationId xmlns:a16="http://schemas.microsoft.com/office/drawing/2014/main" id="{1CD8C1E3-BC7F-4186-82CA-C3C9C095A4B3}"/>
                  </a:ext>
                </a:extLst>
              </p:cNvPr>
              <p:cNvSpPr/>
              <p:nvPr/>
            </p:nvSpPr>
            <p:spPr>
              <a:xfrm rot="5400000">
                <a:off x="4469981" y="1447779"/>
                <a:ext cx="1213343" cy="3914383"/>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A27B471-0242-4767-BD3A-CB39421E7FE6}"/>
                  </a:ext>
                </a:extLst>
              </p:cNvPr>
              <p:cNvSpPr/>
              <p:nvPr/>
            </p:nvSpPr>
            <p:spPr>
              <a:xfrm rot="5400000">
                <a:off x="6200921" y="3177526"/>
                <a:ext cx="1213344" cy="452500"/>
              </a:xfrm>
              <a:custGeom>
                <a:avLst/>
                <a:gdLst>
                  <a:gd name="connsiteX0" fmla="*/ 0 w 1213343"/>
                  <a:gd name="connsiteY0" fmla="*/ 452500 h 452500"/>
                  <a:gd name="connsiteX1" fmla="*/ 0 w 1213343"/>
                  <a:gd name="connsiteY1" fmla="*/ 202228 h 452500"/>
                  <a:gd name="connsiteX2" fmla="*/ 202228 w 1213343"/>
                  <a:gd name="connsiteY2" fmla="*/ 0 h 452500"/>
                  <a:gd name="connsiteX3" fmla="*/ 1011115 w 1213343"/>
                  <a:gd name="connsiteY3" fmla="*/ 0 h 452500"/>
                  <a:gd name="connsiteX4" fmla="*/ 1213343 w 1213343"/>
                  <a:gd name="connsiteY4" fmla="*/ 202228 h 452500"/>
                  <a:gd name="connsiteX5" fmla="*/ 1213343 w 1213343"/>
                  <a:gd name="connsiteY5" fmla="*/ 452500 h 4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3343" h="452500">
                    <a:moveTo>
                      <a:pt x="0" y="452500"/>
                    </a:moveTo>
                    <a:lnTo>
                      <a:pt x="0" y="202228"/>
                    </a:lnTo>
                    <a:cubicBezTo>
                      <a:pt x="0" y="90541"/>
                      <a:pt x="90541" y="0"/>
                      <a:pt x="202228" y="0"/>
                    </a:cubicBezTo>
                    <a:lnTo>
                      <a:pt x="1011115" y="0"/>
                    </a:lnTo>
                    <a:cubicBezTo>
                      <a:pt x="1122802" y="0"/>
                      <a:pt x="1213343" y="90541"/>
                      <a:pt x="1213343" y="202228"/>
                    </a:cubicBezTo>
                    <a:lnTo>
                      <a:pt x="1213343" y="452500"/>
                    </a:lnTo>
                    <a:close/>
                  </a:path>
                </a:pathLst>
              </a:cu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TextBox 66">
              <a:extLst>
                <a:ext uri="{FF2B5EF4-FFF2-40B4-BE49-F238E27FC236}">
                  <a16:creationId xmlns:a16="http://schemas.microsoft.com/office/drawing/2014/main" id="{ACFD994F-F7C6-4492-9FDB-2BCAC456E34E}"/>
                </a:ext>
              </a:extLst>
            </p:cNvPr>
            <p:cNvSpPr txBox="1"/>
            <p:nvPr/>
          </p:nvSpPr>
          <p:spPr>
            <a:xfrm>
              <a:off x="8875868" y="1642793"/>
              <a:ext cx="442750" cy="646331"/>
            </a:xfrm>
            <a:prstGeom prst="rect">
              <a:avLst/>
            </a:prstGeom>
            <a:noFill/>
          </p:spPr>
          <p:txBody>
            <a:bodyPr wrap="none" rtlCol="0">
              <a:spAutoFit/>
            </a:bodyPr>
            <a:lstStyle/>
            <a:p>
              <a:r>
                <a:rPr lang="en-US" sz="3600" b="1" dirty="0">
                  <a:solidFill>
                    <a:schemeClr val="bg1"/>
                  </a:solidFill>
                  <a:latin typeface="Century Gothic" panose="020B0502020202020204" pitchFamily="34" charset="0"/>
                </a:rPr>
                <a:t>2</a:t>
              </a:r>
            </a:p>
          </p:txBody>
        </p:sp>
        <p:sp>
          <p:nvSpPr>
            <p:cNvPr id="69" name="TextBox 68">
              <a:extLst>
                <a:ext uri="{FF2B5EF4-FFF2-40B4-BE49-F238E27FC236}">
                  <a16:creationId xmlns:a16="http://schemas.microsoft.com/office/drawing/2014/main" id="{B1E484E2-4DF0-4768-8403-F3409737270D}"/>
                </a:ext>
              </a:extLst>
            </p:cNvPr>
            <p:cNvSpPr txBox="1"/>
            <p:nvPr/>
          </p:nvSpPr>
          <p:spPr>
            <a:xfrm>
              <a:off x="5581657" y="1531411"/>
              <a:ext cx="3410498" cy="977807"/>
            </a:xfrm>
            <a:prstGeom prst="rect">
              <a:avLst/>
            </a:prstGeom>
            <a:noFill/>
          </p:spPr>
          <p:txBody>
            <a:bodyPr wrap="square" rtlCol="0">
              <a:spAutoFit/>
            </a:bodyPr>
            <a:lstStyle/>
            <a:p>
              <a:r>
                <a:rPr lang="en-US" dirty="0">
                  <a:solidFill>
                    <a:srgbClr val="23A6E8"/>
                  </a:solidFill>
                  <a:latin typeface="Century Gothic" panose="020B0502020202020204" pitchFamily="34" charset="0"/>
                </a:rPr>
                <a:t>≥0.2–0.5mg/l FRC at point of delivery of delivery (chlorinated water)</a:t>
              </a:r>
            </a:p>
          </p:txBody>
        </p:sp>
      </p:grpSp>
      <p:grpSp>
        <p:nvGrpSpPr>
          <p:cNvPr id="93" name="Group 92">
            <a:extLst>
              <a:ext uri="{FF2B5EF4-FFF2-40B4-BE49-F238E27FC236}">
                <a16:creationId xmlns:a16="http://schemas.microsoft.com/office/drawing/2014/main" id="{CDEF8D35-7E1B-43A4-B2CA-1397FC63EDF8}"/>
              </a:ext>
            </a:extLst>
          </p:cNvPr>
          <p:cNvGrpSpPr/>
          <p:nvPr/>
        </p:nvGrpSpPr>
        <p:grpSpPr>
          <a:xfrm>
            <a:off x="3760744" y="2366879"/>
            <a:ext cx="3996279" cy="1543352"/>
            <a:chOff x="1527771" y="2633706"/>
            <a:chExt cx="4170739" cy="1634407"/>
          </a:xfrm>
        </p:grpSpPr>
        <p:sp>
          <p:nvSpPr>
            <p:cNvPr id="72" name="Freeform: Shape 71">
              <a:extLst>
                <a:ext uri="{FF2B5EF4-FFF2-40B4-BE49-F238E27FC236}">
                  <a16:creationId xmlns:a16="http://schemas.microsoft.com/office/drawing/2014/main" id="{7B3EAE41-2551-4588-850C-7D16A3944F61}"/>
                </a:ext>
              </a:extLst>
            </p:cNvPr>
            <p:cNvSpPr/>
            <p:nvPr/>
          </p:nvSpPr>
          <p:spPr>
            <a:xfrm rot="16200000">
              <a:off x="4532654" y="3029363"/>
              <a:ext cx="1561514" cy="770199"/>
            </a:xfrm>
            <a:custGeom>
              <a:avLst/>
              <a:gdLst>
                <a:gd name="connsiteX0" fmla="*/ 1561514 w 1561514"/>
                <a:gd name="connsiteY0" fmla="*/ 0 h 641295"/>
                <a:gd name="connsiteX1" fmla="*/ 1561514 w 1561514"/>
                <a:gd name="connsiteY1" fmla="*/ 641295 h 641295"/>
                <a:gd name="connsiteX2" fmla="*/ 1090247 w 1561514"/>
                <a:gd name="connsiteY2" fmla="*/ 641295 h 641295"/>
                <a:gd name="connsiteX3" fmla="*/ 1083959 w 1561514"/>
                <a:gd name="connsiteY3" fmla="*/ 578925 h 641295"/>
                <a:gd name="connsiteX4" fmla="*/ 780757 w 1561514"/>
                <a:gd name="connsiteY4" fmla="*/ 331808 h 641295"/>
                <a:gd name="connsiteX5" fmla="*/ 477555 w 1561514"/>
                <a:gd name="connsiteY5" fmla="*/ 578925 h 641295"/>
                <a:gd name="connsiteX6" fmla="*/ 471267 w 1561514"/>
                <a:gd name="connsiteY6" fmla="*/ 641295 h 641295"/>
                <a:gd name="connsiteX7" fmla="*/ 0 w 1561514"/>
                <a:gd name="connsiteY7" fmla="*/ 641295 h 641295"/>
                <a:gd name="connsiteX8" fmla="*/ 0 w 1561514"/>
                <a:gd name="connsiteY8" fmla="*/ 0 h 64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514" h="641295">
                  <a:moveTo>
                    <a:pt x="1561514" y="0"/>
                  </a:moveTo>
                  <a:lnTo>
                    <a:pt x="1561514" y="641295"/>
                  </a:lnTo>
                  <a:lnTo>
                    <a:pt x="1090247" y="641295"/>
                  </a:lnTo>
                  <a:lnTo>
                    <a:pt x="1083959" y="578925"/>
                  </a:lnTo>
                  <a:cubicBezTo>
                    <a:pt x="1055100" y="437896"/>
                    <a:pt x="930318" y="331808"/>
                    <a:pt x="780757" y="331808"/>
                  </a:cubicBezTo>
                  <a:cubicBezTo>
                    <a:pt x="631196" y="331808"/>
                    <a:pt x="506413" y="437896"/>
                    <a:pt x="477555" y="578925"/>
                  </a:cubicBezTo>
                  <a:lnTo>
                    <a:pt x="471267" y="641295"/>
                  </a:lnTo>
                  <a:lnTo>
                    <a:pt x="0" y="641295"/>
                  </a:lnTo>
                  <a:lnTo>
                    <a:pt x="0" y="0"/>
                  </a:lnTo>
                  <a:close/>
                </a:path>
              </a:pathLst>
            </a:custGeom>
            <a:solidFill>
              <a:schemeClr val="tx1">
                <a:alpha val="22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14FEB18D-2DA9-4579-A199-163B41060B92}"/>
                </a:ext>
              </a:extLst>
            </p:cNvPr>
            <p:cNvGrpSpPr/>
            <p:nvPr/>
          </p:nvGrpSpPr>
          <p:grpSpPr>
            <a:xfrm>
              <a:off x="1527771" y="2706599"/>
              <a:ext cx="3914382" cy="1561514"/>
              <a:chOff x="777702" y="1039430"/>
              <a:chExt cx="3914382" cy="1561514"/>
            </a:xfrm>
          </p:grpSpPr>
          <p:sp>
            <p:nvSpPr>
              <p:cNvPr id="74" name="Freeform: Shape 73">
                <a:extLst>
                  <a:ext uri="{FF2B5EF4-FFF2-40B4-BE49-F238E27FC236}">
                    <a16:creationId xmlns:a16="http://schemas.microsoft.com/office/drawing/2014/main" id="{03FB26B7-FE60-4082-9BAE-A98F8A0DE121}"/>
                  </a:ext>
                </a:extLst>
              </p:cNvPr>
              <p:cNvSpPr/>
              <p:nvPr/>
            </p:nvSpPr>
            <p:spPr>
              <a:xfrm rot="16200000">
                <a:off x="1954136" y="-137004"/>
                <a:ext cx="1561514" cy="3914382"/>
              </a:xfrm>
              <a:custGeom>
                <a:avLst/>
                <a:gdLst>
                  <a:gd name="connsiteX0" fmla="*/ 1561514 w 1561514"/>
                  <a:gd name="connsiteY0" fmla="*/ 260258 h 3914382"/>
                  <a:gd name="connsiteX1" fmla="*/ 1561514 w 1561514"/>
                  <a:gd name="connsiteY1" fmla="*/ 3914382 h 3914382"/>
                  <a:gd name="connsiteX2" fmla="*/ 1090247 w 1561514"/>
                  <a:gd name="connsiteY2" fmla="*/ 3914382 h 3914382"/>
                  <a:gd name="connsiteX3" fmla="*/ 1083959 w 1561514"/>
                  <a:gd name="connsiteY3" fmla="*/ 3852012 h 3914382"/>
                  <a:gd name="connsiteX4" fmla="*/ 780757 w 1561514"/>
                  <a:gd name="connsiteY4" fmla="*/ 3604895 h 3914382"/>
                  <a:gd name="connsiteX5" fmla="*/ 477555 w 1561514"/>
                  <a:gd name="connsiteY5" fmla="*/ 3852012 h 3914382"/>
                  <a:gd name="connsiteX6" fmla="*/ 471267 w 1561514"/>
                  <a:gd name="connsiteY6" fmla="*/ 3914382 h 3914382"/>
                  <a:gd name="connsiteX7" fmla="*/ 0 w 1561514"/>
                  <a:gd name="connsiteY7" fmla="*/ 3914382 h 3914382"/>
                  <a:gd name="connsiteX8" fmla="*/ 0 w 1561514"/>
                  <a:gd name="connsiteY8" fmla="*/ 260258 h 3914382"/>
                  <a:gd name="connsiteX9" fmla="*/ 260258 w 1561514"/>
                  <a:gd name="connsiteY9" fmla="*/ 0 h 3914382"/>
                  <a:gd name="connsiteX10" fmla="*/ 1301256 w 1561514"/>
                  <a:gd name="connsiteY10" fmla="*/ 0 h 3914382"/>
                  <a:gd name="connsiteX11" fmla="*/ 1561514 w 1561514"/>
                  <a:gd name="connsiteY11" fmla="*/ 260258 h 391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1514" h="3914382">
                    <a:moveTo>
                      <a:pt x="1561514" y="260258"/>
                    </a:moveTo>
                    <a:lnTo>
                      <a:pt x="1561514" y="3914382"/>
                    </a:lnTo>
                    <a:lnTo>
                      <a:pt x="1090247" y="3914382"/>
                    </a:lnTo>
                    <a:lnTo>
                      <a:pt x="1083959" y="3852012"/>
                    </a:lnTo>
                    <a:cubicBezTo>
                      <a:pt x="1055100" y="3710983"/>
                      <a:pt x="930318" y="3604895"/>
                      <a:pt x="780757" y="3604895"/>
                    </a:cubicBezTo>
                    <a:cubicBezTo>
                      <a:pt x="631196" y="3604895"/>
                      <a:pt x="506413" y="3710983"/>
                      <a:pt x="477555" y="3852012"/>
                    </a:cubicBezTo>
                    <a:lnTo>
                      <a:pt x="471267" y="3914382"/>
                    </a:lnTo>
                    <a:lnTo>
                      <a:pt x="0" y="3914382"/>
                    </a:lnTo>
                    <a:lnTo>
                      <a:pt x="0" y="260258"/>
                    </a:lnTo>
                    <a:cubicBezTo>
                      <a:pt x="0" y="116521"/>
                      <a:pt x="116521" y="0"/>
                      <a:pt x="260258" y="0"/>
                    </a:cubicBezTo>
                    <a:lnTo>
                      <a:pt x="1301256" y="0"/>
                    </a:lnTo>
                    <a:cubicBezTo>
                      <a:pt x="1444993" y="0"/>
                      <a:pt x="1561514" y="116521"/>
                      <a:pt x="1561514" y="260258"/>
                    </a:cubicBezTo>
                    <a:close/>
                  </a:path>
                </a:pathLst>
              </a:custGeom>
              <a:gradFill flip="none" rotWithShape="1">
                <a:gsLst>
                  <a:gs pos="0">
                    <a:srgbClr val="CC00CC"/>
                  </a:gs>
                  <a:gs pos="100000">
                    <a:srgbClr val="99336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279BCFAA-DF5B-4918-A3B0-071160549DAA}"/>
                  </a:ext>
                </a:extLst>
              </p:cNvPr>
              <p:cNvSpPr/>
              <p:nvPr/>
            </p:nvSpPr>
            <p:spPr>
              <a:xfrm rot="16200000">
                <a:off x="2224374" y="-16821"/>
                <a:ext cx="1261403" cy="3674013"/>
              </a:xfrm>
              <a:custGeom>
                <a:avLst/>
                <a:gdLst>
                  <a:gd name="connsiteX0" fmla="*/ 1261403 w 1261403"/>
                  <a:gd name="connsiteY0" fmla="*/ 210238 h 3674013"/>
                  <a:gd name="connsiteX1" fmla="*/ 1261403 w 1261403"/>
                  <a:gd name="connsiteY1" fmla="*/ 3674013 h 3674013"/>
                  <a:gd name="connsiteX2" fmla="*/ 940190 w 1261403"/>
                  <a:gd name="connsiteY2" fmla="*/ 3674013 h 3674013"/>
                  <a:gd name="connsiteX3" fmla="*/ 933902 w 1261403"/>
                  <a:gd name="connsiteY3" fmla="*/ 3611645 h 3674013"/>
                  <a:gd name="connsiteX4" fmla="*/ 630700 w 1261403"/>
                  <a:gd name="connsiteY4" fmla="*/ 3364528 h 3674013"/>
                  <a:gd name="connsiteX5" fmla="*/ 327498 w 1261403"/>
                  <a:gd name="connsiteY5" fmla="*/ 3611645 h 3674013"/>
                  <a:gd name="connsiteX6" fmla="*/ 321211 w 1261403"/>
                  <a:gd name="connsiteY6" fmla="*/ 3674013 h 3674013"/>
                  <a:gd name="connsiteX7" fmla="*/ 0 w 1261403"/>
                  <a:gd name="connsiteY7" fmla="*/ 3674013 h 3674013"/>
                  <a:gd name="connsiteX8" fmla="*/ 0 w 1261403"/>
                  <a:gd name="connsiteY8" fmla="*/ 210238 h 3674013"/>
                  <a:gd name="connsiteX9" fmla="*/ 210238 w 1261403"/>
                  <a:gd name="connsiteY9" fmla="*/ 0 h 3674013"/>
                  <a:gd name="connsiteX10" fmla="*/ 1051165 w 1261403"/>
                  <a:gd name="connsiteY10" fmla="*/ 0 h 3674013"/>
                  <a:gd name="connsiteX11" fmla="*/ 1261403 w 1261403"/>
                  <a:gd name="connsiteY11" fmla="*/ 210238 h 367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1403" h="3674013">
                    <a:moveTo>
                      <a:pt x="1261403" y="210238"/>
                    </a:moveTo>
                    <a:lnTo>
                      <a:pt x="1261403" y="3674013"/>
                    </a:lnTo>
                    <a:lnTo>
                      <a:pt x="940190" y="3674013"/>
                    </a:lnTo>
                    <a:lnTo>
                      <a:pt x="933902" y="3611645"/>
                    </a:lnTo>
                    <a:cubicBezTo>
                      <a:pt x="905044" y="3470616"/>
                      <a:pt x="780261" y="3364528"/>
                      <a:pt x="630700" y="3364528"/>
                    </a:cubicBezTo>
                    <a:cubicBezTo>
                      <a:pt x="481139" y="3364528"/>
                      <a:pt x="356357" y="3470616"/>
                      <a:pt x="327498" y="3611645"/>
                    </a:cubicBezTo>
                    <a:lnTo>
                      <a:pt x="321211" y="3674013"/>
                    </a:lnTo>
                    <a:lnTo>
                      <a:pt x="0" y="3674013"/>
                    </a:lnTo>
                    <a:lnTo>
                      <a:pt x="0" y="210238"/>
                    </a:lnTo>
                    <a:cubicBezTo>
                      <a:pt x="0" y="94127"/>
                      <a:pt x="94127" y="0"/>
                      <a:pt x="210238" y="0"/>
                    </a:cubicBezTo>
                    <a:lnTo>
                      <a:pt x="1051165" y="0"/>
                    </a:lnTo>
                    <a:cubicBezTo>
                      <a:pt x="1167276" y="0"/>
                      <a:pt x="1261403" y="94127"/>
                      <a:pt x="1261403" y="210238"/>
                    </a:cubicBezTo>
                    <a:close/>
                  </a:path>
                </a:pathLst>
              </a:cu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Left Bracket 12">
                <a:extLst>
                  <a:ext uri="{FF2B5EF4-FFF2-40B4-BE49-F238E27FC236}">
                    <a16:creationId xmlns:a16="http://schemas.microsoft.com/office/drawing/2014/main" id="{2C82CF0E-9D91-4A35-B4E7-AB34EA508F62}"/>
                  </a:ext>
                </a:extLst>
              </p:cNvPr>
              <p:cNvSpPr/>
              <p:nvPr/>
            </p:nvSpPr>
            <p:spPr>
              <a:xfrm>
                <a:off x="903184" y="1092183"/>
                <a:ext cx="3788898" cy="1434903"/>
              </a:xfrm>
              <a:custGeom>
                <a:avLst/>
                <a:gdLst>
                  <a:gd name="connsiteX0" fmla="*/ 3674013 w 3674013"/>
                  <a:gd name="connsiteY0" fmla="*/ 1434903 h 1434903"/>
                  <a:gd name="connsiteX1" fmla="*/ 0 w 3674013"/>
                  <a:gd name="connsiteY1" fmla="*/ 1392688 h 1434903"/>
                  <a:gd name="connsiteX2" fmla="*/ 0 w 3674013"/>
                  <a:gd name="connsiteY2" fmla="*/ 42215 h 1434903"/>
                  <a:gd name="connsiteX3" fmla="*/ 3674013 w 3674013"/>
                  <a:gd name="connsiteY3" fmla="*/ 0 h 1434903"/>
                  <a:gd name="connsiteX4" fmla="*/ 3674013 w 3674013"/>
                  <a:gd name="connsiteY4" fmla="*/ 1434903 h 1434903"/>
                  <a:gd name="connsiteX0" fmla="*/ 3674013 w 3674013"/>
                  <a:gd name="connsiteY0" fmla="*/ 1434903 h 1434903"/>
                  <a:gd name="connsiteX1" fmla="*/ 0 w 3674013"/>
                  <a:gd name="connsiteY1" fmla="*/ 1392688 h 1434903"/>
                  <a:gd name="connsiteX2" fmla="*/ 0 w 3674013"/>
                  <a:gd name="connsiteY2" fmla="*/ 42215 h 1434903"/>
                  <a:gd name="connsiteX3" fmla="*/ 3674013 w 3674013"/>
                  <a:gd name="connsiteY3" fmla="*/ 0 h 1434903"/>
                  <a:gd name="connsiteX0" fmla="*/ 3674013 w 3674013"/>
                  <a:gd name="connsiteY0" fmla="*/ 1434903 h 1434903"/>
                  <a:gd name="connsiteX1" fmla="*/ 0 w 3674013"/>
                  <a:gd name="connsiteY1" fmla="*/ 1392688 h 1434903"/>
                  <a:gd name="connsiteX2" fmla="*/ 0 w 3674013"/>
                  <a:gd name="connsiteY2" fmla="*/ 42215 h 1434903"/>
                  <a:gd name="connsiteX3" fmla="*/ 3674013 w 3674013"/>
                  <a:gd name="connsiteY3" fmla="*/ 0 h 1434903"/>
                  <a:gd name="connsiteX4" fmla="*/ 3674013 w 3674013"/>
                  <a:gd name="connsiteY4" fmla="*/ 1434903 h 1434903"/>
                  <a:gd name="connsiteX0" fmla="*/ 3674013 w 3674013"/>
                  <a:gd name="connsiteY0" fmla="*/ 1434903 h 1434903"/>
                  <a:gd name="connsiteX1" fmla="*/ 0 w 3674013"/>
                  <a:gd name="connsiteY1" fmla="*/ 1392688 h 1434903"/>
                  <a:gd name="connsiteX2" fmla="*/ 0 w 3674013"/>
                  <a:gd name="connsiteY2" fmla="*/ 42215 h 1434903"/>
                  <a:gd name="connsiteX3" fmla="*/ 3674013 w 3674013"/>
                  <a:gd name="connsiteY3" fmla="*/ 0 h 1434903"/>
                </a:gdLst>
                <a:ahLst/>
                <a:cxnLst>
                  <a:cxn ang="0">
                    <a:pos x="connsiteX0" y="connsiteY0"/>
                  </a:cxn>
                  <a:cxn ang="0">
                    <a:pos x="connsiteX1" y="connsiteY1"/>
                  </a:cxn>
                  <a:cxn ang="0">
                    <a:pos x="connsiteX2" y="connsiteY2"/>
                  </a:cxn>
                  <a:cxn ang="0">
                    <a:pos x="connsiteX3" y="connsiteY3"/>
                  </a:cxn>
                </a:cxnLst>
                <a:rect l="l" t="t" r="r" b="b"/>
                <a:pathLst>
                  <a:path w="3674013" h="1434903" stroke="0" extrusionOk="0">
                    <a:moveTo>
                      <a:pt x="3674013" y="1434903"/>
                    </a:moveTo>
                    <a:cubicBezTo>
                      <a:pt x="1644912" y="1434903"/>
                      <a:pt x="0" y="1416003"/>
                      <a:pt x="0" y="1392688"/>
                    </a:cubicBezTo>
                    <a:lnTo>
                      <a:pt x="0" y="42215"/>
                    </a:lnTo>
                    <a:cubicBezTo>
                      <a:pt x="0" y="18900"/>
                      <a:pt x="1644912" y="0"/>
                      <a:pt x="3674013" y="0"/>
                    </a:cubicBezTo>
                    <a:lnTo>
                      <a:pt x="3674013" y="1434903"/>
                    </a:lnTo>
                    <a:close/>
                  </a:path>
                  <a:path w="3674013" h="1434903" fill="none">
                    <a:moveTo>
                      <a:pt x="3674013" y="1434903"/>
                    </a:moveTo>
                    <a:cubicBezTo>
                      <a:pt x="1644912" y="1434903"/>
                      <a:pt x="0" y="1416003"/>
                      <a:pt x="0" y="1392688"/>
                    </a:cubicBezTo>
                    <a:lnTo>
                      <a:pt x="0" y="42215"/>
                    </a:lnTo>
                    <a:cubicBezTo>
                      <a:pt x="0" y="18900"/>
                      <a:pt x="1644912" y="0"/>
                      <a:pt x="3674013" y="0"/>
                    </a:cubicBezTo>
                  </a:path>
                </a:pathLst>
              </a:custGeom>
              <a:ln w="9525">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TextBox 76">
                <a:extLst>
                  <a:ext uri="{FF2B5EF4-FFF2-40B4-BE49-F238E27FC236}">
                    <a16:creationId xmlns:a16="http://schemas.microsoft.com/office/drawing/2014/main" id="{D791129D-41F0-4553-AC72-93C09870C7F9}"/>
                  </a:ext>
                </a:extLst>
              </p:cNvPr>
              <p:cNvSpPr txBox="1"/>
              <p:nvPr/>
            </p:nvSpPr>
            <p:spPr>
              <a:xfrm>
                <a:off x="1050138" y="1440843"/>
                <a:ext cx="3189445" cy="749650"/>
              </a:xfrm>
              <a:prstGeom prst="rect">
                <a:avLst/>
              </a:prstGeom>
              <a:noFill/>
            </p:spPr>
            <p:txBody>
              <a:bodyPr wrap="square" rtlCol="0">
                <a:spAutoFit/>
              </a:bodyPr>
              <a:lstStyle/>
              <a:p>
                <a:pPr algn="ctr"/>
                <a:r>
                  <a:rPr lang="en-US" sz="4000" b="1" dirty="0">
                    <a:solidFill>
                      <a:schemeClr val="bg1"/>
                    </a:solidFill>
                    <a:latin typeface="Century Gothic" panose="020B0502020202020204" pitchFamily="34" charset="0"/>
                  </a:rPr>
                  <a:t>FRC</a:t>
                </a:r>
              </a:p>
            </p:txBody>
          </p:sp>
        </p:grpSp>
      </p:grpSp>
      <p:sp>
        <p:nvSpPr>
          <p:cNvPr id="78" name="Rectangle 77">
            <a:extLst>
              <a:ext uri="{FF2B5EF4-FFF2-40B4-BE49-F238E27FC236}">
                <a16:creationId xmlns:a16="http://schemas.microsoft.com/office/drawing/2014/main" id="{F7318AE7-9B6B-426D-8559-847D5C4065A1}"/>
              </a:ext>
            </a:extLst>
          </p:cNvPr>
          <p:cNvSpPr/>
          <p:nvPr/>
        </p:nvSpPr>
        <p:spPr>
          <a:xfrm rot="439804">
            <a:off x="7236323" y="4731781"/>
            <a:ext cx="3707770" cy="963568"/>
          </a:xfrm>
          <a:prstGeom prst="rect">
            <a:avLst/>
          </a:prstGeom>
          <a:gradFill flip="none" rotWithShape="1">
            <a:gsLst>
              <a:gs pos="0">
                <a:srgbClr val="E6E7E9">
                  <a:alpha val="0"/>
                </a:srgbClr>
              </a:gs>
              <a:gs pos="100000">
                <a:schemeClr val="tx1">
                  <a:alpha val="45000"/>
                </a:schemeClr>
              </a:gs>
            </a:gsLst>
            <a:lin ang="2700000" scaled="1"/>
            <a:tileRect/>
          </a:gra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637FF8BE-A26E-4F5D-8B48-CDEADC51BDC7}"/>
              </a:ext>
            </a:extLst>
          </p:cNvPr>
          <p:cNvGrpSpPr/>
          <p:nvPr/>
        </p:nvGrpSpPr>
        <p:grpSpPr>
          <a:xfrm>
            <a:off x="3904506" y="4277432"/>
            <a:ext cx="3768306" cy="1158469"/>
            <a:chOff x="5395228" y="1364860"/>
            <a:chExt cx="3932814" cy="1226820"/>
          </a:xfrm>
        </p:grpSpPr>
        <p:grpSp>
          <p:nvGrpSpPr>
            <p:cNvPr id="80" name="Group 79">
              <a:extLst>
                <a:ext uri="{FF2B5EF4-FFF2-40B4-BE49-F238E27FC236}">
                  <a16:creationId xmlns:a16="http://schemas.microsoft.com/office/drawing/2014/main" id="{7602462C-0718-4C8B-AD8C-37935779043A}"/>
                </a:ext>
              </a:extLst>
            </p:cNvPr>
            <p:cNvGrpSpPr/>
            <p:nvPr/>
          </p:nvGrpSpPr>
          <p:grpSpPr>
            <a:xfrm>
              <a:off x="5413659" y="1364860"/>
              <a:ext cx="3914383" cy="1226820"/>
              <a:chOff x="3119461" y="2798299"/>
              <a:chExt cx="3914383" cy="1226820"/>
            </a:xfrm>
          </p:grpSpPr>
          <p:sp>
            <p:nvSpPr>
              <p:cNvPr id="84" name="Rectangle: Top Corners Rounded 83">
                <a:extLst>
                  <a:ext uri="{FF2B5EF4-FFF2-40B4-BE49-F238E27FC236}">
                    <a16:creationId xmlns:a16="http://schemas.microsoft.com/office/drawing/2014/main" id="{921145F7-DD54-4B8E-B47A-C55E4EFF5D3B}"/>
                  </a:ext>
                </a:extLst>
              </p:cNvPr>
              <p:cNvSpPr/>
              <p:nvPr/>
            </p:nvSpPr>
            <p:spPr>
              <a:xfrm rot="5400000">
                <a:off x="4469981" y="1447779"/>
                <a:ext cx="1213343" cy="3914383"/>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6B051CC9-FF3F-4128-922F-B844268E8483}"/>
                  </a:ext>
                </a:extLst>
              </p:cNvPr>
              <p:cNvSpPr/>
              <p:nvPr/>
            </p:nvSpPr>
            <p:spPr>
              <a:xfrm rot="5400000">
                <a:off x="6200922" y="3192198"/>
                <a:ext cx="1213343" cy="452500"/>
              </a:xfrm>
              <a:custGeom>
                <a:avLst/>
                <a:gdLst>
                  <a:gd name="connsiteX0" fmla="*/ 0 w 1213343"/>
                  <a:gd name="connsiteY0" fmla="*/ 452500 h 452500"/>
                  <a:gd name="connsiteX1" fmla="*/ 0 w 1213343"/>
                  <a:gd name="connsiteY1" fmla="*/ 202228 h 452500"/>
                  <a:gd name="connsiteX2" fmla="*/ 202228 w 1213343"/>
                  <a:gd name="connsiteY2" fmla="*/ 0 h 452500"/>
                  <a:gd name="connsiteX3" fmla="*/ 1011115 w 1213343"/>
                  <a:gd name="connsiteY3" fmla="*/ 0 h 452500"/>
                  <a:gd name="connsiteX4" fmla="*/ 1213343 w 1213343"/>
                  <a:gd name="connsiteY4" fmla="*/ 202228 h 452500"/>
                  <a:gd name="connsiteX5" fmla="*/ 1213343 w 1213343"/>
                  <a:gd name="connsiteY5" fmla="*/ 452500 h 4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3343" h="452500">
                    <a:moveTo>
                      <a:pt x="0" y="452500"/>
                    </a:moveTo>
                    <a:lnTo>
                      <a:pt x="0" y="202228"/>
                    </a:lnTo>
                    <a:cubicBezTo>
                      <a:pt x="0" y="90541"/>
                      <a:pt x="90541" y="0"/>
                      <a:pt x="202228" y="0"/>
                    </a:cubicBezTo>
                    <a:lnTo>
                      <a:pt x="1011115" y="0"/>
                    </a:lnTo>
                    <a:cubicBezTo>
                      <a:pt x="1122802" y="0"/>
                      <a:pt x="1213343" y="90541"/>
                      <a:pt x="1213343" y="202228"/>
                    </a:cubicBezTo>
                    <a:lnTo>
                      <a:pt x="1213343" y="452500"/>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TextBox 80">
              <a:extLst>
                <a:ext uri="{FF2B5EF4-FFF2-40B4-BE49-F238E27FC236}">
                  <a16:creationId xmlns:a16="http://schemas.microsoft.com/office/drawing/2014/main" id="{46D10031-27B3-4C49-98B3-5B12E260223A}"/>
                </a:ext>
              </a:extLst>
            </p:cNvPr>
            <p:cNvSpPr txBox="1"/>
            <p:nvPr/>
          </p:nvSpPr>
          <p:spPr>
            <a:xfrm>
              <a:off x="8875868" y="1642793"/>
              <a:ext cx="442750" cy="646331"/>
            </a:xfrm>
            <a:prstGeom prst="rect">
              <a:avLst/>
            </a:prstGeom>
            <a:noFill/>
          </p:spPr>
          <p:txBody>
            <a:bodyPr wrap="none" rtlCol="0">
              <a:spAutoFit/>
            </a:bodyPr>
            <a:lstStyle/>
            <a:p>
              <a:r>
                <a:rPr lang="en-US" sz="3600" b="1" dirty="0">
                  <a:solidFill>
                    <a:schemeClr val="bg1"/>
                  </a:solidFill>
                  <a:latin typeface="Century Gothic" panose="020B0502020202020204" pitchFamily="34" charset="0"/>
                </a:rPr>
                <a:t>3</a:t>
              </a:r>
            </a:p>
          </p:txBody>
        </p:sp>
        <p:sp>
          <p:nvSpPr>
            <p:cNvPr id="83" name="TextBox 82">
              <a:extLst>
                <a:ext uri="{FF2B5EF4-FFF2-40B4-BE49-F238E27FC236}">
                  <a16:creationId xmlns:a16="http://schemas.microsoft.com/office/drawing/2014/main" id="{41561AE9-FE7C-4656-93CC-826AA86047A4}"/>
                </a:ext>
              </a:extLst>
            </p:cNvPr>
            <p:cNvSpPr txBox="1"/>
            <p:nvPr/>
          </p:nvSpPr>
          <p:spPr>
            <a:xfrm>
              <a:off x="5395228" y="1747620"/>
              <a:ext cx="3603102" cy="423717"/>
            </a:xfrm>
            <a:prstGeom prst="rect">
              <a:avLst/>
            </a:prstGeom>
            <a:noFill/>
          </p:spPr>
          <p:txBody>
            <a:bodyPr wrap="square" rtlCol="0">
              <a:spAutoFit/>
            </a:bodyPr>
            <a:lstStyle/>
            <a:p>
              <a:r>
                <a:rPr lang="en-US" sz="2000" dirty="0">
                  <a:solidFill>
                    <a:srgbClr val="23A6E8"/>
                  </a:solidFill>
                  <a:latin typeface="Century Gothic" panose="020B0502020202020204" pitchFamily="34" charset="0"/>
                </a:rPr>
                <a:t>Turbidity of less than 5 NTU</a:t>
              </a:r>
            </a:p>
          </p:txBody>
        </p:sp>
      </p:grpSp>
      <p:grpSp>
        <p:nvGrpSpPr>
          <p:cNvPr id="94" name="Group 93">
            <a:extLst>
              <a:ext uri="{FF2B5EF4-FFF2-40B4-BE49-F238E27FC236}">
                <a16:creationId xmlns:a16="http://schemas.microsoft.com/office/drawing/2014/main" id="{974773E3-D748-4AB0-84A0-3EE08D8EE1F8}"/>
              </a:ext>
            </a:extLst>
          </p:cNvPr>
          <p:cNvGrpSpPr/>
          <p:nvPr/>
        </p:nvGrpSpPr>
        <p:grpSpPr>
          <a:xfrm>
            <a:off x="3667790" y="4133837"/>
            <a:ext cx="4136632" cy="1543360"/>
            <a:chOff x="1543243" y="4511958"/>
            <a:chExt cx="4145322" cy="1589648"/>
          </a:xfrm>
        </p:grpSpPr>
        <p:sp>
          <p:nvSpPr>
            <p:cNvPr id="86" name="Freeform: Shape 85">
              <a:extLst>
                <a:ext uri="{FF2B5EF4-FFF2-40B4-BE49-F238E27FC236}">
                  <a16:creationId xmlns:a16="http://schemas.microsoft.com/office/drawing/2014/main" id="{C9071A32-CEB1-409E-B2F3-6B441E2F4682}"/>
                </a:ext>
              </a:extLst>
            </p:cNvPr>
            <p:cNvSpPr/>
            <p:nvPr/>
          </p:nvSpPr>
          <p:spPr>
            <a:xfrm rot="16200000">
              <a:off x="4522709" y="4935749"/>
              <a:ext cx="1561514" cy="770199"/>
            </a:xfrm>
            <a:custGeom>
              <a:avLst/>
              <a:gdLst>
                <a:gd name="connsiteX0" fmla="*/ 1561514 w 1561514"/>
                <a:gd name="connsiteY0" fmla="*/ 0 h 641295"/>
                <a:gd name="connsiteX1" fmla="*/ 1561514 w 1561514"/>
                <a:gd name="connsiteY1" fmla="*/ 641295 h 641295"/>
                <a:gd name="connsiteX2" fmla="*/ 1090247 w 1561514"/>
                <a:gd name="connsiteY2" fmla="*/ 641295 h 641295"/>
                <a:gd name="connsiteX3" fmla="*/ 1083959 w 1561514"/>
                <a:gd name="connsiteY3" fmla="*/ 578925 h 641295"/>
                <a:gd name="connsiteX4" fmla="*/ 780757 w 1561514"/>
                <a:gd name="connsiteY4" fmla="*/ 331808 h 641295"/>
                <a:gd name="connsiteX5" fmla="*/ 477555 w 1561514"/>
                <a:gd name="connsiteY5" fmla="*/ 578925 h 641295"/>
                <a:gd name="connsiteX6" fmla="*/ 471267 w 1561514"/>
                <a:gd name="connsiteY6" fmla="*/ 641295 h 641295"/>
                <a:gd name="connsiteX7" fmla="*/ 0 w 1561514"/>
                <a:gd name="connsiteY7" fmla="*/ 641295 h 641295"/>
                <a:gd name="connsiteX8" fmla="*/ 0 w 1561514"/>
                <a:gd name="connsiteY8" fmla="*/ 0 h 64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514" h="641295">
                  <a:moveTo>
                    <a:pt x="1561514" y="0"/>
                  </a:moveTo>
                  <a:lnTo>
                    <a:pt x="1561514" y="641295"/>
                  </a:lnTo>
                  <a:lnTo>
                    <a:pt x="1090247" y="641295"/>
                  </a:lnTo>
                  <a:lnTo>
                    <a:pt x="1083959" y="578925"/>
                  </a:lnTo>
                  <a:cubicBezTo>
                    <a:pt x="1055100" y="437896"/>
                    <a:pt x="930318" y="331808"/>
                    <a:pt x="780757" y="331808"/>
                  </a:cubicBezTo>
                  <a:cubicBezTo>
                    <a:pt x="631196" y="331808"/>
                    <a:pt x="506413" y="437896"/>
                    <a:pt x="477555" y="578925"/>
                  </a:cubicBezTo>
                  <a:lnTo>
                    <a:pt x="471267" y="641295"/>
                  </a:lnTo>
                  <a:lnTo>
                    <a:pt x="0" y="641295"/>
                  </a:lnTo>
                  <a:lnTo>
                    <a:pt x="0" y="0"/>
                  </a:lnTo>
                  <a:close/>
                </a:path>
              </a:pathLst>
            </a:custGeom>
            <a:solidFill>
              <a:schemeClr val="tx1">
                <a:alpha val="22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7" name="Group 86">
              <a:extLst>
                <a:ext uri="{FF2B5EF4-FFF2-40B4-BE49-F238E27FC236}">
                  <a16:creationId xmlns:a16="http://schemas.microsoft.com/office/drawing/2014/main" id="{328CFC94-5550-4B65-ACAA-61905224DA8E}"/>
                </a:ext>
              </a:extLst>
            </p:cNvPr>
            <p:cNvGrpSpPr/>
            <p:nvPr/>
          </p:nvGrpSpPr>
          <p:grpSpPr>
            <a:xfrm>
              <a:off x="1543243" y="4511958"/>
              <a:ext cx="3914382" cy="1561514"/>
              <a:chOff x="777703" y="1039430"/>
              <a:chExt cx="3914382" cy="1561514"/>
            </a:xfrm>
          </p:grpSpPr>
          <p:sp>
            <p:nvSpPr>
              <p:cNvPr id="88" name="Freeform: Shape 87">
                <a:extLst>
                  <a:ext uri="{FF2B5EF4-FFF2-40B4-BE49-F238E27FC236}">
                    <a16:creationId xmlns:a16="http://schemas.microsoft.com/office/drawing/2014/main" id="{E9028026-B729-4171-A906-C0392AC497FF}"/>
                  </a:ext>
                </a:extLst>
              </p:cNvPr>
              <p:cNvSpPr/>
              <p:nvPr/>
            </p:nvSpPr>
            <p:spPr>
              <a:xfrm rot="16200000">
                <a:off x="1954137" y="-137004"/>
                <a:ext cx="1561514" cy="3914382"/>
              </a:xfrm>
              <a:custGeom>
                <a:avLst/>
                <a:gdLst>
                  <a:gd name="connsiteX0" fmla="*/ 1561514 w 1561514"/>
                  <a:gd name="connsiteY0" fmla="*/ 260258 h 3914382"/>
                  <a:gd name="connsiteX1" fmla="*/ 1561514 w 1561514"/>
                  <a:gd name="connsiteY1" fmla="*/ 3914382 h 3914382"/>
                  <a:gd name="connsiteX2" fmla="*/ 1090247 w 1561514"/>
                  <a:gd name="connsiteY2" fmla="*/ 3914382 h 3914382"/>
                  <a:gd name="connsiteX3" fmla="*/ 1083959 w 1561514"/>
                  <a:gd name="connsiteY3" fmla="*/ 3852012 h 3914382"/>
                  <a:gd name="connsiteX4" fmla="*/ 780757 w 1561514"/>
                  <a:gd name="connsiteY4" fmla="*/ 3604895 h 3914382"/>
                  <a:gd name="connsiteX5" fmla="*/ 477555 w 1561514"/>
                  <a:gd name="connsiteY5" fmla="*/ 3852012 h 3914382"/>
                  <a:gd name="connsiteX6" fmla="*/ 471267 w 1561514"/>
                  <a:gd name="connsiteY6" fmla="*/ 3914382 h 3914382"/>
                  <a:gd name="connsiteX7" fmla="*/ 0 w 1561514"/>
                  <a:gd name="connsiteY7" fmla="*/ 3914382 h 3914382"/>
                  <a:gd name="connsiteX8" fmla="*/ 0 w 1561514"/>
                  <a:gd name="connsiteY8" fmla="*/ 260258 h 3914382"/>
                  <a:gd name="connsiteX9" fmla="*/ 260258 w 1561514"/>
                  <a:gd name="connsiteY9" fmla="*/ 0 h 3914382"/>
                  <a:gd name="connsiteX10" fmla="*/ 1301256 w 1561514"/>
                  <a:gd name="connsiteY10" fmla="*/ 0 h 3914382"/>
                  <a:gd name="connsiteX11" fmla="*/ 1561514 w 1561514"/>
                  <a:gd name="connsiteY11" fmla="*/ 260258 h 391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1514" h="3914382">
                    <a:moveTo>
                      <a:pt x="1561514" y="260258"/>
                    </a:moveTo>
                    <a:lnTo>
                      <a:pt x="1561514" y="3914382"/>
                    </a:lnTo>
                    <a:lnTo>
                      <a:pt x="1090247" y="3914382"/>
                    </a:lnTo>
                    <a:lnTo>
                      <a:pt x="1083959" y="3852012"/>
                    </a:lnTo>
                    <a:cubicBezTo>
                      <a:pt x="1055100" y="3710983"/>
                      <a:pt x="930318" y="3604895"/>
                      <a:pt x="780757" y="3604895"/>
                    </a:cubicBezTo>
                    <a:cubicBezTo>
                      <a:pt x="631196" y="3604895"/>
                      <a:pt x="506413" y="3710983"/>
                      <a:pt x="477555" y="3852012"/>
                    </a:cubicBezTo>
                    <a:lnTo>
                      <a:pt x="471267" y="3914382"/>
                    </a:lnTo>
                    <a:lnTo>
                      <a:pt x="0" y="3914382"/>
                    </a:lnTo>
                    <a:lnTo>
                      <a:pt x="0" y="260258"/>
                    </a:lnTo>
                    <a:cubicBezTo>
                      <a:pt x="0" y="116521"/>
                      <a:pt x="116521" y="0"/>
                      <a:pt x="260258" y="0"/>
                    </a:cubicBezTo>
                    <a:lnTo>
                      <a:pt x="1301256" y="0"/>
                    </a:lnTo>
                    <a:cubicBezTo>
                      <a:pt x="1444993" y="0"/>
                      <a:pt x="1561514" y="116521"/>
                      <a:pt x="1561514" y="260258"/>
                    </a:cubicBezTo>
                    <a:close/>
                  </a:path>
                </a:pathLst>
              </a:custGeom>
              <a:gradFill flip="none" rotWithShape="1">
                <a:gsLst>
                  <a:gs pos="0">
                    <a:srgbClr val="FFCC00"/>
                  </a:gs>
                  <a:gs pos="100000">
                    <a:srgbClr val="FF99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961609A1-C364-4DF4-B50C-B74765F18C20}"/>
                  </a:ext>
                </a:extLst>
              </p:cNvPr>
              <p:cNvSpPr/>
              <p:nvPr/>
            </p:nvSpPr>
            <p:spPr>
              <a:xfrm rot="16200000">
                <a:off x="2224374" y="-16821"/>
                <a:ext cx="1261403" cy="3674013"/>
              </a:xfrm>
              <a:custGeom>
                <a:avLst/>
                <a:gdLst>
                  <a:gd name="connsiteX0" fmla="*/ 1261403 w 1261403"/>
                  <a:gd name="connsiteY0" fmla="*/ 210238 h 3674013"/>
                  <a:gd name="connsiteX1" fmla="*/ 1261403 w 1261403"/>
                  <a:gd name="connsiteY1" fmla="*/ 3674013 h 3674013"/>
                  <a:gd name="connsiteX2" fmla="*/ 940190 w 1261403"/>
                  <a:gd name="connsiteY2" fmla="*/ 3674013 h 3674013"/>
                  <a:gd name="connsiteX3" fmla="*/ 933902 w 1261403"/>
                  <a:gd name="connsiteY3" fmla="*/ 3611645 h 3674013"/>
                  <a:gd name="connsiteX4" fmla="*/ 630700 w 1261403"/>
                  <a:gd name="connsiteY4" fmla="*/ 3364528 h 3674013"/>
                  <a:gd name="connsiteX5" fmla="*/ 327498 w 1261403"/>
                  <a:gd name="connsiteY5" fmla="*/ 3611645 h 3674013"/>
                  <a:gd name="connsiteX6" fmla="*/ 321211 w 1261403"/>
                  <a:gd name="connsiteY6" fmla="*/ 3674013 h 3674013"/>
                  <a:gd name="connsiteX7" fmla="*/ 0 w 1261403"/>
                  <a:gd name="connsiteY7" fmla="*/ 3674013 h 3674013"/>
                  <a:gd name="connsiteX8" fmla="*/ 0 w 1261403"/>
                  <a:gd name="connsiteY8" fmla="*/ 210238 h 3674013"/>
                  <a:gd name="connsiteX9" fmla="*/ 210238 w 1261403"/>
                  <a:gd name="connsiteY9" fmla="*/ 0 h 3674013"/>
                  <a:gd name="connsiteX10" fmla="*/ 1051165 w 1261403"/>
                  <a:gd name="connsiteY10" fmla="*/ 0 h 3674013"/>
                  <a:gd name="connsiteX11" fmla="*/ 1261403 w 1261403"/>
                  <a:gd name="connsiteY11" fmla="*/ 210238 h 367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1403" h="3674013">
                    <a:moveTo>
                      <a:pt x="1261403" y="210238"/>
                    </a:moveTo>
                    <a:lnTo>
                      <a:pt x="1261403" y="3674013"/>
                    </a:lnTo>
                    <a:lnTo>
                      <a:pt x="940190" y="3674013"/>
                    </a:lnTo>
                    <a:lnTo>
                      <a:pt x="933902" y="3611645"/>
                    </a:lnTo>
                    <a:cubicBezTo>
                      <a:pt x="905044" y="3470616"/>
                      <a:pt x="780261" y="3364528"/>
                      <a:pt x="630700" y="3364528"/>
                    </a:cubicBezTo>
                    <a:cubicBezTo>
                      <a:pt x="481139" y="3364528"/>
                      <a:pt x="356357" y="3470616"/>
                      <a:pt x="327498" y="3611645"/>
                    </a:cubicBezTo>
                    <a:lnTo>
                      <a:pt x="321211" y="3674013"/>
                    </a:lnTo>
                    <a:lnTo>
                      <a:pt x="0" y="3674013"/>
                    </a:lnTo>
                    <a:lnTo>
                      <a:pt x="0" y="210238"/>
                    </a:lnTo>
                    <a:cubicBezTo>
                      <a:pt x="0" y="94127"/>
                      <a:pt x="94127" y="0"/>
                      <a:pt x="210238" y="0"/>
                    </a:cubicBezTo>
                    <a:lnTo>
                      <a:pt x="1051165" y="0"/>
                    </a:lnTo>
                    <a:cubicBezTo>
                      <a:pt x="1167276" y="0"/>
                      <a:pt x="1261403" y="94127"/>
                      <a:pt x="1261403" y="210238"/>
                    </a:cubicBezTo>
                    <a:close/>
                  </a:path>
                </a:pathLst>
              </a:cu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Left Bracket 12">
                <a:extLst>
                  <a:ext uri="{FF2B5EF4-FFF2-40B4-BE49-F238E27FC236}">
                    <a16:creationId xmlns:a16="http://schemas.microsoft.com/office/drawing/2014/main" id="{1BBC2BBE-49C9-48D1-B788-2CB665EB5738}"/>
                  </a:ext>
                </a:extLst>
              </p:cNvPr>
              <p:cNvSpPr/>
              <p:nvPr/>
            </p:nvSpPr>
            <p:spPr>
              <a:xfrm>
                <a:off x="903184" y="1092183"/>
                <a:ext cx="3788898" cy="1434903"/>
              </a:xfrm>
              <a:custGeom>
                <a:avLst/>
                <a:gdLst>
                  <a:gd name="connsiteX0" fmla="*/ 3674013 w 3674013"/>
                  <a:gd name="connsiteY0" fmla="*/ 1434903 h 1434903"/>
                  <a:gd name="connsiteX1" fmla="*/ 0 w 3674013"/>
                  <a:gd name="connsiteY1" fmla="*/ 1392688 h 1434903"/>
                  <a:gd name="connsiteX2" fmla="*/ 0 w 3674013"/>
                  <a:gd name="connsiteY2" fmla="*/ 42215 h 1434903"/>
                  <a:gd name="connsiteX3" fmla="*/ 3674013 w 3674013"/>
                  <a:gd name="connsiteY3" fmla="*/ 0 h 1434903"/>
                  <a:gd name="connsiteX4" fmla="*/ 3674013 w 3674013"/>
                  <a:gd name="connsiteY4" fmla="*/ 1434903 h 1434903"/>
                  <a:gd name="connsiteX0" fmla="*/ 3674013 w 3674013"/>
                  <a:gd name="connsiteY0" fmla="*/ 1434903 h 1434903"/>
                  <a:gd name="connsiteX1" fmla="*/ 0 w 3674013"/>
                  <a:gd name="connsiteY1" fmla="*/ 1392688 h 1434903"/>
                  <a:gd name="connsiteX2" fmla="*/ 0 w 3674013"/>
                  <a:gd name="connsiteY2" fmla="*/ 42215 h 1434903"/>
                  <a:gd name="connsiteX3" fmla="*/ 3674013 w 3674013"/>
                  <a:gd name="connsiteY3" fmla="*/ 0 h 1434903"/>
                  <a:gd name="connsiteX0" fmla="*/ 3674013 w 3674013"/>
                  <a:gd name="connsiteY0" fmla="*/ 1434903 h 1434903"/>
                  <a:gd name="connsiteX1" fmla="*/ 0 w 3674013"/>
                  <a:gd name="connsiteY1" fmla="*/ 1392688 h 1434903"/>
                  <a:gd name="connsiteX2" fmla="*/ 0 w 3674013"/>
                  <a:gd name="connsiteY2" fmla="*/ 42215 h 1434903"/>
                  <a:gd name="connsiteX3" fmla="*/ 3674013 w 3674013"/>
                  <a:gd name="connsiteY3" fmla="*/ 0 h 1434903"/>
                  <a:gd name="connsiteX4" fmla="*/ 3674013 w 3674013"/>
                  <a:gd name="connsiteY4" fmla="*/ 1434903 h 1434903"/>
                  <a:gd name="connsiteX0" fmla="*/ 3674013 w 3674013"/>
                  <a:gd name="connsiteY0" fmla="*/ 1434903 h 1434903"/>
                  <a:gd name="connsiteX1" fmla="*/ 0 w 3674013"/>
                  <a:gd name="connsiteY1" fmla="*/ 1392688 h 1434903"/>
                  <a:gd name="connsiteX2" fmla="*/ 0 w 3674013"/>
                  <a:gd name="connsiteY2" fmla="*/ 42215 h 1434903"/>
                  <a:gd name="connsiteX3" fmla="*/ 3674013 w 3674013"/>
                  <a:gd name="connsiteY3" fmla="*/ 0 h 1434903"/>
                </a:gdLst>
                <a:ahLst/>
                <a:cxnLst>
                  <a:cxn ang="0">
                    <a:pos x="connsiteX0" y="connsiteY0"/>
                  </a:cxn>
                  <a:cxn ang="0">
                    <a:pos x="connsiteX1" y="connsiteY1"/>
                  </a:cxn>
                  <a:cxn ang="0">
                    <a:pos x="connsiteX2" y="connsiteY2"/>
                  </a:cxn>
                  <a:cxn ang="0">
                    <a:pos x="connsiteX3" y="connsiteY3"/>
                  </a:cxn>
                </a:cxnLst>
                <a:rect l="l" t="t" r="r" b="b"/>
                <a:pathLst>
                  <a:path w="3674013" h="1434903" stroke="0" extrusionOk="0">
                    <a:moveTo>
                      <a:pt x="3674013" y="1434903"/>
                    </a:moveTo>
                    <a:cubicBezTo>
                      <a:pt x="1644912" y="1434903"/>
                      <a:pt x="0" y="1416003"/>
                      <a:pt x="0" y="1392688"/>
                    </a:cubicBezTo>
                    <a:lnTo>
                      <a:pt x="0" y="42215"/>
                    </a:lnTo>
                    <a:cubicBezTo>
                      <a:pt x="0" y="18900"/>
                      <a:pt x="1644912" y="0"/>
                      <a:pt x="3674013" y="0"/>
                    </a:cubicBezTo>
                    <a:lnTo>
                      <a:pt x="3674013" y="1434903"/>
                    </a:lnTo>
                    <a:close/>
                  </a:path>
                  <a:path w="3674013" h="1434903" fill="none">
                    <a:moveTo>
                      <a:pt x="3674013" y="1434903"/>
                    </a:moveTo>
                    <a:cubicBezTo>
                      <a:pt x="1644912" y="1434903"/>
                      <a:pt x="0" y="1416003"/>
                      <a:pt x="0" y="1392688"/>
                    </a:cubicBezTo>
                    <a:lnTo>
                      <a:pt x="0" y="42215"/>
                    </a:lnTo>
                    <a:cubicBezTo>
                      <a:pt x="0" y="18900"/>
                      <a:pt x="1644912" y="0"/>
                      <a:pt x="3674013" y="0"/>
                    </a:cubicBezTo>
                  </a:path>
                </a:pathLst>
              </a:custGeom>
              <a:ln w="9525">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TextBox 90">
                <a:extLst>
                  <a:ext uri="{FF2B5EF4-FFF2-40B4-BE49-F238E27FC236}">
                    <a16:creationId xmlns:a16="http://schemas.microsoft.com/office/drawing/2014/main" id="{9F55519C-764E-4618-906D-9E72B48CC833}"/>
                  </a:ext>
                </a:extLst>
              </p:cNvPr>
              <p:cNvSpPr txBox="1"/>
              <p:nvPr/>
            </p:nvSpPr>
            <p:spPr>
              <a:xfrm>
                <a:off x="1091066" y="1470412"/>
                <a:ext cx="3189445" cy="749650"/>
              </a:xfrm>
              <a:prstGeom prst="rect">
                <a:avLst/>
              </a:prstGeom>
              <a:noFill/>
            </p:spPr>
            <p:txBody>
              <a:bodyPr wrap="square" rtlCol="0">
                <a:spAutoFit/>
              </a:bodyPr>
              <a:lstStyle/>
              <a:p>
                <a:pPr algn="ctr"/>
                <a:r>
                  <a:rPr lang="en-US" sz="4000" b="1" dirty="0">
                    <a:solidFill>
                      <a:schemeClr val="bg1"/>
                    </a:solidFill>
                    <a:latin typeface="Century Gothic" panose="020B0502020202020204" pitchFamily="34" charset="0"/>
                  </a:rPr>
                  <a:t>TURBIDITY</a:t>
                </a:r>
              </a:p>
            </p:txBody>
          </p:sp>
        </p:grpSp>
      </p:grpSp>
      <p:grpSp>
        <p:nvGrpSpPr>
          <p:cNvPr id="3" name="Group 2">
            <a:extLst>
              <a:ext uri="{FF2B5EF4-FFF2-40B4-BE49-F238E27FC236}">
                <a16:creationId xmlns:a16="http://schemas.microsoft.com/office/drawing/2014/main" id="{D00872D3-FB46-410C-9EF3-4059C31579DB}"/>
              </a:ext>
            </a:extLst>
          </p:cNvPr>
          <p:cNvGrpSpPr/>
          <p:nvPr/>
        </p:nvGrpSpPr>
        <p:grpSpPr>
          <a:xfrm>
            <a:off x="1133482" y="122772"/>
            <a:ext cx="1485503" cy="6339977"/>
            <a:chOff x="2699656" y="136342"/>
            <a:chExt cx="1485503" cy="6339977"/>
          </a:xfrm>
        </p:grpSpPr>
        <p:sp>
          <p:nvSpPr>
            <p:cNvPr id="128" name="Freeform: Shape 127">
              <a:extLst>
                <a:ext uri="{FF2B5EF4-FFF2-40B4-BE49-F238E27FC236}">
                  <a16:creationId xmlns:a16="http://schemas.microsoft.com/office/drawing/2014/main" id="{BF607A2B-0396-4EE1-A121-A32DB4F4297A}"/>
                </a:ext>
              </a:extLst>
            </p:cNvPr>
            <p:cNvSpPr/>
            <p:nvPr/>
          </p:nvSpPr>
          <p:spPr>
            <a:xfrm>
              <a:off x="2699656" y="136342"/>
              <a:ext cx="1482549" cy="3768000"/>
            </a:xfrm>
            <a:custGeom>
              <a:avLst/>
              <a:gdLst>
                <a:gd name="connsiteX0" fmla="*/ 1561514 w 1561514"/>
                <a:gd name="connsiteY0" fmla="*/ 260258 h 3914382"/>
                <a:gd name="connsiteX1" fmla="*/ 1561514 w 1561514"/>
                <a:gd name="connsiteY1" fmla="*/ 3914382 h 3914382"/>
                <a:gd name="connsiteX2" fmla="*/ 1090247 w 1561514"/>
                <a:gd name="connsiteY2" fmla="*/ 3914382 h 3914382"/>
                <a:gd name="connsiteX3" fmla="*/ 1083959 w 1561514"/>
                <a:gd name="connsiteY3" fmla="*/ 3852012 h 3914382"/>
                <a:gd name="connsiteX4" fmla="*/ 780757 w 1561514"/>
                <a:gd name="connsiteY4" fmla="*/ 3604895 h 3914382"/>
                <a:gd name="connsiteX5" fmla="*/ 477555 w 1561514"/>
                <a:gd name="connsiteY5" fmla="*/ 3852012 h 3914382"/>
                <a:gd name="connsiteX6" fmla="*/ 471267 w 1561514"/>
                <a:gd name="connsiteY6" fmla="*/ 3914382 h 3914382"/>
                <a:gd name="connsiteX7" fmla="*/ 0 w 1561514"/>
                <a:gd name="connsiteY7" fmla="*/ 3914382 h 3914382"/>
                <a:gd name="connsiteX8" fmla="*/ 0 w 1561514"/>
                <a:gd name="connsiteY8" fmla="*/ 260258 h 3914382"/>
                <a:gd name="connsiteX9" fmla="*/ 260258 w 1561514"/>
                <a:gd name="connsiteY9" fmla="*/ 0 h 3914382"/>
                <a:gd name="connsiteX10" fmla="*/ 1301256 w 1561514"/>
                <a:gd name="connsiteY10" fmla="*/ 0 h 3914382"/>
                <a:gd name="connsiteX11" fmla="*/ 1561514 w 1561514"/>
                <a:gd name="connsiteY11" fmla="*/ 260258 h 3914382"/>
                <a:gd name="connsiteX0" fmla="*/ 1561514 w 1561514"/>
                <a:gd name="connsiteY0" fmla="*/ 260258 h 3914382"/>
                <a:gd name="connsiteX1" fmla="*/ 1561514 w 1561514"/>
                <a:gd name="connsiteY1" fmla="*/ 3914382 h 3914382"/>
                <a:gd name="connsiteX2" fmla="*/ 1090247 w 1561514"/>
                <a:gd name="connsiteY2" fmla="*/ 3914382 h 3914382"/>
                <a:gd name="connsiteX3" fmla="*/ 1083959 w 1561514"/>
                <a:gd name="connsiteY3" fmla="*/ 3852012 h 3914382"/>
                <a:gd name="connsiteX4" fmla="*/ 477555 w 1561514"/>
                <a:gd name="connsiteY4" fmla="*/ 3852012 h 3914382"/>
                <a:gd name="connsiteX5" fmla="*/ 471267 w 1561514"/>
                <a:gd name="connsiteY5" fmla="*/ 3914382 h 3914382"/>
                <a:gd name="connsiteX6" fmla="*/ 0 w 1561514"/>
                <a:gd name="connsiteY6" fmla="*/ 3914382 h 3914382"/>
                <a:gd name="connsiteX7" fmla="*/ 0 w 1561514"/>
                <a:gd name="connsiteY7" fmla="*/ 260258 h 3914382"/>
                <a:gd name="connsiteX8" fmla="*/ 260258 w 1561514"/>
                <a:gd name="connsiteY8" fmla="*/ 0 h 3914382"/>
                <a:gd name="connsiteX9" fmla="*/ 1301256 w 1561514"/>
                <a:gd name="connsiteY9" fmla="*/ 0 h 3914382"/>
                <a:gd name="connsiteX10" fmla="*/ 1561514 w 1561514"/>
                <a:gd name="connsiteY10" fmla="*/ 260258 h 3914382"/>
                <a:gd name="connsiteX0" fmla="*/ 1561514 w 1561514"/>
                <a:gd name="connsiteY0" fmla="*/ 260258 h 3914382"/>
                <a:gd name="connsiteX1" fmla="*/ 1561514 w 1561514"/>
                <a:gd name="connsiteY1" fmla="*/ 3914382 h 3914382"/>
                <a:gd name="connsiteX2" fmla="*/ 1090247 w 1561514"/>
                <a:gd name="connsiteY2" fmla="*/ 3914382 h 3914382"/>
                <a:gd name="connsiteX3" fmla="*/ 477555 w 1561514"/>
                <a:gd name="connsiteY3" fmla="*/ 3852012 h 3914382"/>
                <a:gd name="connsiteX4" fmla="*/ 471267 w 1561514"/>
                <a:gd name="connsiteY4" fmla="*/ 3914382 h 3914382"/>
                <a:gd name="connsiteX5" fmla="*/ 0 w 1561514"/>
                <a:gd name="connsiteY5" fmla="*/ 3914382 h 3914382"/>
                <a:gd name="connsiteX6" fmla="*/ 0 w 1561514"/>
                <a:gd name="connsiteY6" fmla="*/ 260258 h 3914382"/>
                <a:gd name="connsiteX7" fmla="*/ 260258 w 1561514"/>
                <a:gd name="connsiteY7" fmla="*/ 0 h 3914382"/>
                <a:gd name="connsiteX8" fmla="*/ 1301256 w 1561514"/>
                <a:gd name="connsiteY8" fmla="*/ 0 h 3914382"/>
                <a:gd name="connsiteX9" fmla="*/ 1561514 w 1561514"/>
                <a:gd name="connsiteY9" fmla="*/ 260258 h 3914382"/>
                <a:gd name="connsiteX0" fmla="*/ 1561514 w 1561514"/>
                <a:gd name="connsiteY0" fmla="*/ 260258 h 3914382"/>
                <a:gd name="connsiteX1" fmla="*/ 1561514 w 1561514"/>
                <a:gd name="connsiteY1" fmla="*/ 3914382 h 3914382"/>
                <a:gd name="connsiteX2" fmla="*/ 1090247 w 1561514"/>
                <a:gd name="connsiteY2" fmla="*/ 3914382 h 3914382"/>
                <a:gd name="connsiteX3" fmla="*/ 477555 w 1561514"/>
                <a:gd name="connsiteY3" fmla="*/ 3852012 h 3914382"/>
                <a:gd name="connsiteX4" fmla="*/ 471267 w 1561514"/>
                <a:gd name="connsiteY4" fmla="*/ 3914382 h 3914382"/>
                <a:gd name="connsiteX5" fmla="*/ 0 w 1561514"/>
                <a:gd name="connsiteY5" fmla="*/ 3914382 h 3914382"/>
                <a:gd name="connsiteX6" fmla="*/ 0 w 1561514"/>
                <a:gd name="connsiteY6" fmla="*/ 260258 h 3914382"/>
                <a:gd name="connsiteX7" fmla="*/ 260258 w 1561514"/>
                <a:gd name="connsiteY7" fmla="*/ 0 h 3914382"/>
                <a:gd name="connsiteX8" fmla="*/ 1301256 w 1561514"/>
                <a:gd name="connsiteY8" fmla="*/ 0 h 3914382"/>
                <a:gd name="connsiteX9" fmla="*/ 1561514 w 1561514"/>
                <a:gd name="connsiteY9" fmla="*/ 260258 h 3914382"/>
                <a:gd name="connsiteX0" fmla="*/ 1561514 w 1561514"/>
                <a:gd name="connsiteY0" fmla="*/ 260258 h 3914382"/>
                <a:gd name="connsiteX1" fmla="*/ 1561514 w 1561514"/>
                <a:gd name="connsiteY1" fmla="*/ 3914382 h 3914382"/>
                <a:gd name="connsiteX2" fmla="*/ 1090247 w 1561514"/>
                <a:gd name="connsiteY2" fmla="*/ 3914382 h 3914382"/>
                <a:gd name="connsiteX3" fmla="*/ 477555 w 1561514"/>
                <a:gd name="connsiteY3" fmla="*/ 3852012 h 3914382"/>
                <a:gd name="connsiteX4" fmla="*/ 0 w 1561514"/>
                <a:gd name="connsiteY4" fmla="*/ 3914382 h 3914382"/>
                <a:gd name="connsiteX5" fmla="*/ 0 w 1561514"/>
                <a:gd name="connsiteY5" fmla="*/ 260258 h 3914382"/>
                <a:gd name="connsiteX6" fmla="*/ 260258 w 1561514"/>
                <a:gd name="connsiteY6" fmla="*/ 0 h 3914382"/>
                <a:gd name="connsiteX7" fmla="*/ 1301256 w 1561514"/>
                <a:gd name="connsiteY7" fmla="*/ 0 h 3914382"/>
                <a:gd name="connsiteX8" fmla="*/ 1561514 w 1561514"/>
                <a:gd name="connsiteY8" fmla="*/ 260258 h 3914382"/>
                <a:gd name="connsiteX0" fmla="*/ 1561514 w 1561514"/>
                <a:gd name="connsiteY0" fmla="*/ 260258 h 3914382"/>
                <a:gd name="connsiteX1" fmla="*/ 1561514 w 1561514"/>
                <a:gd name="connsiteY1" fmla="*/ 3914382 h 3914382"/>
                <a:gd name="connsiteX2" fmla="*/ 1090247 w 1561514"/>
                <a:gd name="connsiteY2" fmla="*/ 3914382 h 3914382"/>
                <a:gd name="connsiteX3" fmla="*/ 0 w 1561514"/>
                <a:gd name="connsiteY3" fmla="*/ 3914382 h 3914382"/>
                <a:gd name="connsiteX4" fmla="*/ 0 w 1561514"/>
                <a:gd name="connsiteY4" fmla="*/ 260258 h 3914382"/>
                <a:gd name="connsiteX5" fmla="*/ 260258 w 1561514"/>
                <a:gd name="connsiteY5" fmla="*/ 0 h 3914382"/>
                <a:gd name="connsiteX6" fmla="*/ 1301256 w 1561514"/>
                <a:gd name="connsiteY6" fmla="*/ 0 h 3914382"/>
                <a:gd name="connsiteX7" fmla="*/ 1561514 w 1561514"/>
                <a:gd name="connsiteY7" fmla="*/ 260258 h 391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1514" h="3914382">
                  <a:moveTo>
                    <a:pt x="1561514" y="260258"/>
                  </a:moveTo>
                  <a:lnTo>
                    <a:pt x="1561514" y="3914382"/>
                  </a:lnTo>
                  <a:lnTo>
                    <a:pt x="1090247" y="3914382"/>
                  </a:lnTo>
                  <a:lnTo>
                    <a:pt x="0" y="3914382"/>
                  </a:lnTo>
                  <a:lnTo>
                    <a:pt x="0" y="260258"/>
                  </a:lnTo>
                  <a:cubicBezTo>
                    <a:pt x="0" y="116521"/>
                    <a:pt x="116521" y="0"/>
                    <a:pt x="260258" y="0"/>
                  </a:cubicBezTo>
                  <a:lnTo>
                    <a:pt x="1301256" y="0"/>
                  </a:lnTo>
                  <a:cubicBezTo>
                    <a:pt x="1444993" y="0"/>
                    <a:pt x="1561514" y="116521"/>
                    <a:pt x="1561514" y="260258"/>
                  </a:cubicBezTo>
                  <a:close/>
                </a:path>
              </a:pathLst>
            </a:custGeom>
            <a:gradFill flip="none" rotWithShape="1">
              <a:gsLst>
                <a:gs pos="0">
                  <a:srgbClr val="23A6E8"/>
                </a:gs>
                <a:gs pos="100000">
                  <a:srgbClr val="0066C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D184A9E4-2C56-4D6A-BB48-5E1D576080FD}"/>
                </a:ext>
              </a:extLst>
            </p:cNvPr>
            <p:cNvSpPr/>
            <p:nvPr/>
          </p:nvSpPr>
          <p:spPr>
            <a:xfrm rot="10800000" flipH="1">
              <a:off x="2699657" y="2708319"/>
              <a:ext cx="1485502" cy="3768000"/>
            </a:xfrm>
            <a:custGeom>
              <a:avLst/>
              <a:gdLst>
                <a:gd name="connsiteX0" fmla="*/ 1561514 w 1561514"/>
                <a:gd name="connsiteY0" fmla="*/ 260258 h 3914382"/>
                <a:gd name="connsiteX1" fmla="*/ 1561514 w 1561514"/>
                <a:gd name="connsiteY1" fmla="*/ 3914382 h 3914382"/>
                <a:gd name="connsiteX2" fmla="*/ 1090247 w 1561514"/>
                <a:gd name="connsiteY2" fmla="*/ 3914382 h 3914382"/>
                <a:gd name="connsiteX3" fmla="*/ 1083959 w 1561514"/>
                <a:gd name="connsiteY3" fmla="*/ 3852012 h 3914382"/>
                <a:gd name="connsiteX4" fmla="*/ 780757 w 1561514"/>
                <a:gd name="connsiteY4" fmla="*/ 3604895 h 3914382"/>
                <a:gd name="connsiteX5" fmla="*/ 477555 w 1561514"/>
                <a:gd name="connsiteY5" fmla="*/ 3852012 h 3914382"/>
                <a:gd name="connsiteX6" fmla="*/ 471267 w 1561514"/>
                <a:gd name="connsiteY6" fmla="*/ 3914382 h 3914382"/>
                <a:gd name="connsiteX7" fmla="*/ 0 w 1561514"/>
                <a:gd name="connsiteY7" fmla="*/ 3914382 h 3914382"/>
                <a:gd name="connsiteX8" fmla="*/ 0 w 1561514"/>
                <a:gd name="connsiteY8" fmla="*/ 260258 h 3914382"/>
                <a:gd name="connsiteX9" fmla="*/ 260258 w 1561514"/>
                <a:gd name="connsiteY9" fmla="*/ 0 h 3914382"/>
                <a:gd name="connsiteX10" fmla="*/ 1301256 w 1561514"/>
                <a:gd name="connsiteY10" fmla="*/ 0 h 3914382"/>
                <a:gd name="connsiteX11" fmla="*/ 1561514 w 1561514"/>
                <a:gd name="connsiteY11" fmla="*/ 260258 h 3914382"/>
                <a:gd name="connsiteX0" fmla="*/ 1561514 w 1561514"/>
                <a:gd name="connsiteY0" fmla="*/ 260258 h 3914382"/>
                <a:gd name="connsiteX1" fmla="*/ 1561514 w 1561514"/>
                <a:gd name="connsiteY1" fmla="*/ 3914382 h 3914382"/>
                <a:gd name="connsiteX2" fmla="*/ 1090247 w 1561514"/>
                <a:gd name="connsiteY2" fmla="*/ 3914382 h 3914382"/>
                <a:gd name="connsiteX3" fmla="*/ 1083959 w 1561514"/>
                <a:gd name="connsiteY3" fmla="*/ 3852012 h 3914382"/>
                <a:gd name="connsiteX4" fmla="*/ 477555 w 1561514"/>
                <a:gd name="connsiteY4" fmla="*/ 3852012 h 3914382"/>
                <a:gd name="connsiteX5" fmla="*/ 471267 w 1561514"/>
                <a:gd name="connsiteY5" fmla="*/ 3914382 h 3914382"/>
                <a:gd name="connsiteX6" fmla="*/ 0 w 1561514"/>
                <a:gd name="connsiteY6" fmla="*/ 3914382 h 3914382"/>
                <a:gd name="connsiteX7" fmla="*/ 0 w 1561514"/>
                <a:gd name="connsiteY7" fmla="*/ 260258 h 3914382"/>
                <a:gd name="connsiteX8" fmla="*/ 260258 w 1561514"/>
                <a:gd name="connsiteY8" fmla="*/ 0 h 3914382"/>
                <a:gd name="connsiteX9" fmla="*/ 1301256 w 1561514"/>
                <a:gd name="connsiteY9" fmla="*/ 0 h 3914382"/>
                <a:gd name="connsiteX10" fmla="*/ 1561514 w 1561514"/>
                <a:gd name="connsiteY10" fmla="*/ 260258 h 3914382"/>
                <a:gd name="connsiteX0" fmla="*/ 1561514 w 1561514"/>
                <a:gd name="connsiteY0" fmla="*/ 260258 h 3914382"/>
                <a:gd name="connsiteX1" fmla="*/ 1561514 w 1561514"/>
                <a:gd name="connsiteY1" fmla="*/ 3914382 h 3914382"/>
                <a:gd name="connsiteX2" fmla="*/ 1090247 w 1561514"/>
                <a:gd name="connsiteY2" fmla="*/ 3914382 h 3914382"/>
                <a:gd name="connsiteX3" fmla="*/ 477555 w 1561514"/>
                <a:gd name="connsiteY3" fmla="*/ 3852012 h 3914382"/>
                <a:gd name="connsiteX4" fmla="*/ 471267 w 1561514"/>
                <a:gd name="connsiteY4" fmla="*/ 3914382 h 3914382"/>
                <a:gd name="connsiteX5" fmla="*/ 0 w 1561514"/>
                <a:gd name="connsiteY5" fmla="*/ 3914382 h 3914382"/>
                <a:gd name="connsiteX6" fmla="*/ 0 w 1561514"/>
                <a:gd name="connsiteY6" fmla="*/ 260258 h 3914382"/>
                <a:gd name="connsiteX7" fmla="*/ 260258 w 1561514"/>
                <a:gd name="connsiteY7" fmla="*/ 0 h 3914382"/>
                <a:gd name="connsiteX8" fmla="*/ 1301256 w 1561514"/>
                <a:gd name="connsiteY8" fmla="*/ 0 h 3914382"/>
                <a:gd name="connsiteX9" fmla="*/ 1561514 w 1561514"/>
                <a:gd name="connsiteY9" fmla="*/ 260258 h 3914382"/>
                <a:gd name="connsiteX0" fmla="*/ 1561514 w 1561514"/>
                <a:gd name="connsiteY0" fmla="*/ 260258 h 3914382"/>
                <a:gd name="connsiteX1" fmla="*/ 1561514 w 1561514"/>
                <a:gd name="connsiteY1" fmla="*/ 3914382 h 3914382"/>
                <a:gd name="connsiteX2" fmla="*/ 1090247 w 1561514"/>
                <a:gd name="connsiteY2" fmla="*/ 3914382 h 3914382"/>
                <a:gd name="connsiteX3" fmla="*/ 477555 w 1561514"/>
                <a:gd name="connsiteY3" fmla="*/ 3852012 h 3914382"/>
                <a:gd name="connsiteX4" fmla="*/ 471267 w 1561514"/>
                <a:gd name="connsiteY4" fmla="*/ 3914382 h 3914382"/>
                <a:gd name="connsiteX5" fmla="*/ 0 w 1561514"/>
                <a:gd name="connsiteY5" fmla="*/ 3914382 h 3914382"/>
                <a:gd name="connsiteX6" fmla="*/ 0 w 1561514"/>
                <a:gd name="connsiteY6" fmla="*/ 260258 h 3914382"/>
                <a:gd name="connsiteX7" fmla="*/ 260258 w 1561514"/>
                <a:gd name="connsiteY7" fmla="*/ 0 h 3914382"/>
                <a:gd name="connsiteX8" fmla="*/ 1301256 w 1561514"/>
                <a:gd name="connsiteY8" fmla="*/ 0 h 3914382"/>
                <a:gd name="connsiteX9" fmla="*/ 1561514 w 1561514"/>
                <a:gd name="connsiteY9" fmla="*/ 260258 h 3914382"/>
                <a:gd name="connsiteX0" fmla="*/ 1561514 w 1561514"/>
                <a:gd name="connsiteY0" fmla="*/ 260258 h 3914382"/>
                <a:gd name="connsiteX1" fmla="*/ 1561514 w 1561514"/>
                <a:gd name="connsiteY1" fmla="*/ 3914382 h 3914382"/>
                <a:gd name="connsiteX2" fmla="*/ 1090247 w 1561514"/>
                <a:gd name="connsiteY2" fmla="*/ 3914382 h 3914382"/>
                <a:gd name="connsiteX3" fmla="*/ 477555 w 1561514"/>
                <a:gd name="connsiteY3" fmla="*/ 3852012 h 3914382"/>
                <a:gd name="connsiteX4" fmla="*/ 0 w 1561514"/>
                <a:gd name="connsiteY4" fmla="*/ 3914382 h 3914382"/>
                <a:gd name="connsiteX5" fmla="*/ 0 w 1561514"/>
                <a:gd name="connsiteY5" fmla="*/ 260258 h 3914382"/>
                <a:gd name="connsiteX6" fmla="*/ 260258 w 1561514"/>
                <a:gd name="connsiteY6" fmla="*/ 0 h 3914382"/>
                <a:gd name="connsiteX7" fmla="*/ 1301256 w 1561514"/>
                <a:gd name="connsiteY7" fmla="*/ 0 h 3914382"/>
                <a:gd name="connsiteX8" fmla="*/ 1561514 w 1561514"/>
                <a:gd name="connsiteY8" fmla="*/ 260258 h 3914382"/>
                <a:gd name="connsiteX0" fmla="*/ 1561514 w 1561514"/>
                <a:gd name="connsiteY0" fmla="*/ 260258 h 3914382"/>
                <a:gd name="connsiteX1" fmla="*/ 1561514 w 1561514"/>
                <a:gd name="connsiteY1" fmla="*/ 3914382 h 3914382"/>
                <a:gd name="connsiteX2" fmla="*/ 1090247 w 1561514"/>
                <a:gd name="connsiteY2" fmla="*/ 3914382 h 3914382"/>
                <a:gd name="connsiteX3" fmla="*/ 0 w 1561514"/>
                <a:gd name="connsiteY3" fmla="*/ 3914382 h 3914382"/>
                <a:gd name="connsiteX4" fmla="*/ 0 w 1561514"/>
                <a:gd name="connsiteY4" fmla="*/ 260258 h 3914382"/>
                <a:gd name="connsiteX5" fmla="*/ 260258 w 1561514"/>
                <a:gd name="connsiteY5" fmla="*/ 0 h 3914382"/>
                <a:gd name="connsiteX6" fmla="*/ 1301256 w 1561514"/>
                <a:gd name="connsiteY6" fmla="*/ 0 h 3914382"/>
                <a:gd name="connsiteX7" fmla="*/ 1561514 w 1561514"/>
                <a:gd name="connsiteY7" fmla="*/ 260258 h 391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1514" h="3914382">
                  <a:moveTo>
                    <a:pt x="1561514" y="260258"/>
                  </a:moveTo>
                  <a:lnTo>
                    <a:pt x="1561514" y="3914382"/>
                  </a:lnTo>
                  <a:lnTo>
                    <a:pt x="1090247" y="3914382"/>
                  </a:lnTo>
                  <a:lnTo>
                    <a:pt x="0" y="3914382"/>
                  </a:lnTo>
                  <a:lnTo>
                    <a:pt x="0" y="260258"/>
                  </a:lnTo>
                  <a:cubicBezTo>
                    <a:pt x="0" y="116521"/>
                    <a:pt x="116521" y="0"/>
                    <a:pt x="260258" y="0"/>
                  </a:cubicBezTo>
                  <a:lnTo>
                    <a:pt x="1301256" y="0"/>
                  </a:lnTo>
                  <a:cubicBezTo>
                    <a:pt x="1444993" y="0"/>
                    <a:pt x="1561514" y="116521"/>
                    <a:pt x="1561514" y="260258"/>
                  </a:cubicBezTo>
                  <a:close/>
                </a:path>
              </a:pathLst>
            </a:custGeom>
            <a:gradFill flip="none" rotWithShape="1">
              <a:gsLst>
                <a:gs pos="0">
                  <a:srgbClr val="23A6E8"/>
                </a:gs>
                <a:gs pos="100000">
                  <a:srgbClr val="0066C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1" name="TextBox 130">
            <a:extLst>
              <a:ext uri="{FF2B5EF4-FFF2-40B4-BE49-F238E27FC236}">
                <a16:creationId xmlns:a16="http://schemas.microsoft.com/office/drawing/2014/main" id="{D3E65A12-6C22-4543-BC2A-849BB1FECF77}"/>
              </a:ext>
            </a:extLst>
          </p:cNvPr>
          <p:cNvSpPr txBox="1"/>
          <p:nvPr/>
        </p:nvSpPr>
        <p:spPr>
          <a:xfrm rot="16200000">
            <a:off x="-367511" y="2639642"/>
            <a:ext cx="4393195" cy="1077218"/>
          </a:xfrm>
          <a:prstGeom prst="rect">
            <a:avLst/>
          </a:prstGeom>
          <a:noFill/>
        </p:spPr>
        <p:txBody>
          <a:bodyPr wrap="square" rtlCol="0">
            <a:spAutoFit/>
          </a:bodyPr>
          <a:lstStyle/>
          <a:p>
            <a:pPr algn="ctr"/>
            <a:r>
              <a:rPr lang="en-US" sz="3200" b="1" dirty="0">
                <a:solidFill>
                  <a:schemeClr val="bg1"/>
                </a:solidFill>
                <a:latin typeface="Century Gothic" panose="020B0502020202020204" pitchFamily="34" charset="0"/>
              </a:rPr>
              <a:t>Minimum Water Standard (Quality</a:t>
            </a:r>
          </a:p>
        </p:txBody>
      </p:sp>
    </p:spTree>
    <p:extLst>
      <p:ext uri="{BB962C8B-B14F-4D97-AF65-F5344CB8AC3E}">
        <p14:creationId xmlns:p14="http://schemas.microsoft.com/office/powerpoint/2010/main" val="1764336896"/>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fill="hold" nodeType="clickEffect" p14:presetBounceEnd="50000">
                                      <p:stCondLst>
                                        <p:cond delay="0"/>
                                      </p:stCondLst>
                                      <p:childTnLst>
                                        <p:animMotion origin="layout" path="M -3.33333E-6 3.7037E-6 L 0.28034 0.00231 " pathEditMode="relative" rAng="0" ptsTypes="AA" p14:bounceEnd="50000">
                                          <p:cBhvr>
                                            <p:cTn id="6" dur="2000" fill="hold"/>
                                            <p:tgtEl>
                                              <p:spTgt spid="36"/>
                                            </p:tgtEl>
                                            <p:attrNameLst>
                                              <p:attrName>ppt_x</p:attrName>
                                              <p:attrName>ppt_y</p:attrName>
                                            </p:attrNameLst>
                                          </p:cBhvr>
                                          <p:rCtr x="14010" y="116"/>
                                        </p:animMotion>
                                      </p:childTnLst>
                                    </p:cTn>
                                  </p:par>
                                  <p:par>
                                    <p:cTn id="7" presetID="22" presetClass="entr" presetSubtype="8" fill="hold" grpId="0" nodeType="withEffect">
                                      <p:stCondLst>
                                        <p:cond delay="750"/>
                                      </p:stCondLst>
                                      <p:childTnLst>
                                        <p:set>
                                          <p:cBhvr>
                                            <p:cTn id="8" dur="1" fill="hold">
                                              <p:stCondLst>
                                                <p:cond delay="0"/>
                                              </p:stCondLst>
                                            </p:cTn>
                                            <p:tgtEl>
                                              <p:spTgt spid="63"/>
                                            </p:tgtEl>
                                            <p:attrNameLst>
                                              <p:attrName>style.visibility</p:attrName>
                                            </p:attrNameLst>
                                          </p:cBhvr>
                                          <p:to>
                                            <p:strVal val="visible"/>
                                          </p:to>
                                        </p:set>
                                        <p:animEffect transition="in" filter="wipe(left)">
                                          <p:cBhvr>
                                            <p:cTn id="9" dur="500"/>
                                            <p:tgtEl>
                                              <p:spTgt spid="6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fill="hold" nodeType="clickEffect" p14:presetBounceEnd="50000">
                                      <p:stCondLst>
                                        <p:cond delay="0"/>
                                      </p:stCondLst>
                                      <p:childTnLst>
                                        <p:animMotion origin="layout" path="M -3.33333E-6 2.22222E-6 L 0.28034 0.00231 " pathEditMode="relative" rAng="0" ptsTypes="AA" p14:bounceEnd="50000">
                                          <p:cBhvr>
                                            <p:cTn id="13" dur="2000" fill="hold"/>
                                            <p:tgtEl>
                                              <p:spTgt spid="65"/>
                                            </p:tgtEl>
                                            <p:attrNameLst>
                                              <p:attrName>ppt_x</p:attrName>
                                              <p:attrName>ppt_y</p:attrName>
                                            </p:attrNameLst>
                                          </p:cBhvr>
                                          <p:rCtr x="14010" y="116"/>
                                        </p:animMotion>
                                      </p:childTnLst>
                                    </p:cTn>
                                  </p:par>
                                  <p:par>
                                    <p:cTn id="14" presetID="22" presetClass="entr" presetSubtype="8" fill="hold" grpId="0" nodeType="withEffect">
                                      <p:stCondLst>
                                        <p:cond delay="750"/>
                                      </p:stCondLst>
                                      <p:childTnLst>
                                        <p:set>
                                          <p:cBhvr>
                                            <p:cTn id="15" dur="1" fill="hold">
                                              <p:stCondLst>
                                                <p:cond delay="0"/>
                                              </p:stCondLst>
                                            </p:cTn>
                                            <p:tgtEl>
                                              <p:spTgt spid="64"/>
                                            </p:tgtEl>
                                            <p:attrNameLst>
                                              <p:attrName>style.visibility</p:attrName>
                                            </p:attrNameLst>
                                          </p:cBhvr>
                                          <p:to>
                                            <p:strVal val="visible"/>
                                          </p:to>
                                        </p:set>
                                        <p:animEffect transition="in" filter="wipe(left)">
                                          <p:cBhvr>
                                            <p:cTn id="16" dur="500"/>
                                            <p:tgtEl>
                                              <p:spTgt spid="6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fill="hold" nodeType="clickEffect" p14:presetBounceEnd="50000">
                                      <p:stCondLst>
                                        <p:cond delay="0"/>
                                      </p:stCondLst>
                                      <p:childTnLst>
                                        <p:animMotion origin="layout" path="M 4.16667E-7 -1.85185E-6 L 0.28034 0.00232 " pathEditMode="relative" rAng="0" ptsTypes="AA" p14:bounceEnd="50000">
                                          <p:cBhvr>
                                            <p:cTn id="20" dur="2000" fill="hold"/>
                                            <p:tgtEl>
                                              <p:spTgt spid="79"/>
                                            </p:tgtEl>
                                            <p:attrNameLst>
                                              <p:attrName>ppt_x</p:attrName>
                                              <p:attrName>ppt_y</p:attrName>
                                            </p:attrNameLst>
                                          </p:cBhvr>
                                          <p:rCtr x="14010" y="116"/>
                                        </p:animMotion>
                                      </p:childTnLst>
                                    </p:cTn>
                                  </p:par>
                                  <p:par>
                                    <p:cTn id="21" presetID="22" presetClass="entr" presetSubtype="8" fill="hold" grpId="0" nodeType="withEffect">
                                      <p:stCondLst>
                                        <p:cond delay="750"/>
                                      </p:stCondLst>
                                      <p:childTnLst>
                                        <p:set>
                                          <p:cBhvr>
                                            <p:cTn id="22" dur="1" fill="hold">
                                              <p:stCondLst>
                                                <p:cond delay="0"/>
                                              </p:stCondLst>
                                            </p:cTn>
                                            <p:tgtEl>
                                              <p:spTgt spid="78"/>
                                            </p:tgtEl>
                                            <p:attrNameLst>
                                              <p:attrName>style.visibility</p:attrName>
                                            </p:attrNameLst>
                                          </p:cBhvr>
                                          <p:to>
                                            <p:strVal val="visible"/>
                                          </p:to>
                                        </p:set>
                                        <p:animEffect transition="in" filter="wipe(left)">
                                          <p:cBhvr>
                                            <p:cTn id="23"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78"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fill="hold" nodeType="clickEffect">
                                      <p:stCondLst>
                                        <p:cond delay="0"/>
                                      </p:stCondLst>
                                      <p:childTnLst>
                                        <p:animMotion origin="layout" path="M -3.33333E-6 -2.96296E-6 L 0.28034 0.00232 " pathEditMode="relative" rAng="0" ptsTypes="AA">
                                          <p:cBhvr>
                                            <p:cTn id="6" dur="2000" fill="hold"/>
                                            <p:tgtEl>
                                              <p:spTgt spid="36"/>
                                            </p:tgtEl>
                                            <p:attrNameLst>
                                              <p:attrName>ppt_x</p:attrName>
                                              <p:attrName>ppt_y</p:attrName>
                                            </p:attrNameLst>
                                          </p:cBhvr>
                                          <p:rCtr x="14010" y="116"/>
                                        </p:animMotion>
                                      </p:childTnLst>
                                    </p:cTn>
                                  </p:par>
                                  <p:par>
                                    <p:cTn id="7" presetID="22" presetClass="entr" presetSubtype="8" fill="hold" grpId="0" nodeType="withEffect">
                                      <p:stCondLst>
                                        <p:cond delay="750"/>
                                      </p:stCondLst>
                                      <p:childTnLst>
                                        <p:set>
                                          <p:cBhvr>
                                            <p:cTn id="8" dur="1" fill="hold">
                                              <p:stCondLst>
                                                <p:cond delay="0"/>
                                              </p:stCondLst>
                                            </p:cTn>
                                            <p:tgtEl>
                                              <p:spTgt spid="63"/>
                                            </p:tgtEl>
                                            <p:attrNameLst>
                                              <p:attrName>style.visibility</p:attrName>
                                            </p:attrNameLst>
                                          </p:cBhvr>
                                          <p:to>
                                            <p:strVal val="visible"/>
                                          </p:to>
                                        </p:set>
                                        <p:animEffect transition="in" filter="wipe(left)">
                                          <p:cBhvr>
                                            <p:cTn id="9" dur="500"/>
                                            <p:tgtEl>
                                              <p:spTgt spid="6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fill="hold" nodeType="clickEffect">
                                      <p:stCondLst>
                                        <p:cond delay="0"/>
                                      </p:stCondLst>
                                      <p:childTnLst>
                                        <p:animMotion origin="layout" path="M -3.33333E-6 2.96296E-6 L 0.28034 0.00231 " pathEditMode="relative" rAng="0" ptsTypes="AA">
                                          <p:cBhvr>
                                            <p:cTn id="13" dur="2000" fill="hold"/>
                                            <p:tgtEl>
                                              <p:spTgt spid="65"/>
                                            </p:tgtEl>
                                            <p:attrNameLst>
                                              <p:attrName>ppt_x</p:attrName>
                                              <p:attrName>ppt_y</p:attrName>
                                            </p:attrNameLst>
                                          </p:cBhvr>
                                          <p:rCtr x="14010" y="116"/>
                                        </p:animMotion>
                                      </p:childTnLst>
                                    </p:cTn>
                                  </p:par>
                                  <p:par>
                                    <p:cTn id="14" presetID="22" presetClass="entr" presetSubtype="8" fill="hold" grpId="0" nodeType="withEffect">
                                      <p:stCondLst>
                                        <p:cond delay="750"/>
                                      </p:stCondLst>
                                      <p:childTnLst>
                                        <p:set>
                                          <p:cBhvr>
                                            <p:cTn id="15" dur="1" fill="hold">
                                              <p:stCondLst>
                                                <p:cond delay="0"/>
                                              </p:stCondLst>
                                            </p:cTn>
                                            <p:tgtEl>
                                              <p:spTgt spid="64"/>
                                            </p:tgtEl>
                                            <p:attrNameLst>
                                              <p:attrName>style.visibility</p:attrName>
                                            </p:attrNameLst>
                                          </p:cBhvr>
                                          <p:to>
                                            <p:strVal val="visible"/>
                                          </p:to>
                                        </p:set>
                                        <p:animEffect transition="in" filter="wipe(left)">
                                          <p:cBhvr>
                                            <p:cTn id="16" dur="500"/>
                                            <p:tgtEl>
                                              <p:spTgt spid="6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fill="hold" nodeType="clickEffect">
                                      <p:stCondLst>
                                        <p:cond delay="0"/>
                                      </p:stCondLst>
                                      <p:childTnLst>
                                        <p:animMotion origin="layout" path="M -8.33333E-7 3.7037E-6 L 0.28034 0.00231 " pathEditMode="relative" rAng="0" ptsTypes="AA">
                                          <p:cBhvr>
                                            <p:cTn id="20" dur="2000" fill="hold"/>
                                            <p:tgtEl>
                                              <p:spTgt spid="79"/>
                                            </p:tgtEl>
                                            <p:attrNameLst>
                                              <p:attrName>ppt_x</p:attrName>
                                              <p:attrName>ppt_y</p:attrName>
                                            </p:attrNameLst>
                                          </p:cBhvr>
                                          <p:rCtr x="14010" y="116"/>
                                        </p:animMotion>
                                      </p:childTnLst>
                                    </p:cTn>
                                  </p:par>
                                  <p:par>
                                    <p:cTn id="21" presetID="22" presetClass="entr" presetSubtype="8" fill="hold" grpId="0" nodeType="withEffect">
                                      <p:stCondLst>
                                        <p:cond delay="750"/>
                                      </p:stCondLst>
                                      <p:childTnLst>
                                        <p:set>
                                          <p:cBhvr>
                                            <p:cTn id="22" dur="1" fill="hold">
                                              <p:stCondLst>
                                                <p:cond delay="0"/>
                                              </p:stCondLst>
                                            </p:cTn>
                                            <p:tgtEl>
                                              <p:spTgt spid="78"/>
                                            </p:tgtEl>
                                            <p:attrNameLst>
                                              <p:attrName>style.visibility</p:attrName>
                                            </p:attrNameLst>
                                          </p:cBhvr>
                                          <p:to>
                                            <p:strVal val="visible"/>
                                          </p:to>
                                        </p:set>
                                        <p:animEffect transition="in" filter="wipe(left)">
                                          <p:cBhvr>
                                            <p:cTn id="23" dur="500"/>
                                            <p:tgtEl>
                                              <p:spTgt spid="78"/>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fill="hold" nodeType="clickEffect">
                                      <p:stCondLst>
                                        <p:cond delay="0"/>
                                      </p:stCondLst>
                                      <p:childTnLst>
                                        <p:animMotion origin="layout" path="M -1.45833E-6 -1.48148E-6 L 0.28034 0.00232 " pathEditMode="relative" rAng="0" ptsTypes="AA">
                                          <p:cBhvr>
                                            <p:cTn id="27" dur="2000" fill="hold"/>
                                            <p:tgtEl>
                                              <p:spTgt spid="111"/>
                                            </p:tgtEl>
                                            <p:attrNameLst>
                                              <p:attrName>ppt_x</p:attrName>
                                              <p:attrName>ppt_y</p:attrName>
                                            </p:attrNameLst>
                                          </p:cBhvr>
                                          <p:rCtr x="14010" y="116"/>
                                        </p:animMotion>
                                      </p:childTnLst>
                                    </p:cTn>
                                  </p:par>
                                  <p:par>
                                    <p:cTn id="28" presetID="22" presetClass="entr" presetSubtype="8" fill="hold" grpId="0" nodeType="withEffect">
                                      <p:stCondLst>
                                        <p:cond delay="750"/>
                                      </p:stCondLst>
                                      <p:childTnLst>
                                        <p:set>
                                          <p:cBhvr>
                                            <p:cTn id="29" dur="1" fill="hold">
                                              <p:stCondLst>
                                                <p:cond delay="0"/>
                                              </p:stCondLst>
                                            </p:cTn>
                                            <p:tgtEl>
                                              <p:spTgt spid="110"/>
                                            </p:tgtEl>
                                            <p:attrNameLst>
                                              <p:attrName>style.visibility</p:attrName>
                                            </p:attrNameLst>
                                          </p:cBhvr>
                                          <p:to>
                                            <p:strVal val="visible"/>
                                          </p:to>
                                        </p:set>
                                        <p:animEffect transition="in" filter="wipe(left)">
                                          <p:cBhvr>
                                            <p:cTn id="30"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78" grpId="0" animBg="1"/>
          <p:bldP spid="110" grpId="0" animBg="1"/>
        </p:bldLst>
      </p:timing>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D78513-5790-4707-BBCF-985DE044119B}"/>
              </a:ext>
            </a:extLst>
          </p:cNvPr>
          <p:cNvSpPr>
            <a:spLocks noGrp="1"/>
          </p:cNvSpPr>
          <p:nvPr>
            <p:ph type="title"/>
          </p:nvPr>
        </p:nvSpPr>
        <p:spPr/>
        <p:txBody>
          <a:bodyPr/>
          <a:lstStyle/>
          <a:p>
            <a:r>
              <a:rPr lang="en-GB" noProof="0" dirty="0"/>
              <a:t>Water math</a:t>
            </a:r>
          </a:p>
        </p:txBody>
      </p:sp>
      <p:sp>
        <p:nvSpPr>
          <p:cNvPr id="4" name="Slide Number Placeholder 3">
            <a:extLst>
              <a:ext uri="{FF2B5EF4-FFF2-40B4-BE49-F238E27FC236}">
                <a16:creationId xmlns:a16="http://schemas.microsoft.com/office/drawing/2014/main" id="{D5159AA7-BE62-445A-96EC-735D029BF855}"/>
              </a:ext>
            </a:extLst>
          </p:cNvPr>
          <p:cNvSpPr>
            <a:spLocks noGrp="1"/>
          </p:cNvSpPr>
          <p:nvPr>
            <p:ph type="sldNum" sz="quarter" idx="2"/>
          </p:nvPr>
        </p:nvSpPr>
        <p:spPr/>
        <p:txBody>
          <a:bodyPr/>
          <a:lstStyle/>
          <a:p>
            <a:fld id="{86CB4B4D-7CA3-9044-876B-883B54F8677D}" type="slidenum">
              <a:rPr lang="en-US" smtClean="0"/>
              <a:t>26</a:t>
            </a:fld>
            <a:endParaRPr lang="en-US" dirty="0"/>
          </a:p>
        </p:txBody>
      </p:sp>
      <p:sp>
        <p:nvSpPr>
          <p:cNvPr id="5" name="Title 1">
            <a:extLst>
              <a:ext uri="{FF2B5EF4-FFF2-40B4-BE49-F238E27FC236}">
                <a16:creationId xmlns:a16="http://schemas.microsoft.com/office/drawing/2014/main" id="{FF0EEC8F-A65E-46A4-82B2-1739FAFD6FC7}"/>
              </a:ext>
            </a:extLst>
          </p:cNvPr>
          <p:cNvSpPr txBox="1">
            <a:spLocks/>
          </p:cNvSpPr>
          <p:nvPr/>
        </p:nvSpPr>
        <p:spPr>
          <a:xfrm>
            <a:off x="4293442" y="404850"/>
            <a:ext cx="5399557" cy="760589"/>
          </a:xfrm>
          <a:prstGeom prst="rect">
            <a:avLst/>
          </a:prstGeom>
          <a:ln w="12700">
            <a:miter lim="400000"/>
          </a:ln>
          <a:extLst>
            <a:ext uri="{C572A759-6A51-4108-AA02-DFA0A04FC94B}">
              <ma14:wrappingTextBoxFlag xmlns="" xmlns:ma14="http://schemas.microsoft.com/office/mac/drawingml/2011/main" val="1"/>
            </a:ext>
          </a:extLst>
        </p:spPr>
        <p:txBody>
          <a:bodyPr lIns="35718" tIns="35718" rIns="35718" bIns="35718" anchor="t">
            <a:normAutofit fontScale="62500" lnSpcReduction="20000"/>
          </a:bodyPr>
          <a:lstStyle>
            <a:lvl1pPr marL="0" marR="0" indent="0" algn="l" defTabSz="778972" rtl="0" latinLnBrk="0">
              <a:lnSpc>
                <a:spcPct val="100000"/>
              </a:lnSpc>
              <a:spcBef>
                <a:spcPts val="0"/>
              </a:spcBef>
              <a:spcAft>
                <a:spcPts val="0"/>
              </a:spcAft>
              <a:buClrTx/>
              <a:buSzTx/>
              <a:buFontTx/>
              <a:buNone/>
              <a:tabLst/>
              <a:defRPr sz="6400" b="1" i="0" u="none" strike="noStrike" cap="none" spc="0" baseline="0">
                <a:ln>
                  <a:noFill/>
                </a:ln>
                <a:solidFill>
                  <a:srgbClr val="00B297"/>
                </a:solidFill>
                <a:uFillTx/>
                <a:latin typeface="Open Sans Regular"/>
                <a:ea typeface="Open Sans Regular"/>
                <a:cs typeface="Open Sans Regular"/>
                <a:sym typeface="Open Sans Regular"/>
              </a:defRPr>
            </a:lvl1pPr>
            <a:lvl2pPr marL="0" marR="0" indent="0" algn="ctr" defTabSz="778972" rtl="0" latinLnBrk="0">
              <a:lnSpc>
                <a:spcPct val="100000"/>
              </a:lnSpc>
              <a:spcBef>
                <a:spcPts val="0"/>
              </a:spcBef>
              <a:spcAft>
                <a:spcPts val="0"/>
              </a:spcAft>
              <a:buClrTx/>
              <a:buSzTx/>
              <a:buFontTx/>
              <a:buNone/>
              <a:tabLst/>
              <a:defRPr sz="6400" b="0" i="0" u="none" strike="noStrike" cap="none" spc="0" baseline="0">
                <a:ln>
                  <a:noFill/>
                </a:ln>
                <a:solidFill>
                  <a:srgbClr val="00B297"/>
                </a:solidFill>
                <a:uFillTx/>
                <a:latin typeface="Open Sans Regular"/>
                <a:ea typeface="Open Sans Regular"/>
                <a:cs typeface="Open Sans Regular"/>
                <a:sym typeface="Open Sans Regular"/>
              </a:defRPr>
            </a:lvl2pPr>
            <a:lvl3pPr marL="0" marR="0" indent="0" algn="ctr" defTabSz="778972" rtl="0" latinLnBrk="0">
              <a:lnSpc>
                <a:spcPct val="100000"/>
              </a:lnSpc>
              <a:spcBef>
                <a:spcPts val="0"/>
              </a:spcBef>
              <a:spcAft>
                <a:spcPts val="0"/>
              </a:spcAft>
              <a:buClrTx/>
              <a:buSzTx/>
              <a:buFontTx/>
              <a:buNone/>
              <a:tabLst/>
              <a:defRPr sz="6400" b="0" i="0" u="none" strike="noStrike" cap="none" spc="0" baseline="0">
                <a:ln>
                  <a:noFill/>
                </a:ln>
                <a:solidFill>
                  <a:srgbClr val="00B297"/>
                </a:solidFill>
                <a:uFillTx/>
                <a:latin typeface="Open Sans Regular"/>
                <a:ea typeface="Open Sans Regular"/>
                <a:cs typeface="Open Sans Regular"/>
                <a:sym typeface="Open Sans Regular"/>
              </a:defRPr>
            </a:lvl3pPr>
            <a:lvl4pPr marL="0" marR="0" indent="0" algn="ctr" defTabSz="778972" rtl="0" latinLnBrk="0">
              <a:lnSpc>
                <a:spcPct val="100000"/>
              </a:lnSpc>
              <a:spcBef>
                <a:spcPts val="0"/>
              </a:spcBef>
              <a:spcAft>
                <a:spcPts val="0"/>
              </a:spcAft>
              <a:buClrTx/>
              <a:buSzTx/>
              <a:buFontTx/>
              <a:buNone/>
              <a:tabLst/>
              <a:defRPr sz="6400" b="0" i="0" u="none" strike="noStrike" cap="none" spc="0" baseline="0">
                <a:ln>
                  <a:noFill/>
                </a:ln>
                <a:solidFill>
                  <a:srgbClr val="00B297"/>
                </a:solidFill>
                <a:uFillTx/>
                <a:latin typeface="Open Sans Regular"/>
                <a:ea typeface="Open Sans Regular"/>
                <a:cs typeface="Open Sans Regular"/>
                <a:sym typeface="Open Sans Regular"/>
              </a:defRPr>
            </a:lvl4pPr>
            <a:lvl5pPr marL="0" marR="0" indent="0" algn="ctr" defTabSz="778972" rtl="0" latinLnBrk="0">
              <a:lnSpc>
                <a:spcPct val="100000"/>
              </a:lnSpc>
              <a:spcBef>
                <a:spcPts val="0"/>
              </a:spcBef>
              <a:spcAft>
                <a:spcPts val="0"/>
              </a:spcAft>
              <a:buClrTx/>
              <a:buSzTx/>
              <a:buFontTx/>
              <a:buNone/>
              <a:tabLst/>
              <a:defRPr sz="6400" b="0" i="0" u="none" strike="noStrike" cap="none" spc="0" baseline="0">
                <a:ln>
                  <a:noFill/>
                </a:ln>
                <a:solidFill>
                  <a:srgbClr val="00B297"/>
                </a:solidFill>
                <a:uFillTx/>
                <a:latin typeface="Open Sans Regular"/>
                <a:ea typeface="Open Sans Regular"/>
                <a:cs typeface="Open Sans Regular"/>
                <a:sym typeface="Open Sans Regular"/>
              </a:defRPr>
            </a:lvl5pPr>
            <a:lvl6pPr marL="0" marR="0" indent="0" algn="ctr" defTabSz="778972" rtl="0" latinLnBrk="0">
              <a:lnSpc>
                <a:spcPct val="100000"/>
              </a:lnSpc>
              <a:spcBef>
                <a:spcPts val="0"/>
              </a:spcBef>
              <a:spcAft>
                <a:spcPts val="0"/>
              </a:spcAft>
              <a:buClrTx/>
              <a:buSzTx/>
              <a:buFontTx/>
              <a:buNone/>
              <a:tabLst/>
              <a:defRPr sz="6400" b="0" i="0" u="none" strike="noStrike" cap="none" spc="0" baseline="0">
                <a:ln>
                  <a:noFill/>
                </a:ln>
                <a:solidFill>
                  <a:srgbClr val="00B297"/>
                </a:solidFill>
                <a:uFillTx/>
                <a:latin typeface="Open Sans Regular"/>
                <a:ea typeface="Open Sans Regular"/>
                <a:cs typeface="Open Sans Regular"/>
                <a:sym typeface="Open Sans Regular"/>
              </a:defRPr>
            </a:lvl6pPr>
            <a:lvl7pPr marL="0" marR="0" indent="0" algn="ctr" defTabSz="778972" rtl="0" latinLnBrk="0">
              <a:lnSpc>
                <a:spcPct val="100000"/>
              </a:lnSpc>
              <a:spcBef>
                <a:spcPts val="0"/>
              </a:spcBef>
              <a:spcAft>
                <a:spcPts val="0"/>
              </a:spcAft>
              <a:buClrTx/>
              <a:buSzTx/>
              <a:buFontTx/>
              <a:buNone/>
              <a:tabLst/>
              <a:defRPr sz="6400" b="0" i="0" u="none" strike="noStrike" cap="none" spc="0" baseline="0">
                <a:ln>
                  <a:noFill/>
                </a:ln>
                <a:solidFill>
                  <a:srgbClr val="00B297"/>
                </a:solidFill>
                <a:uFillTx/>
                <a:latin typeface="Open Sans Regular"/>
                <a:ea typeface="Open Sans Regular"/>
                <a:cs typeface="Open Sans Regular"/>
                <a:sym typeface="Open Sans Regular"/>
              </a:defRPr>
            </a:lvl7pPr>
            <a:lvl8pPr marL="0" marR="0" indent="0" algn="ctr" defTabSz="778972" rtl="0" latinLnBrk="0">
              <a:lnSpc>
                <a:spcPct val="100000"/>
              </a:lnSpc>
              <a:spcBef>
                <a:spcPts val="0"/>
              </a:spcBef>
              <a:spcAft>
                <a:spcPts val="0"/>
              </a:spcAft>
              <a:buClrTx/>
              <a:buSzTx/>
              <a:buFontTx/>
              <a:buNone/>
              <a:tabLst/>
              <a:defRPr sz="6400" b="0" i="0" u="none" strike="noStrike" cap="none" spc="0" baseline="0">
                <a:ln>
                  <a:noFill/>
                </a:ln>
                <a:solidFill>
                  <a:srgbClr val="00B297"/>
                </a:solidFill>
                <a:uFillTx/>
                <a:latin typeface="Open Sans Regular"/>
                <a:ea typeface="Open Sans Regular"/>
                <a:cs typeface="Open Sans Regular"/>
                <a:sym typeface="Open Sans Regular"/>
              </a:defRPr>
            </a:lvl8pPr>
            <a:lvl9pPr marL="0" marR="0" indent="0" algn="ctr" defTabSz="778972" rtl="0" latinLnBrk="0">
              <a:lnSpc>
                <a:spcPct val="100000"/>
              </a:lnSpc>
              <a:spcBef>
                <a:spcPts val="0"/>
              </a:spcBef>
              <a:spcAft>
                <a:spcPts val="0"/>
              </a:spcAft>
              <a:buClrTx/>
              <a:buSzTx/>
              <a:buFontTx/>
              <a:buNone/>
              <a:tabLst/>
              <a:defRPr sz="6400" b="0" i="0" u="none" strike="noStrike" cap="none" spc="0" baseline="0">
                <a:ln>
                  <a:noFill/>
                </a:ln>
                <a:solidFill>
                  <a:srgbClr val="00B297"/>
                </a:solidFill>
                <a:uFillTx/>
                <a:latin typeface="Open Sans Regular"/>
                <a:ea typeface="Open Sans Regular"/>
                <a:cs typeface="Open Sans Regular"/>
                <a:sym typeface="Open Sans Regular"/>
              </a:defRPr>
            </a:lvl9pPr>
          </a:lstStyle>
          <a:p>
            <a:pPr hangingPunct="1"/>
            <a:r>
              <a:rPr lang="en-GB" sz="4500" dirty="0">
                <a:solidFill>
                  <a:srgbClr val="000000"/>
                </a:solidFill>
                <a:latin typeface="Tahoma"/>
                <a:ea typeface="ＭＳ 明朝"/>
              </a:rPr>
              <a:t>Visualising water quantities</a:t>
            </a:r>
          </a:p>
        </p:txBody>
      </p:sp>
      <p:grpSp>
        <p:nvGrpSpPr>
          <p:cNvPr id="6" name="Group 5">
            <a:extLst>
              <a:ext uri="{FF2B5EF4-FFF2-40B4-BE49-F238E27FC236}">
                <a16:creationId xmlns:a16="http://schemas.microsoft.com/office/drawing/2014/main" id="{3EE3440B-12B4-493A-BE65-093D01DB6FDA}"/>
              </a:ext>
            </a:extLst>
          </p:cNvPr>
          <p:cNvGrpSpPr>
            <a:grpSpLocks/>
          </p:cNvGrpSpPr>
          <p:nvPr/>
        </p:nvGrpSpPr>
        <p:grpSpPr bwMode="auto">
          <a:xfrm>
            <a:off x="3661433" y="1225295"/>
            <a:ext cx="3684501" cy="3511493"/>
            <a:chOff x="-133" y="127"/>
            <a:chExt cx="3301" cy="3146"/>
          </a:xfrm>
        </p:grpSpPr>
        <p:sp>
          <p:nvSpPr>
            <p:cNvPr id="7" name="AutoShape 6" descr="Water droplets">
              <a:extLst>
                <a:ext uri="{FF2B5EF4-FFF2-40B4-BE49-F238E27FC236}">
                  <a16:creationId xmlns:a16="http://schemas.microsoft.com/office/drawing/2014/main" id="{2FA594C9-419D-4F1D-997D-59738ABE21E6}"/>
                </a:ext>
              </a:extLst>
            </p:cNvPr>
            <p:cNvSpPr>
              <a:spLocks noChangeArrowheads="1"/>
            </p:cNvSpPr>
            <p:nvPr/>
          </p:nvSpPr>
          <p:spPr bwMode="auto">
            <a:xfrm rot="-7317049">
              <a:off x="-316" y="1113"/>
              <a:ext cx="2640" cy="1680"/>
            </a:xfrm>
            <a:prstGeom prst="flowChartDecision">
              <a:avLst/>
            </a:prstGeom>
            <a:blipFill dpi="0" rotWithShape="0">
              <a:blip r:embed="rId3" cstate="print">
                <a:extLst>
                  <a:ext uri="{28A0092B-C50C-407E-A947-70E740481C1C}">
                    <a14:useLocalDpi xmlns:a14="http://schemas.microsoft.com/office/drawing/2010/main"/>
                  </a:ext>
                </a:extLst>
              </a:blip>
              <a:srcRect/>
              <a:tile tx="0" ty="0" sx="100000" sy="100000" flip="none" algn="tl"/>
            </a:blipFill>
            <a:ln w="9525">
              <a:solidFill>
                <a:srgbClr val="3399FF"/>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GB" altLang="fr-FR" sz="2531" dirty="0">
                <a:solidFill>
                  <a:srgbClr val="000000"/>
                </a:solidFill>
                <a:latin typeface="Tahoma"/>
                <a:cs typeface="Tahoma"/>
              </a:endParaRPr>
            </a:p>
          </p:txBody>
        </p:sp>
        <p:sp>
          <p:nvSpPr>
            <p:cNvPr id="8" name="AutoShape 7">
              <a:extLst>
                <a:ext uri="{FF2B5EF4-FFF2-40B4-BE49-F238E27FC236}">
                  <a16:creationId xmlns:a16="http://schemas.microsoft.com/office/drawing/2014/main" id="{91483406-246F-4FAA-947A-E4A70EACDB57}"/>
                </a:ext>
              </a:extLst>
            </p:cNvPr>
            <p:cNvSpPr>
              <a:spLocks noChangeArrowheads="1"/>
            </p:cNvSpPr>
            <p:nvPr/>
          </p:nvSpPr>
          <p:spPr bwMode="auto">
            <a:xfrm rot="7345047">
              <a:off x="1034" y="1130"/>
              <a:ext cx="2640" cy="1628"/>
            </a:xfrm>
            <a:prstGeom prst="flowChartDecision">
              <a:avLst/>
            </a:prstGeom>
            <a:solidFill>
              <a:srgbClr val="3399FF"/>
            </a:solidFill>
            <a:ln w="9525">
              <a:solidFill>
                <a:schemeClr val="bg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GB" altLang="fr-FR" sz="2531" dirty="0">
                <a:solidFill>
                  <a:srgbClr val="000000"/>
                </a:solidFill>
                <a:latin typeface="Tahoma"/>
                <a:cs typeface="Tahoma"/>
              </a:endParaRPr>
            </a:p>
          </p:txBody>
        </p:sp>
        <p:grpSp>
          <p:nvGrpSpPr>
            <p:cNvPr id="9" name="Group 8">
              <a:extLst>
                <a:ext uri="{FF2B5EF4-FFF2-40B4-BE49-F238E27FC236}">
                  <a16:creationId xmlns:a16="http://schemas.microsoft.com/office/drawing/2014/main" id="{EE2263D0-73F6-4944-BD57-A91DCD21ACD1}"/>
                </a:ext>
              </a:extLst>
            </p:cNvPr>
            <p:cNvGrpSpPr>
              <a:grpSpLocks/>
            </p:cNvGrpSpPr>
            <p:nvPr/>
          </p:nvGrpSpPr>
          <p:grpSpPr bwMode="auto">
            <a:xfrm>
              <a:off x="-133" y="127"/>
              <a:ext cx="3225" cy="3089"/>
              <a:chOff x="-133" y="127"/>
              <a:chExt cx="3225" cy="3089"/>
            </a:xfrm>
          </p:grpSpPr>
          <p:sp>
            <p:nvSpPr>
              <p:cNvPr id="10" name="AutoShape 9" descr="Water droplets">
                <a:extLst>
                  <a:ext uri="{FF2B5EF4-FFF2-40B4-BE49-F238E27FC236}">
                    <a16:creationId xmlns:a16="http://schemas.microsoft.com/office/drawing/2014/main" id="{896B191A-D52E-4307-87DF-3E24C823C69C}"/>
                  </a:ext>
                </a:extLst>
              </p:cNvPr>
              <p:cNvSpPr>
                <a:spLocks noChangeArrowheads="1"/>
              </p:cNvSpPr>
              <p:nvPr/>
            </p:nvSpPr>
            <p:spPr bwMode="auto">
              <a:xfrm>
                <a:off x="292" y="144"/>
                <a:ext cx="2784" cy="1344"/>
              </a:xfrm>
              <a:prstGeom prst="flowChartDecision">
                <a:avLst/>
              </a:prstGeom>
              <a:blipFill dpi="0" rotWithShape="0">
                <a:blip r:embed="rId3" cstate="print">
                  <a:extLst>
                    <a:ext uri="{28A0092B-C50C-407E-A947-70E740481C1C}">
                      <a14:useLocalDpi xmlns:a14="http://schemas.microsoft.com/office/drawing/2010/main"/>
                    </a:ext>
                  </a:extLst>
                </a:blip>
                <a:srcRect/>
                <a:tile tx="0" ty="0" sx="100000" sy="100000" flip="none" algn="tl"/>
              </a:blip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GB" altLang="fr-FR" sz="2531" dirty="0">
                  <a:solidFill>
                    <a:srgbClr val="000000"/>
                  </a:solidFill>
                  <a:latin typeface="Tahoma"/>
                  <a:cs typeface="Tahoma"/>
                </a:endParaRPr>
              </a:p>
            </p:txBody>
          </p:sp>
          <p:sp>
            <p:nvSpPr>
              <p:cNvPr id="11" name="AutoShape 10">
                <a:extLst>
                  <a:ext uri="{FF2B5EF4-FFF2-40B4-BE49-F238E27FC236}">
                    <a16:creationId xmlns:a16="http://schemas.microsoft.com/office/drawing/2014/main" id="{46901D64-DC49-40CD-B16C-194E38D7DF9C}"/>
                  </a:ext>
                </a:extLst>
              </p:cNvPr>
              <p:cNvSpPr>
                <a:spLocks noChangeArrowheads="1"/>
              </p:cNvSpPr>
              <p:nvPr/>
            </p:nvSpPr>
            <p:spPr bwMode="auto">
              <a:xfrm>
                <a:off x="308" y="144"/>
                <a:ext cx="2784" cy="1344"/>
              </a:xfrm>
              <a:prstGeom prst="flowChartDecision">
                <a:avLst/>
              </a:prstGeom>
              <a:solidFill>
                <a:srgbClr val="FFFFFF">
                  <a:alpha val="50195"/>
                </a:srgbClr>
              </a:solidFill>
              <a:ln w="9525">
                <a:solidFill>
                  <a:schemeClr val="hlink"/>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GB" altLang="fr-FR" sz="2531" dirty="0">
                  <a:solidFill>
                    <a:srgbClr val="000000"/>
                  </a:solidFill>
                  <a:latin typeface="Tahoma"/>
                  <a:cs typeface="Tahoma"/>
                </a:endParaRPr>
              </a:p>
            </p:txBody>
          </p:sp>
          <p:sp>
            <p:nvSpPr>
              <p:cNvPr id="12" name="Freeform 11">
                <a:extLst>
                  <a:ext uri="{FF2B5EF4-FFF2-40B4-BE49-F238E27FC236}">
                    <a16:creationId xmlns:a16="http://schemas.microsoft.com/office/drawing/2014/main" id="{BDADCAA6-7712-405F-A7F6-2C20A60BC25F}"/>
                  </a:ext>
                </a:extLst>
              </p:cNvPr>
              <p:cNvSpPr>
                <a:spLocks/>
              </p:cNvSpPr>
              <p:nvPr/>
            </p:nvSpPr>
            <p:spPr bwMode="auto">
              <a:xfrm>
                <a:off x="1508" y="2784"/>
                <a:ext cx="288" cy="432"/>
              </a:xfrm>
              <a:custGeom>
                <a:avLst/>
                <a:gdLst>
                  <a:gd name="T0" fmla="*/ 0 w 288"/>
                  <a:gd name="T1" fmla="*/ 192 h 432"/>
                  <a:gd name="T2" fmla="*/ 0 w 288"/>
                  <a:gd name="T3" fmla="*/ 48 h 432"/>
                  <a:gd name="T4" fmla="*/ 144 w 288"/>
                  <a:gd name="T5" fmla="*/ 96 h 432"/>
                  <a:gd name="T6" fmla="*/ 288 w 288"/>
                  <a:gd name="T7" fmla="*/ 0 h 432"/>
                  <a:gd name="T8" fmla="*/ 288 w 288"/>
                  <a:gd name="T9" fmla="*/ 192 h 432"/>
                  <a:gd name="T10" fmla="*/ 288 w 288"/>
                  <a:gd name="T11" fmla="*/ 384 h 432"/>
                  <a:gd name="T12" fmla="*/ 144 w 288"/>
                  <a:gd name="T13" fmla="*/ 432 h 432"/>
                  <a:gd name="T14" fmla="*/ 0 w 288"/>
                  <a:gd name="T15" fmla="*/ 336 h 432"/>
                  <a:gd name="T16" fmla="*/ 0 w 288"/>
                  <a:gd name="T17" fmla="*/ 192 h 43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288"/>
                  <a:gd name="T28" fmla="*/ 0 h 432"/>
                  <a:gd name="T29" fmla="*/ 288 w 288"/>
                  <a:gd name="T30" fmla="*/ 432 h 432"/>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288" h="432">
                    <a:moveTo>
                      <a:pt x="0" y="192"/>
                    </a:moveTo>
                    <a:lnTo>
                      <a:pt x="0" y="48"/>
                    </a:lnTo>
                    <a:lnTo>
                      <a:pt x="144" y="96"/>
                    </a:lnTo>
                    <a:lnTo>
                      <a:pt x="288" y="0"/>
                    </a:lnTo>
                    <a:lnTo>
                      <a:pt x="288" y="192"/>
                    </a:lnTo>
                    <a:lnTo>
                      <a:pt x="288" y="384"/>
                    </a:lnTo>
                    <a:lnTo>
                      <a:pt x="144" y="432"/>
                    </a:lnTo>
                    <a:lnTo>
                      <a:pt x="0" y="336"/>
                    </a:lnTo>
                    <a:lnTo>
                      <a:pt x="0" y="192"/>
                    </a:lnTo>
                    <a:close/>
                  </a:path>
                </a:pathLst>
              </a:custGeom>
              <a:solidFill>
                <a:schemeClr val="bg1"/>
              </a:solidFill>
              <a:ln w="9525">
                <a:noFill/>
                <a:round/>
                <a:headEnd/>
                <a:tailEnd/>
              </a:ln>
            </p:spPr>
            <p:txBody>
              <a:bodyPr wrap="none" anchor="ctr"/>
              <a:lstStyle/>
              <a:p>
                <a:endParaRPr lang="en-GB" sz="2531" dirty="0">
                  <a:solidFill>
                    <a:srgbClr val="000000"/>
                  </a:solidFill>
                  <a:latin typeface="Tahoma"/>
                  <a:cs typeface="Tahoma"/>
                </a:endParaRPr>
              </a:p>
            </p:txBody>
          </p:sp>
          <p:sp>
            <p:nvSpPr>
              <p:cNvPr id="13" name="Freeform 12">
                <a:extLst>
                  <a:ext uri="{FF2B5EF4-FFF2-40B4-BE49-F238E27FC236}">
                    <a16:creationId xmlns:a16="http://schemas.microsoft.com/office/drawing/2014/main" id="{3D368EC3-88C6-4B6E-B8E2-2CDB8AEA7E9E}"/>
                  </a:ext>
                </a:extLst>
              </p:cNvPr>
              <p:cNvSpPr>
                <a:spLocks/>
              </p:cNvSpPr>
              <p:nvPr/>
            </p:nvSpPr>
            <p:spPr bwMode="auto">
              <a:xfrm>
                <a:off x="1652" y="2784"/>
                <a:ext cx="144" cy="192"/>
              </a:xfrm>
              <a:custGeom>
                <a:avLst/>
                <a:gdLst>
                  <a:gd name="T0" fmla="*/ 144 w 144"/>
                  <a:gd name="T1" fmla="*/ 192 h 192"/>
                  <a:gd name="T2" fmla="*/ 0 w 144"/>
                  <a:gd name="T3" fmla="*/ 144 h 192"/>
                  <a:gd name="T4" fmla="*/ 0 w 144"/>
                  <a:gd name="T5" fmla="*/ 96 h 192"/>
                  <a:gd name="T6" fmla="*/ 144 w 144"/>
                  <a:gd name="T7" fmla="*/ 0 h 192"/>
                  <a:gd name="T8" fmla="*/ 144 w 144"/>
                  <a:gd name="T9" fmla="*/ 192 h 192"/>
                  <a:gd name="T10" fmla="*/ 0 60000 65536"/>
                  <a:gd name="T11" fmla="*/ 0 60000 65536"/>
                  <a:gd name="T12" fmla="*/ 0 60000 65536"/>
                  <a:gd name="T13" fmla="*/ 0 60000 65536"/>
                  <a:gd name="T14" fmla="*/ 0 60000 65536"/>
                  <a:gd name="T15" fmla="*/ 0 w 144"/>
                  <a:gd name="T16" fmla="*/ 0 h 192"/>
                  <a:gd name="T17" fmla="*/ 144 w 144"/>
                  <a:gd name="T18" fmla="*/ 192 h 192"/>
                </a:gdLst>
                <a:ahLst/>
                <a:cxnLst>
                  <a:cxn ang="T10">
                    <a:pos x="T0" y="T1"/>
                  </a:cxn>
                  <a:cxn ang="T11">
                    <a:pos x="T2" y="T3"/>
                  </a:cxn>
                  <a:cxn ang="T12">
                    <a:pos x="T4" y="T5"/>
                  </a:cxn>
                  <a:cxn ang="T13">
                    <a:pos x="T6" y="T7"/>
                  </a:cxn>
                  <a:cxn ang="T14">
                    <a:pos x="T8" y="T9"/>
                  </a:cxn>
                </a:cxnLst>
                <a:rect l="T15" t="T16" r="T17" b="T18"/>
                <a:pathLst>
                  <a:path w="144" h="192">
                    <a:moveTo>
                      <a:pt x="144" y="192"/>
                    </a:moveTo>
                    <a:lnTo>
                      <a:pt x="0" y="144"/>
                    </a:lnTo>
                    <a:lnTo>
                      <a:pt x="0" y="96"/>
                    </a:lnTo>
                    <a:lnTo>
                      <a:pt x="144" y="0"/>
                    </a:lnTo>
                    <a:lnTo>
                      <a:pt x="144" y="192"/>
                    </a:lnTo>
                    <a:close/>
                  </a:path>
                </a:pathLst>
              </a:custGeom>
              <a:solidFill>
                <a:srgbClr val="00FFFF"/>
              </a:solidFill>
              <a:ln w="9525">
                <a:solidFill>
                  <a:srgbClr val="3399FF"/>
                </a:solidFill>
                <a:round/>
                <a:headEnd/>
                <a:tailEnd/>
              </a:ln>
            </p:spPr>
            <p:txBody>
              <a:bodyPr wrap="none" anchor="ctr"/>
              <a:lstStyle/>
              <a:p>
                <a:endParaRPr lang="en-GB" sz="2531" dirty="0">
                  <a:solidFill>
                    <a:srgbClr val="000000"/>
                  </a:solidFill>
                  <a:latin typeface="Tahoma"/>
                  <a:cs typeface="Tahoma"/>
                </a:endParaRPr>
              </a:p>
            </p:txBody>
          </p:sp>
          <p:sp>
            <p:nvSpPr>
              <p:cNvPr id="14" name="Freeform 13">
                <a:extLst>
                  <a:ext uri="{FF2B5EF4-FFF2-40B4-BE49-F238E27FC236}">
                    <a16:creationId xmlns:a16="http://schemas.microsoft.com/office/drawing/2014/main" id="{2E676700-3974-4F1C-9C80-E5ACABA6AC79}"/>
                  </a:ext>
                </a:extLst>
              </p:cNvPr>
              <p:cNvSpPr>
                <a:spLocks/>
              </p:cNvSpPr>
              <p:nvPr/>
            </p:nvSpPr>
            <p:spPr bwMode="auto">
              <a:xfrm>
                <a:off x="1508" y="2832"/>
                <a:ext cx="144" cy="144"/>
              </a:xfrm>
              <a:custGeom>
                <a:avLst/>
                <a:gdLst>
                  <a:gd name="T0" fmla="*/ 0 w 144"/>
                  <a:gd name="T1" fmla="*/ 144 h 144"/>
                  <a:gd name="T2" fmla="*/ 144 w 144"/>
                  <a:gd name="T3" fmla="*/ 96 h 144"/>
                  <a:gd name="T4" fmla="*/ 144 w 144"/>
                  <a:gd name="T5" fmla="*/ 48 h 144"/>
                  <a:gd name="T6" fmla="*/ 0 w 144"/>
                  <a:gd name="T7" fmla="*/ 0 h 144"/>
                  <a:gd name="T8" fmla="*/ 0 w 144"/>
                  <a:gd name="T9" fmla="*/ 144 h 144"/>
                  <a:gd name="T10" fmla="*/ 0 60000 65536"/>
                  <a:gd name="T11" fmla="*/ 0 60000 65536"/>
                  <a:gd name="T12" fmla="*/ 0 60000 65536"/>
                  <a:gd name="T13" fmla="*/ 0 60000 65536"/>
                  <a:gd name="T14" fmla="*/ 0 60000 65536"/>
                  <a:gd name="T15" fmla="*/ 0 w 144"/>
                  <a:gd name="T16" fmla="*/ 0 h 144"/>
                  <a:gd name="T17" fmla="*/ 144 w 144"/>
                  <a:gd name="T18" fmla="*/ 144 h 144"/>
                </a:gdLst>
                <a:ahLst/>
                <a:cxnLst>
                  <a:cxn ang="T10">
                    <a:pos x="T0" y="T1"/>
                  </a:cxn>
                  <a:cxn ang="T11">
                    <a:pos x="T2" y="T3"/>
                  </a:cxn>
                  <a:cxn ang="T12">
                    <a:pos x="T4" y="T5"/>
                  </a:cxn>
                  <a:cxn ang="T13">
                    <a:pos x="T6" y="T7"/>
                  </a:cxn>
                  <a:cxn ang="T14">
                    <a:pos x="T8" y="T9"/>
                  </a:cxn>
                </a:cxnLst>
                <a:rect l="T15" t="T16" r="T17" b="T18"/>
                <a:pathLst>
                  <a:path w="144" h="144">
                    <a:moveTo>
                      <a:pt x="0" y="144"/>
                    </a:moveTo>
                    <a:lnTo>
                      <a:pt x="144" y="96"/>
                    </a:lnTo>
                    <a:lnTo>
                      <a:pt x="144" y="48"/>
                    </a:lnTo>
                    <a:lnTo>
                      <a:pt x="0" y="0"/>
                    </a:lnTo>
                    <a:lnTo>
                      <a:pt x="0" y="144"/>
                    </a:lnTo>
                    <a:close/>
                  </a:path>
                </a:pathLst>
              </a:custGeom>
              <a:solidFill>
                <a:schemeClr val="accent2"/>
              </a:solidFill>
              <a:ln w="9525">
                <a:solidFill>
                  <a:srgbClr val="3399FF"/>
                </a:solidFill>
                <a:round/>
                <a:headEnd/>
                <a:tailEnd/>
              </a:ln>
            </p:spPr>
            <p:txBody>
              <a:bodyPr wrap="none" anchor="ctr"/>
              <a:lstStyle/>
              <a:p>
                <a:endParaRPr lang="en-GB" sz="2531" dirty="0">
                  <a:solidFill>
                    <a:srgbClr val="000000"/>
                  </a:solidFill>
                  <a:latin typeface="Tahoma"/>
                  <a:cs typeface="Tahoma"/>
                </a:endParaRPr>
              </a:p>
            </p:txBody>
          </p:sp>
          <p:sp>
            <p:nvSpPr>
              <p:cNvPr id="15" name="Line 14">
                <a:extLst>
                  <a:ext uri="{FF2B5EF4-FFF2-40B4-BE49-F238E27FC236}">
                    <a16:creationId xmlns:a16="http://schemas.microsoft.com/office/drawing/2014/main" id="{81885ADC-CB16-42C7-B983-1210EBF7BB44}"/>
                  </a:ext>
                </a:extLst>
              </p:cNvPr>
              <p:cNvSpPr>
                <a:spLocks noChangeShapeType="1"/>
              </p:cNvSpPr>
              <p:nvPr/>
            </p:nvSpPr>
            <p:spPr bwMode="auto">
              <a:xfrm flipV="1">
                <a:off x="1940" y="1392"/>
                <a:ext cx="0" cy="1488"/>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GB" sz="2531" dirty="0">
                  <a:solidFill>
                    <a:srgbClr val="000000"/>
                  </a:solidFill>
                  <a:latin typeface="Tahoma"/>
                  <a:cs typeface="Tahoma"/>
                </a:endParaRPr>
              </a:p>
            </p:txBody>
          </p:sp>
          <p:sp>
            <p:nvSpPr>
              <p:cNvPr id="16" name="Line 15">
                <a:extLst>
                  <a:ext uri="{FF2B5EF4-FFF2-40B4-BE49-F238E27FC236}">
                    <a16:creationId xmlns:a16="http://schemas.microsoft.com/office/drawing/2014/main" id="{0C286770-D640-47BB-A9C2-5257926299CD}"/>
                  </a:ext>
                </a:extLst>
              </p:cNvPr>
              <p:cNvSpPr>
                <a:spLocks noChangeShapeType="1"/>
              </p:cNvSpPr>
              <p:nvPr/>
            </p:nvSpPr>
            <p:spPr bwMode="auto">
              <a:xfrm flipV="1">
                <a:off x="2083" y="1296"/>
                <a:ext cx="1" cy="1536"/>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GB" sz="2531" dirty="0">
                  <a:solidFill>
                    <a:srgbClr val="000000"/>
                  </a:solidFill>
                  <a:latin typeface="Tahoma"/>
                  <a:cs typeface="Tahoma"/>
                </a:endParaRPr>
              </a:p>
            </p:txBody>
          </p:sp>
          <p:sp>
            <p:nvSpPr>
              <p:cNvPr id="17" name="Line 16">
                <a:extLst>
                  <a:ext uri="{FF2B5EF4-FFF2-40B4-BE49-F238E27FC236}">
                    <a16:creationId xmlns:a16="http://schemas.microsoft.com/office/drawing/2014/main" id="{84DFA9A1-D7DB-445F-9EC7-074965EA899C}"/>
                  </a:ext>
                </a:extLst>
              </p:cNvPr>
              <p:cNvSpPr>
                <a:spLocks noChangeShapeType="1"/>
              </p:cNvSpPr>
              <p:nvPr/>
            </p:nvSpPr>
            <p:spPr bwMode="auto">
              <a:xfrm flipV="1">
                <a:off x="2227" y="1200"/>
                <a:ext cx="1" cy="1536"/>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GB" sz="2531" dirty="0">
                  <a:solidFill>
                    <a:srgbClr val="000000"/>
                  </a:solidFill>
                  <a:latin typeface="Tahoma"/>
                  <a:cs typeface="Tahoma"/>
                </a:endParaRPr>
              </a:p>
            </p:txBody>
          </p:sp>
          <p:sp>
            <p:nvSpPr>
              <p:cNvPr id="18" name="Line 17">
                <a:extLst>
                  <a:ext uri="{FF2B5EF4-FFF2-40B4-BE49-F238E27FC236}">
                    <a16:creationId xmlns:a16="http://schemas.microsoft.com/office/drawing/2014/main" id="{EF411506-9B49-43B9-B256-E01066600440}"/>
                  </a:ext>
                </a:extLst>
              </p:cNvPr>
              <p:cNvSpPr>
                <a:spLocks noChangeShapeType="1"/>
              </p:cNvSpPr>
              <p:nvPr/>
            </p:nvSpPr>
            <p:spPr bwMode="auto">
              <a:xfrm flipV="1">
                <a:off x="2371" y="1200"/>
                <a:ext cx="1" cy="1488"/>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GB" sz="2531" dirty="0">
                  <a:solidFill>
                    <a:srgbClr val="000000"/>
                  </a:solidFill>
                  <a:latin typeface="Tahoma"/>
                  <a:cs typeface="Tahoma"/>
                </a:endParaRPr>
              </a:p>
            </p:txBody>
          </p:sp>
          <p:sp>
            <p:nvSpPr>
              <p:cNvPr id="19" name="Line 18">
                <a:extLst>
                  <a:ext uri="{FF2B5EF4-FFF2-40B4-BE49-F238E27FC236}">
                    <a16:creationId xmlns:a16="http://schemas.microsoft.com/office/drawing/2014/main" id="{52A19C4E-BEC5-4B8C-8031-63698A942E54}"/>
                  </a:ext>
                </a:extLst>
              </p:cNvPr>
              <p:cNvSpPr>
                <a:spLocks noChangeShapeType="1"/>
              </p:cNvSpPr>
              <p:nvPr/>
            </p:nvSpPr>
            <p:spPr bwMode="auto">
              <a:xfrm flipV="1">
                <a:off x="2515" y="1104"/>
                <a:ext cx="1" cy="1536"/>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GB" sz="2531" dirty="0">
                  <a:solidFill>
                    <a:srgbClr val="000000"/>
                  </a:solidFill>
                  <a:latin typeface="Tahoma"/>
                  <a:cs typeface="Tahoma"/>
                </a:endParaRPr>
              </a:p>
            </p:txBody>
          </p:sp>
          <p:sp>
            <p:nvSpPr>
              <p:cNvPr id="20" name="Line 19">
                <a:extLst>
                  <a:ext uri="{FF2B5EF4-FFF2-40B4-BE49-F238E27FC236}">
                    <a16:creationId xmlns:a16="http://schemas.microsoft.com/office/drawing/2014/main" id="{AC49DE4E-8243-4197-98A5-02F0788B5131}"/>
                  </a:ext>
                </a:extLst>
              </p:cNvPr>
              <p:cNvSpPr>
                <a:spLocks noChangeShapeType="1"/>
              </p:cNvSpPr>
              <p:nvPr/>
            </p:nvSpPr>
            <p:spPr bwMode="auto">
              <a:xfrm flipV="1">
                <a:off x="2659" y="1008"/>
                <a:ext cx="1" cy="1536"/>
              </a:xfrm>
              <a:prstGeom prst="line">
                <a:avLst/>
              </a:prstGeom>
              <a:noFill/>
              <a:ln w="9525">
                <a:solidFill>
                  <a:srgbClr val="FFFFFF"/>
                </a:solidFill>
                <a:round/>
                <a:headEnd/>
                <a:tailEnd/>
              </a:ln>
              <a:extLst>
                <a:ext uri="{909E8E84-426E-40dd-AFC4-6F175D3DCCD1}">
                  <a14:hiddenFill xmlns:a14="http://schemas.microsoft.com/office/drawing/2010/main" xmlns="">
                    <a:noFill/>
                  </a14:hiddenFill>
                </a:ext>
              </a:extLst>
            </p:spPr>
            <p:txBody>
              <a:bodyPr wrap="none" anchor="ctr"/>
              <a:lstStyle/>
              <a:p>
                <a:endParaRPr lang="en-GB" sz="2531" dirty="0">
                  <a:solidFill>
                    <a:srgbClr val="000000"/>
                  </a:solidFill>
                  <a:latin typeface="Tahoma"/>
                  <a:cs typeface="Tahoma"/>
                </a:endParaRPr>
              </a:p>
            </p:txBody>
          </p:sp>
          <p:sp>
            <p:nvSpPr>
              <p:cNvPr id="21" name="Line 20">
                <a:extLst>
                  <a:ext uri="{FF2B5EF4-FFF2-40B4-BE49-F238E27FC236}">
                    <a16:creationId xmlns:a16="http://schemas.microsoft.com/office/drawing/2014/main" id="{711291E3-2D1C-4197-B607-1E19E9A446A3}"/>
                  </a:ext>
                </a:extLst>
              </p:cNvPr>
              <p:cNvSpPr>
                <a:spLocks noChangeShapeType="1"/>
              </p:cNvSpPr>
              <p:nvPr/>
            </p:nvSpPr>
            <p:spPr bwMode="auto">
              <a:xfrm flipV="1">
                <a:off x="2804" y="960"/>
                <a:ext cx="0" cy="1536"/>
              </a:xfrm>
              <a:prstGeom prst="line">
                <a:avLst/>
              </a:prstGeom>
              <a:noFill/>
              <a:ln w="9525">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GB" sz="2531" dirty="0">
                  <a:solidFill>
                    <a:srgbClr val="000000"/>
                  </a:solidFill>
                  <a:latin typeface="Tahoma"/>
                  <a:cs typeface="Tahoma"/>
                </a:endParaRPr>
              </a:p>
            </p:txBody>
          </p:sp>
          <p:sp>
            <p:nvSpPr>
              <p:cNvPr id="22" name="Line 21">
                <a:extLst>
                  <a:ext uri="{FF2B5EF4-FFF2-40B4-BE49-F238E27FC236}">
                    <a16:creationId xmlns:a16="http://schemas.microsoft.com/office/drawing/2014/main" id="{1BC4F2E8-BB16-4E6F-A240-FFE2FDF5144F}"/>
                  </a:ext>
                </a:extLst>
              </p:cNvPr>
              <p:cNvSpPr>
                <a:spLocks noChangeShapeType="1"/>
              </p:cNvSpPr>
              <p:nvPr/>
            </p:nvSpPr>
            <p:spPr bwMode="auto">
              <a:xfrm flipV="1">
                <a:off x="2947" y="864"/>
                <a:ext cx="1" cy="1536"/>
              </a:xfrm>
              <a:prstGeom prst="line">
                <a:avLst/>
              </a:prstGeom>
              <a:noFill/>
              <a:ln w="9525">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GB" sz="2531" dirty="0">
                  <a:solidFill>
                    <a:srgbClr val="000000"/>
                  </a:solidFill>
                  <a:latin typeface="Tahoma"/>
                  <a:cs typeface="Tahoma"/>
                </a:endParaRPr>
              </a:p>
            </p:txBody>
          </p:sp>
          <p:sp>
            <p:nvSpPr>
              <p:cNvPr id="23" name="Line 22">
                <a:extLst>
                  <a:ext uri="{FF2B5EF4-FFF2-40B4-BE49-F238E27FC236}">
                    <a16:creationId xmlns:a16="http://schemas.microsoft.com/office/drawing/2014/main" id="{EADBBB91-EEC8-482F-9591-323D9E9EEFD7}"/>
                  </a:ext>
                </a:extLst>
              </p:cNvPr>
              <p:cNvSpPr>
                <a:spLocks noChangeShapeType="1"/>
              </p:cNvSpPr>
              <p:nvPr/>
            </p:nvSpPr>
            <p:spPr bwMode="auto">
              <a:xfrm flipV="1">
                <a:off x="1796" y="1440"/>
                <a:ext cx="0" cy="1296"/>
              </a:xfrm>
              <a:prstGeom prst="line">
                <a:avLst/>
              </a:prstGeom>
              <a:noFill/>
              <a:ln w="9525">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GB" sz="2531" dirty="0">
                  <a:solidFill>
                    <a:srgbClr val="000000"/>
                  </a:solidFill>
                  <a:latin typeface="Tahoma"/>
                  <a:cs typeface="Tahoma"/>
                </a:endParaRPr>
              </a:p>
            </p:txBody>
          </p:sp>
          <p:sp>
            <p:nvSpPr>
              <p:cNvPr id="24" name="Line 23">
                <a:extLst>
                  <a:ext uri="{FF2B5EF4-FFF2-40B4-BE49-F238E27FC236}">
                    <a16:creationId xmlns:a16="http://schemas.microsoft.com/office/drawing/2014/main" id="{1385277A-7AE2-488B-9A86-40A1AE7C1A54}"/>
                  </a:ext>
                </a:extLst>
              </p:cNvPr>
              <p:cNvSpPr>
                <a:spLocks noChangeShapeType="1"/>
              </p:cNvSpPr>
              <p:nvPr/>
            </p:nvSpPr>
            <p:spPr bwMode="auto">
              <a:xfrm flipV="1">
                <a:off x="1508" y="1392"/>
                <a:ext cx="0" cy="1392"/>
              </a:xfrm>
              <a:prstGeom prst="line">
                <a:avLst/>
              </a:prstGeom>
              <a:noFill/>
              <a:ln w="9525">
                <a:solidFill>
                  <a:srgbClr val="3399FF"/>
                </a:solidFill>
                <a:round/>
                <a:headEnd/>
                <a:tailEnd/>
              </a:ln>
              <a:extLst>
                <a:ext uri="{909E8E84-426E-40dd-AFC4-6F175D3DCCD1}">
                  <a14:hiddenFill xmlns:a14="http://schemas.microsoft.com/office/drawing/2010/main" xmlns="">
                    <a:noFill/>
                  </a14:hiddenFill>
                </a:ext>
              </a:extLst>
            </p:spPr>
            <p:txBody>
              <a:bodyPr wrap="none" anchor="ctr"/>
              <a:lstStyle/>
              <a:p>
                <a:endParaRPr lang="en-GB" sz="2531" dirty="0">
                  <a:solidFill>
                    <a:srgbClr val="000000"/>
                  </a:solidFill>
                  <a:latin typeface="Tahoma"/>
                  <a:cs typeface="Tahoma"/>
                </a:endParaRPr>
              </a:p>
            </p:txBody>
          </p:sp>
          <p:sp>
            <p:nvSpPr>
              <p:cNvPr id="25" name="Line 24">
                <a:extLst>
                  <a:ext uri="{FF2B5EF4-FFF2-40B4-BE49-F238E27FC236}">
                    <a16:creationId xmlns:a16="http://schemas.microsoft.com/office/drawing/2014/main" id="{A2CABD85-FF6B-40E7-9E3D-5E70964A8C8C}"/>
                  </a:ext>
                </a:extLst>
              </p:cNvPr>
              <p:cNvSpPr>
                <a:spLocks noChangeShapeType="1"/>
              </p:cNvSpPr>
              <p:nvPr/>
            </p:nvSpPr>
            <p:spPr bwMode="auto">
              <a:xfrm flipV="1">
                <a:off x="1364" y="1344"/>
                <a:ext cx="0" cy="1536"/>
              </a:xfrm>
              <a:prstGeom prst="line">
                <a:avLst/>
              </a:prstGeom>
              <a:noFill/>
              <a:ln w="9525">
                <a:solidFill>
                  <a:srgbClr val="3399FF"/>
                </a:solidFill>
                <a:round/>
                <a:headEnd/>
                <a:tailEnd/>
              </a:ln>
              <a:extLst>
                <a:ext uri="{909E8E84-426E-40dd-AFC4-6F175D3DCCD1}">
                  <a14:hiddenFill xmlns:a14="http://schemas.microsoft.com/office/drawing/2010/main" xmlns="">
                    <a:noFill/>
                  </a14:hiddenFill>
                </a:ext>
              </a:extLst>
            </p:spPr>
            <p:txBody>
              <a:bodyPr wrap="none" anchor="ctr"/>
              <a:lstStyle/>
              <a:p>
                <a:endParaRPr lang="en-GB" sz="2531" dirty="0">
                  <a:solidFill>
                    <a:srgbClr val="000000"/>
                  </a:solidFill>
                  <a:latin typeface="Tahoma"/>
                  <a:cs typeface="Tahoma"/>
                </a:endParaRPr>
              </a:p>
            </p:txBody>
          </p:sp>
          <p:sp>
            <p:nvSpPr>
              <p:cNvPr id="26" name="Line 25">
                <a:extLst>
                  <a:ext uri="{FF2B5EF4-FFF2-40B4-BE49-F238E27FC236}">
                    <a16:creationId xmlns:a16="http://schemas.microsoft.com/office/drawing/2014/main" id="{1CC19978-4B2B-4AE6-974B-431A0C5F6571}"/>
                  </a:ext>
                </a:extLst>
              </p:cNvPr>
              <p:cNvSpPr>
                <a:spLocks noChangeShapeType="1"/>
              </p:cNvSpPr>
              <p:nvPr/>
            </p:nvSpPr>
            <p:spPr bwMode="auto">
              <a:xfrm flipV="1">
                <a:off x="404" y="864"/>
                <a:ext cx="0" cy="1584"/>
              </a:xfrm>
              <a:prstGeom prst="line">
                <a:avLst/>
              </a:prstGeom>
              <a:noFill/>
              <a:ln w="9525">
                <a:solidFill>
                  <a:srgbClr val="3399FF"/>
                </a:solidFill>
                <a:round/>
                <a:headEnd/>
                <a:tailEnd/>
              </a:ln>
              <a:extLst>
                <a:ext uri="{909E8E84-426E-40dd-AFC4-6F175D3DCCD1}">
                  <a14:hiddenFill xmlns:a14="http://schemas.microsoft.com/office/drawing/2010/main" xmlns="">
                    <a:noFill/>
                  </a14:hiddenFill>
                </a:ext>
              </a:extLst>
            </p:spPr>
            <p:txBody>
              <a:bodyPr wrap="none" anchor="ctr"/>
              <a:lstStyle/>
              <a:p>
                <a:endParaRPr lang="en-GB" sz="2531" dirty="0">
                  <a:solidFill>
                    <a:srgbClr val="000000"/>
                  </a:solidFill>
                  <a:latin typeface="Tahoma"/>
                  <a:cs typeface="Tahoma"/>
                </a:endParaRPr>
              </a:p>
            </p:txBody>
          </p:sp>
          <p:sp>
            <p:nvSpPr>
              <p:cNvPr id="27" name="Line 26">
                <a:extLst>
                  <a:ext uri="{FF2B5EF4-FFF2-40B4-BE49-F238E27FC236}">
                    <a16:creationId xmlns:a16="http://schemas.microsoft.com/office/drawing/2014/main" id="{88399DF0-43D3-4A0A-82FE-03000F2DADC8}"/>
                  </a:ext>
                </a:extLst>
              </p:cNvPr>
              <p:cNvSpPr>
                <a:spLocks noChangeShapeType="1"/>
              </p:cNvSpPr>
              <p:nvPr/>
            </p:nvSpPr>
            <p:spPr bwMode="auto">
              <a:xfrm flipV="1">
                <a:off x="500" y="912"/>
                <a:ext cx="0" cy="1584"/>
              </a:xfrm>
              <a:prstGeom prst="line">
                <a:avLst/>
              </a:prstGeom>
              <a:noFill/>
              <a:ln w="9525">
                <a:solidFill>
                  <a:srgbClr val="3399FF"/>
                </a:solidFill>
                <a:round/>
                <a:headEnd/>
                <a:tailEnd/>
              </a:ln>
              <a:extLst>
                <a:ext uri="{909E8E84-426E-40dd-AFC4-6F175D3DCCD1}">
                  <a14:hiddenFill xmlns:a14="http://schemas.microsoft.com/office/drawing/2010/main" xmlns="">
                    <a:noFill/>
                  </a14:hiddenFill>
                </a:ext>
              </a:extLst>
            </p:spPr>
            <p:txBody>
              <a:bodyPr wrap="none" anchor="ctr"/>
              <a:lstStyle/>
              <a:p>
                <a:endParaRPr lang="en-GB" sz="2531" dirty="0">
                  <a:solidFill>
                    <a:srgbClr val="000000"/>
                  </a:solidFill>
                  <a:latin typeface="Tahoma"/>
                  <a:cs typeface="Tahoma"/>
                </a:endParaRPr>
              </a:p>
            </p:txBody>
          </p:sp>
          <p:sp>
            <p:nvSpPr>
              <p:cNvPr id="28" name="Line 27">
                <a:extLst>
                  <a:ext uri="{FF2B5EF4-FFF2-40B4-BE49-F238E27FC236}">
                    <a16:creationId xmlns:a16="http://schemas.microsoft.com/office/drawing/2014/main" id="{A62D28BA-2909-4A24-8CC6-EE7D5BD86207}"/>
                  </a:ext>
                </a:extLst>
              </p:cNvPr>
              <p:cNvSpPr>
                <a:spLocks noChangeShapeType="1"/>
              </p:cNvSpPr>
              <p:nvPr/>
            </p:nvSpPr>
            <p:spPr bwMode="auto">
              <a:xfrm flipV="1">
                <a:off x="644" y="1008"/>
                <a:ext cx="0" cy="1536"/>
              </a:xfrm>
              <a:prstGeom prst="line">
                <a:avLst/>
              </a:prstGeom>
              <a:noFill/>
              <a:ln w="9525">
                <a:solidFill>
                  <a:srgbClr val="3399FF"/>
                </a:solidFill>
                <a:round/>
                <a:headEnd/>
                <a:tailEnd/>
              </a:ln>
              <a:extLst>
                <a:ext uri="{909E8E84-426E-40dd-AFC4-6F175D3DCCD1}">
                  <a14:hiddenFill xmlns:a14="http://schemas.microsoft.com/office/drawing/2010/main" xmlns="">
                    <a:noFill/>
                  </a14:hiddenFill>
                </a:ext>
              </a:extLst>
            </p:spPr>
            <p:txBody>
              <a:bodyPr wrap="none" anchor="ctr"/>
              <a:lstStyle/>
              <a:p>
                <a:endParaRPr lang="en-GB" sz="2531" dirty="0">
                  <a:solidFill>
                    <a:srgbClr val="000000"/>
                  </a:solidFill>
                  <a:latin typeface="Tahoma"/>
                  <a:cs typeface="Tahoma"/>
                </a:endParaRPr>
              </a:p>
            </p:txBody>
          </p:sp>
          <p:sp>
            <p:nvSpPr>
              <p:cNvPr id="29" name="Line 28">
                <a:extLst>
                  <a:ext uri="{FF2B5EF4-FFF2-40B4-BE49-F238E27FC236}">
                    <a16:creationId xmlns:a16="http://schemas.microsoft.com/office/drawing/2014/main" id="{E08E7F24-8F84-4CC0-B66B-B3738F76A5D6}"/>
                  </a:ext>
                </a:extLst>
              </p:cNvPr>
              <p:cNvSpPr>
                <a:spLocks noChangeShapeType="1"/>
              </p:cNvSpPr>
              <p:nvPr/>
            </p:nvSpPr>
            <p:spPr bwMode="auto">
              <a:xfrm flipV="1">
                <a:off x="788" y="1056"/>
                <a:ext cx="0" cy="1584"/>
              </a:xfrm>
              <a:prstGeom prst="line">
                <a:avLst/>
              </a:prstGeom>
              <a:noFill/>
              <a:ln w="9525">
                <a:solidFill>
                  <a:srgbClr val="3399FF"/>
                </a:solidFill>
                <a:round/>
                <a:headEnd/>
                <a:tailEnd/>
              </a:ln>
              <a:extLst>
                <a:ext uri="{909E8E84-426E-40dd-AFC4-6F175D3DCCD1}">
                  <a14:hiddenFill xmlns:a14="http://schemas.microsoft.com/office/drawing/2010/main" xmlns="">
                    <a:noFill/>
                  </a14:hiddenFill>
                </a:ext>
              </a:extLst>
            </p:spPr>
            <p:txBody>
              <a:bodyPr wrap="none" anchor="ctr"/>
              <a:lstStyle/>
              <a:p>
                <a:endParaRPr lang="en-GB" sz="2531" dirty="0">
                  <a:solidFill>
                    <a:srgbClr val="000000"/>
                  </a:solidFill>
                  <a:latin typeface="Tahoma"/>
                  <a:cs typeface="Tahoma"/>
                </a:endParaRPr>
              </a:p>
            </p:txBody>
          </p:sp>
          <p:sp>
            <p:nvSpPr>
              <p:cNvPr id="30" name="Line 29">
                <a:extLst>
                  <a:ext uri="{FF2B5EF4-FFF2-40B4-BE49-F238E27FC236}">
                    <a16:creationId xmlns:a16="http://schemas.microsoft.com/office/drawing/2014/main" id="{1A0D14AA-DD86-4F2C-8112-24FD76B99CE1}"/>
                  </a:ext>
                </a:extLst>
              </p:cNvPr>
              <p:cNvSpPr>
                <a:spLocks noChangeShapeType="1"/>
              </p:cNvSpPr>
              <p:nvPr/>
            </p:nvSpPr>
            <p:spPr bwMode="auto">
              <a:xfrm flipV="1">
                <a:off x="932" y="1152"/>
                <a:ext cx="0" cy="1536"/>
              </a:xfrm>
              <a:prstGeom prst="line">
                <a:avLst/>
              </a:prstGeom>
              <a:noFill/>
              <a:ln w="9525">
                <a:solidFill>
                  <a:srgbClr val="3399FF"/>
                </a:solidFill>
                <a:round/>
                <a:headEnd/>
                <a:tailEnd/>
              </a:ln>
              <a:extLst>
                <a:ext uri="{909E8E84-426E-40dd-AFC4-6F175D3DCCD1}">
                  <a14:hiddenFill xmlns:a14="http://schemas.microsoft.com/office/drawing/2010/main" xmlns="">
                    <a:noFill/>
                  </a14:hiddenFill>
                </a:ext>
              </a:extLst>
            </p:spPr>
            <p:txBody>
              <a:bodyPr wrap="none" anchor="ctr"/>
              <a:lstStyle/>
              <a:p>
                <a:endParaRPr lang="en-GB" sz="2531" dirty="0">
                  <a:solidFill>
                    <a:srgbClr val="000000"/>
                  </a:solidFill>
                  <a:latin typeface="Tahoma"/>
                  <a:cs typeface="Tahoma"/>
                </a:endParaRPr>
              </a:p>
            </p:txBody>
          </p:sp>
          <p:sp>
            <p:nvSpPr>
              <p:cNvPr id="31" name="Line 30">
                <a:extLst>
                  <a:ext uri="{FF2B5EF4-FFF2-40B4-BE49-F238E27FC236}">
                    <a16:creationId xmlns:a16="http://schemas.microsoft.com/office/drawing/2014/main" id="{CADDD5AF-4165-4F0C-92A3-6D5EBD1776B3}"/>
                  </a:ext>
                </a:extLst>
              </p:cNvPr>
              <p:cNvSpPr>
                <a:spLocks noChangeShapeType="1"/>
              </p:cNvSpPr>
              <p:nvPr/>
            </p:nvSpPr>
            <p:spPr bwMode="auto">
              <a:xfrm flipV="1">
                <a:off x="1076" y="1200"/>
                <a:ext cx="0" cy="1536"/>
              </a:xfrm>
              <a:prstGeom prst="line">
                <a:avLst/>
              </a:prstGeom>
              <a:noFill/>
              <a:ln w="9525">
                <a:solidFill>
                  <a:srgbClr val="3399FF"/>
                </a:solidFill>
                <a:round/>
                <a:headEnd/>
                <a:tailEnd/>
              </a:ln>
              <a:extLst>
                <a:ext uri="{909E8E84-426E-40dd-AFC4-6F175D3DCCD1}">
                  <a14:hiddenFill xmlns:a14="http://schemas.microsoft.com/office/drawing/2010/main" xmlns="">
                    <a:noFill/>
                  </a14:hiddenFill>
                </a:ext>
              </a:extLst>
            </p:spPr>
            <p:txBody>
              <a:bodyPr wrap="none" anchor="ctr"/>
              <a:lstStyle/>
              <a:p>
                <a:endParaRPr lang="en-GB" sz="2531" dirty="0">
                  <a:solidFill>
                    <a:srgbClr val="000000"/>
                  </a:solidFill>
                  <a:latin typeface="Tahoma"/>
                  <a:cs typeface="Tahoma"/>
                </a:endParaRPr>
              </a:p>
            </p:txBody>
          </p:sp>
          <p:sp>
            <p:nvSpPr>
              <p:cNvPr id="32" name="Line 31">
                <a:extLst>
                  <a:ext uri="{FF2B5EF4-FFF2-40B4-BE49-F238E27FC236}">
                    <a16:creationId xmlns:a16="http://schemas.microsoft.com/office/drawing/2014/main" id="{52EDC029-1C3E-40A5-8072-63041BE330BB}"/>
                  </a:ext>
                </a:extLst>
              </p:cNvPr>
              <p:cNvSpPr>
                <a:spLocks noChangeShapeType="1"/>
              </p:cNvSpPr>
              <p:nvPr/>
            </p:nvSpPr>
            <p:spPr bwMode="auto">
              <a:xfrm flipV="1">
                <a:off x="1220" y="1248"/>
                <a:ext cx="0" cy="1584"/>
              </a:xfrm>
              <a:prstGeom prst="line">
                <a:avLst/>
              </a:prstGeom>
              <a:noFill/>
              <a:ln w="9525">
                <a:solidFill>
                  <a:srgbClr val="3399FF"/>
                </a:solidFill>
                <a:round/>
                <a:headEnd/>
                <a:tailEnd/>
              </a:ln>
              <a:extLst>
                <a:ext uri="{909E8E84-426E-40dd-AFC4-6F175D3DCCD1}">
                  <a14:hiddenFill xmlns:a14="http://schemas.microsoft.com/office/drawing/2010/main" xmlns="">
                    <a:noFill/>
                  </a14:hiddenFill>
                </a:ext>
              </a:extLst>
            </p:spPr>
            <p:txBody>
              <a:bodyPr wrap="none" anchor="ctr"/>
              <a:lstStyle/>
              <a:p>
                <a:endParaRPr lang="en-GB" sz="2531" dirty="0">
                  <a:solidFill>
                    <a:srgbClr val="000000"/>
                  </a:solidFill>
                  <a:latin typeface="Tahoma"/>
                  <a:cs typeface="Tahoma"/>
                </a:endParaRPr>
              </a:p>
            </p:txBody>
          </p:sp>
          <p:sp>
            <p:nvSpPr>
              <p:cNvPr id="33" name="Line 32">
                <a:extLst>
                  <a:ext uri="{FF2B5EF4-FFF2-40B4-BE49-F238E27FC236}">
                    <a16:creationId xmlns:a16="http://schemas.microsoft.com/office/drawing/2014/main" id="{8B026275-C8A3-4633-8077-3804DF14E6F9}"/>
                  </a:ext>
                </a:extLst>
              </p:cNvPr>
              <p:cNvSpPr>
                <a:spLocks noChangeShapeType="1"/>
              </p:cNvSpPr>
              <p:nvPr/>
            </p:nvSpPr>
            <p:spPr bwMode="auto">
              <a:xfrm rot="21501129" flipV="1">
                <a:off x="1652" y="864"/>
                <a:ext cx="1392" cy="624"/>
              </a:xfrm>
              <a:prstGeom prst="line">
                <a:avLst/>
              </a:prstGeom>
              <a:noFill/>
              <a:ln w="9525">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GB" sz="2531" dirty="0">
                  <a:solidFill>
                    <a:srgbClr val="000000"/>
                  </a:solidFill>
                  <a:latin typeface="Tahoma"/>
                  <a:cs typeface="Tahoma"/>
                </a:endParaRPr>
              </a:p>
            </p:txBody>
          </p:sp>
          <p:sp>
            <p:nvSpPr>
              <p:cNvPr id="34" name="Line 33">
                <a:extLst>
                  <a:ext uri="{FF2B5EF4-FFF2-40B4-BE49-F238E27FC236}">
                    <a16:creationId xmlns:a16="http://schemas.microsoft.com/office/drawing/2014/main" id="{AF3A3DA4-F505-4444-9ED1-B0351B838ED4}"/>
                  </a:ext>
                </a:extLst>
              </p:cNvPr>
              <p:cNvSpPr>
                <a:spLocks noChangeShapeType="1"/>
              </p:cNvSpPr>
              <p:nvPr/>
            </p:nvSpPr>
            <p:spPr bwMode="auto">
              <a:xfrm rot="21501129" flipV="1">
                <a:off x="1652" y="1008"/>
                <a:ext cx="1392" cy="624"/>
              </a:xfrm>
              <a:prstGeom prst="line">
                <a:avLst/>
              </a:prstGeom>
              <a:noFill/>
              <a:ln w="9525">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GB" sz="2531" dirty="0">
                  <a:solidFill>
                    <a:srgbClr val="000000"/>
                  </a:solidFill>
                  <a:latin typeface="Tahoma"/>
                  <a:cs typeface="Tahoma"/>
                </a:endParaRPr>
              </a:p>
            </p:txBody>
          </p:sp>
          <p:sp>
            <p:nvSpPr>
              <p:cNvPr id="35" name="Line 34">
                <a:extLst>
                  <a:ext uri="{FF2B5EF4-FFF2-40B4-BE49-F238E27FC236}">
                    <a16:creationId xmlns:a16="http://schemas.microsoft.com/office/drawing/2014/main" id="{903FFC27-F556-4BED-8A2F-188FDD67A01E}"/>
                  </a:ext>
                </a:extLst>
              </p:cNvPr>
              <p:cNvSpPr>
                <a:spLocks noChangeShapeType="1"/>
              </p:cNvSpPr>
              <p:nvPr/>
            </p:nvSpPr>
            <p:spPr bwMode="auto">
              <a:xfrm rot="21501129" flipV="1">
                <a:off x="1652" y="1152"/>
                <a:ext cx="1392" cy="624"/>
              </a:xfrm>
              <a:prstGeom prst="line">
                <a:avLst/>
              </a:prstGeom>
              <a:noFill/>
              <a:ln w="9525">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GB" sz="2531" dirty="0">
                  <a:solidFill>
                    <a:srgbClr val="000000"/>
                  </a:solidFill>
                  <a:latin typeface="Tahoma"/>
                  <a:cs typeface="Tahoma"/>
                </a:endParaRPr>
              </a:p>
            </p:txBody>
          </p:sp>
          <p:sp>
            <p:nvSpPr>
              <p:cNvPr id="36" name="Line 35">
                <a:extLst>
                  <a:ext uri="{FF2B5EF4-FFF2-40B4-BE49-F238E27FC236}">
                    <a16:creationId xmlns:a16="http://schemas.microsoft.com/office/drawing/2014/main" id="{52834F56-1B46-4F03-ADAC-74C1C07E5901}"/>
                  </a:ext>
                </a:extLst>
              </p:cNvPr>
              <p:cNvSpPr>
                <a:spLocks noChangeShapeType="1"/>
              </p:cNvSpPr>
              <p:nvPr/>
            </p:nvSpPr>
            <p:spPr bwMode="auto">
              <a:xfrm rot="21501129" flipV="1">
                <a:off x="1652" y="1344"/>
                <a:ext cx="1392" cy="624"/>
              </a:xfrm>
              <a:prstGeom prst="line">
                <a:avLst/>
              </a:prstGeom>
              <a:noFill/>
              <a:ln w="9525">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GB" sz="2531" dirty="0">
                  <a:solidFill>
                    <a:srgbClr val="000000"/>
                  </a:solidFill>
                  <a:latin typeface="Tahoma"/>
                  <a:cs typeface="Tahoma"/>
                </a:endParaRPr>
              </a:p>
            </p:txBody>
          </p:sp>
          <p:sp>
            <p:nvSpPr>
              <p:cNvPr id="37" name="Line 36">
                <a:extLst>
                  <a:ext uri="{FF2B5EF4-FFF2-40B4-BE49-F238E27FC236}">
                    <a16:creationId xmlns:a16="http://schemas.microsoft.com/office/drawing/2014/main" id="{15938C50-A144-4884-BDAE-537FFF4ED542}"/>
                  </a:ext>
                </a:extLst>
              </p:cNvPr>
              <p:cNvSpPr>
                <a:spLocks noChangeShapeType="1"/>
              </p:cNvSpPr>
              <p:nvPr/>
            </p:nvSpPr>
            <p:spPr bwMode="auto">
              <a:xfrm rot="21501129" flipV="1">
                <a:off x="1652" y="1488"/>
                <a:ext cx="1392" cy="624"/>
              </a:xfrm>
              <a:prstGeom prst="line">
                <a:avLst/>
              </a:prstGeom>
              <a:noFill/>
              <a:ln w="9525">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GB" sz="2531" dirty="0">
                  <a:solidFill>
                    <a:srgbClr val="000000"/>
                  </a:solidFill>
                  <a:latin typeface="Tahoma"/>
                  <a:cs typeface="Tahoma"/>
                </a:endParaRPr>
              </a:p>
            </p:txBody>
          </p:sp>
          <p:sp>
            <p:nvSpPr>
              <p:cNvPr id="38" name="Line 37">
                <a:extLst>
                  <a:ext uri="{FF2B5EF4-FFF2-40B4-BE49-F238E27FC236}">
                    <a16:creationId xmlns:a16="http://schemas.microsoft.com/office/drawing/2014/main" id="{BAF3B432-60A7-470E-B75D-D5FC613AE06B}"/>
                  </a:ext>
                </a:extLst>
              </p:cNvPr>
              <p:cNvSpPr>
                <a:spLocks noChangeShapeType="1"/>
              </p:cNvSpPr>
              <p:nvPr/>
            </p:nvSpPr>
            <p:spPr bwMode="auto">
              <a:xfrm rot="21501129" flipV="1">
                <a:off x="1652" y="1632"/>
                <a:ext cx="1392" cy="624"/>
              </a:xfrm>
              <a:prstGeom prst="line">
                <a:avLst/>
              </a:prstGeom>
              <a:noFill/>
              <a:ln w="9525">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GB" sz="2531" dirty="0">
                  <a:solidFill>
                    <a:srgbClr val="000000"/>
                  </a:solidFill>
                  <a:latin typeface="Tahoma"/>
                  <a:cs typeface="Tahoma"/>
                </a:endParaRPr>
              </a:p>
            </p:txBody>
          </p:sp>
          <p:sp>
            <p:nvSpPr>
              <p:cNvPr id="39" name="Line 38">
                <a:extLst>
                  <a:ext uri="{FF2B5EF4-FFF2-40B4-BE49-F238E27FC236}">
                    <a16:creationId xmlns:a16="http://schemas.microsoft.com/office/drawing/2014/main" id="{586BC70C-CBB8-49D7-A4B0-38E9933C13E6}"/>
                  </a:ext>
                </a:extLst>
              </p:cNvPr>
              <p:cNvSpPr>
                <a:spLocks noChangeShapeType="1"/>
              </p:cNvSpPr>
              <p:nvPr/>
            </p:nvSpPr>
            <p:spPr bwMode="auto">
              <a:xfrm rot="21501129" flipV="1">
                <a:off x="1652" y="1776"/>
                <a:ext cx="1392" cy="624"/>
              </a:xfrm>
              <a:prstGeom prst="line">
                <a:avLst/>
              </a:prstGeom>
              <a:noFill/>
              <a:ln w="9525">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GB" sz="2531" dirty="0">
                  <a:solidFill>
                    <a:srgbClr val="000000"/>
                  </a:solidFill>
                  <a:latin typeface="Tahoma"/>
                  <a:cs typeface="Tahoma"/>
                </a:endParaRPr>
              </a:p>
            </p:txBody>
          </p:sp>
          <p:sp>
            <p:nvSpPr>
              <p:cNvPr id="40" name="Line 39">
                <a:extLst>
                  <a:ext uri="{FF2B5EF4-FFF2-40B4-BE49-F238E27FC236}">
                    <a16:creationId xmlns:a16="http://schemas.microsoft.com/office/drawing/2014/main" id="{1389C012-BB7C-4D17-A1B6-82A505AA5EAD}"/>
                  </a:ext>
                </a:extLst>
              </p:cNvPr>
              <p:cNvSpPr>
                <a:spLocks noChangeShapeType="1"/>
              </p:cNvSpPr>
              <p:nvPr/>
            </p:nvSpPr>
            <p:spPr bwMode="auto">
              <a:xfrm rot="21501129" flipV="1">
                <a:off x="1652" y="1920"/>
                <a:ext cx="1392" cy="624"/>
              </a:xfrm>
              <a:prstGeom prst="line">
                <a:avLst/>
              </a:prstGeom>
              <a:noFill/>
              <a:ln w="9525">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GB" sz="2531" dirty="0">
                  <a:solidFill>
                    <a:srgbClr val="000000"/>
                  </a:solidFill>
                  <a:latin typeface="Tahoma"/>
                  <a:cs typeface="Tahoma"/>
                </a:endParaRPr>
              </a:p>
            </p:txBody>
          </p:sp>
          <p:sp>
            <p:nvSpPr>
              <p:cNvPr id="41" name="Line 40">
                <a:extLst>
                  <a:ext uri="{FF2B5EF4-FFF2-40B4-BE49-F238E27FC236}">
                    <a16:creationId xmlns:a16="http://schemas.microsoft.com/office/drawing/2014/main" id="{0DDC5E80-7CB6-4BDA-8F59-5D6BC14BA3DF}"/>
                  </a:ext>
                </a:extLst>
              </p:cNvPr>
              <p:cNvSpPr>
                <a:spLocks noChangeShapeType="1"/>
              </p:cNvSpPr>
              <p:nvPr/>
            </p:nvSpPr>
            <p:spPr bwMode="auto">
              <a:xfrm rot="21501129" flipV="1">
                <a:off x="1652" y="2064"/>
                <a:ext cx="1392" cy="624"/>
              </a:xfrm>
              <a:prstGeom prst="line">
                <a:avLst/>
              </a:prstGeom>
              <a:noFill/>
              <a:ln w="9525">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GB" sz="2531" dirty="0">
                  <a:solidFill>
                    <a:srgbClr val="000000"/>
                  </a:solidFill>
                  <a:latin typeface="Tahoma"/>
                  <a:cs typeface="Tahoma"/>
                </a:endParaRPr>
              </a:p>
            </p:txBody>
          </p:sp>
          <p:sp>
            <p:nvSpPr>
              <p:cNvPr id="42" name="Line 41">
                <a:extLst>
                  <a:ext uri="{FF2B5EF4-FFF2-40B4-BE49-F238E27FC236}">
                    <a16:creationId xmlns:a16="http://schemas.microsoft.com/office/drawing/2014/main" id="{54CB60A6-361F-46FC-962C-73F6AF3858FA}"/>
                  </a:ext>
                </a:extLst>
              </p:cNvPr>
              <p:cNvSpPr>
                <a:spLocks noChangeShapeType="1"/>
              </p:cNvSpPr>
              <p:nvPr/>
            </p:nvSpPr>
            <p:spPr bwMode="auto">
              <a:xfrm rot="21501129" flipV="1">
                <a:off x="1796" y="2210"/>
                <a:ext cx="1248" cy="576"/>
              </a:xfrm>
              <a:prstGeom prst="line">
                <a:avLst/>
              </a:prstGeom>
              <a:noFill/>
              <a:ln w="9525">
                <a:solidFill>
                  <a:schemeClr val="bg1"/>
                </a:solidFill>
                <a:round/>
                <a:headEnd/>
                <a:tailEnd/>
              </a:ln>
              <a:extLst>
                <a:ext uri="{909E8E84-426E-40dd-AFC4-6F175D3DCCD1}">
                  <a14:hiddenFill xmlns:a14="http://schemas.microsoft.com/office/drawing/2010/main" xmlns="">
                    <a:noFill/>
                  </a14:hiddenFill>
                </a:ext>
              </a:extLst>
            </p:spPr>
            <p:txBody>
              <a:bodyPr wrap="none" anchor="ctr"/>
              <a:lstStyle/>
              <a:p>
                <a:endParaRPr lang="en-GB" sz="2531" dirty="0">
                  <a:solidFill>
                    <a:srgbClr val="000000"/>
                  </a:solidFill>
                  <a:latin typeface="Tahoma"/>
                  <a:cs typeface="Tahoma"/>
                </a:endParaRPr>
              </a:p>
            </p:txBody>
          </p:sp>
          <p:sp>
            <p:nvSpPr>
              <p:cNvPr id="43" name="Line 42">
                <a:extLst>
                  <a:ext uri="{FF2B5EF4-FFF2-40B4-BE49-F238E27FC236}">
                    <a16:creationId xmlns:a16="http://schemas.microsoft.com/office/drawing/2014/main" id="{343A17E3-771B-4DE2-BA12-B7FC2D8369AC}"/>
                  </a:ext>
                </a:extLst>
              </p:cNvPr>
              <p:cNvSpPr>
                <a:spLocks noChangeShapeType="1"/>
              </p:cNvSpPr>
              <p:nvPr/>
            </p:nvSpPr>
            <p:spPr bwMode="auto">
              <a:xfrm>
                <a:off x="308" y="816"/>
                <a:ext cx="1392" cy="672"/>
              </a:xfrm>
              <a:prstGeom prst="line">
                <a:avLst/>
              </a:prstGeom>
              <a:noFill/>
              <a:ln w="9525">
                <a:solidFill>
                  <a:srgbClr val="3399FF"/>
                </a:solidFill>
                <a:round/>
                <a:headEnd/>
                <a:tailEnd/>
              </a:ln>
              <a:extLst>
                <a:ext uri="{909E8E84-426E-40dd-AFC4-6F175D3DCCD1}">
                  <a14:hiddenFill xmlns:a14="http://schemas.microsoft.com/office/drawing/2010/main" xmlns="">
                    <a:noFill/>
                  </a14:hiddenFill>
                </a:ext>
              </a:extLst>
            </p:spPr>
            <p:txBody>
              <a:bodyPr wrap="none" anchor="ctr"/>
              <a:lstStyle/>
              <a:p>
                <a:endParaRPr lang="en-GB" sz="2531" dirty="0">
                  <a:solidFill>
                    <a:srgbClr val="000000"/>
                  </a:solidFill>
                  <a:latin typeface="Tahoma"/>
                  <a:cs typeface="Tahoma"/>
                </a:endParaRPr>
              </a:p>
            </p:txBody>
          </p:sp>
          <p:sp>
            <p:nvSpPr>
              <p:cNvPr id="44" name="Line 43">
                <a:extLst>
                  <a:ext uri="{FF2B5EF4-FFF2-40B4-BE49-F238E27FC236}">
                    <a16:creationId xmlns:a16="http://schemas.microsoft.com/office/drawing/2014/main" id="{00A6F59B-9BBD-404E-92C1-6925BE3A8F14}"/>
                  </a:ext>
                </a:extLst>
              </p:cNvPr>
              <p:cNvSpPr>
                <a:spLocks noChangeShapeType="1"/>
              </p:cNvSpPr>
              <p:nvPr/>
            </p:nvSpPr>
            <p:spPr bwMode="auto">
              <a:xfrm>
                <a:off x="260" y="2208"/>
                <a:ext cx="1392" cy="672"/>
              </a:xfrm>
              <a:prstGeom prst="line">
                <a:avLst/>
              </a:prstGeom>
              <a:noFill/>
              <a:ln w="9525">
                <a:solidFill>
                  <a:srgbClr val="3399FF"/>
                </a:solidFill>
                <a:round/>
                <a:headEnd/>
                <a:tailEnd/>
              </a:ln>
              <a:extLst>
                <a:ext uri="{909E8E84-426E-40dd-AFC4-6F175D3DCCD1}">
                  <a14:hiddenFill xmlns:a14="http://schemas.microsoft.com/office/drawing/2010/main" xmlns="">
                    <a:noFill/>
                  </a14:hiddenFill>
                </a:ext>
              </a:extLst>
            </p:spPr>
            <p:txBody>
              <a:bodyPr wrap="none" anchor="ctr"/>
              <a:lstStyle/>
              <a:p>
                <a:endParaRPr lang="en-GB" sz="2531" dirty="0">
                  <a:solidFill>
                    <a:srgbClr val="000000"/>
                  </a:solidFill>
                  <a:latin typeface="Tahoma"/>
                  <a:cs typeface="Tahoma"/>
                </a:endParaRPr>
              </a:p>
            </p:txBody>
          </p:sp>
          <p:sp>
            <p:nvSpPr>
              <p:cNvPr id="45" name="Line 44">
                <a:extLst>
                  <a:ext uri="{FF2B5EF4-FFF2-40B4-BE49-F238E27FC236}">
                    <a16:creationId xmlns:a16="http://schemas.microsoft.com/office/drawing/2014/main" id="{136F7F02-0EE7-4669-88CD-A7F0A407E65E}"/>
                  </a:ext>
                </a:extLst>
              </p:cNvPr>
              <p:cNvSpPr>
                <a:spLocks noChangeShapeType="1"/>
              </p:cNvSpPr>
              <p:nvPr/>
            </p:nvSpPr>
            <p:spPr bwMode="auto">
              <a:xfrm>
                <a:off x="260" y="2064"/>
                <a:ext cx="1392" cy="672"/>
              </a:xfrm>
              <a:prstGeom prst="line">
                <a:avLst/>
              </a:prstGeom>
              <a:noFill/>
              <a:ln w="9525">
                <a:solidFill>
                  <a:srgbClr val="3399FF"/>
                </a:solidFill>
                <a:round/>
                <a:headEnd/>
                <a:tailEnd/>
              </a:ln>
              <a:extLst>
                <a:ext uri="{909E8E84-426E-40dd-AFC4-6F175D3DCCD1}">
                  <a14:hiddenFill xmlns:a14="http://schemas.microsoft.com/office/drawing/2010/main" xmlns="">
                    <a:noFill/>
                  </a14:hiddenFill>
                </a:ext>
              </a:extLst>
            </p:spPr>
            <p:txBody>
              <a:bodyPr wrap="none" anchor="ctr"/>
              <a:lstStyle/>
              <a:p>
                <a:endParaRPr lang="en-GB" sz="2531" dirty="0">
                  <a:solidFill>
                    <a:srgbClr val="000000"/>
                  </a:solidFill>
                  <a:latin typeface="Tahoma"/>
                  <a:cs typeface="Tahoma"/>
                </a:endParaRPr>
              </a:p>
            </p:txBody>
          </p:sp>
          <p:sp>
            <p:nvSpPr>
              <p:cNvPr id="46" name="Line 45">
                <a:extLst>
                  <a:ext uri="{FF2B5EF4-FFF2-40B4-BE49-F238E27FC236}">
                    <a16:creationId xmlns:a16="http://schemas.microsoft.com/office/drawing/2014/main" id="{49823964-1D40-4C9D-B804-F99376B33495}"/>
                  </a:ext>
                </a:extLst>
              </p:cNvPr>
              <p:cNvSpPr>
                <a:spLocks noChangeShapeType="1"/>
              </p:cNvSpPr>
              <p:nvPr/>
            </p:nvSpPr>
            <p:spPr bwMode="auto">
              <a:xfrm>
                <a:off x="260" y="1872"/>
                <a:ext cx="1392" cy="672"/>
              </a:xfrm>
              <a:prstGeom prst="line">
                <a:avLst/>
              </a:prstGeom>
              <a:noFill/>
              <a:ln w="9525">
                <a:solidFill>
                  <a:srgbClr val="3399FF"/>
                </a:solidFill>
                <a:round/>
                <a:headEnd/>
                <a:tailEnd/>
              </a:ln>
              <a:extLst>
                <a:ext uri="{909E8E84-426E-40dd-AFC4-6F175D3DCCD1}">
                  <a14:hiddenFill xmlns:a14="http://schemas.microsoft.com/office/drawing/2010/main" xmlns="">
                    <a:noFill/>
                  </a14:hiddenFill>
                </a:ext>
              </a:extLst>
            </p:spPr>
            <p:txBody>
              <a:bodyPr wrap="none" anchor="ctr"/>
              <a:lstStyle/>
              <a:p>
                <a:endParaRPr lang="en-GB" sz="2531" dirty="0">
                  <a:solidFill>
                    <a:srgbClr val="000000"/>
                  </a:solidFill>
                  <a:latin typeface="Tahoma"/>
                  <a:cs typeface="Tahoma"/>
                </a:endParaRPr>
              </a:p>
            </p:txBody>
          </p:sp>
          <p:sp>
            <p:nvSpPr>
              <p:cNvPr id="47" name="Line 46">
                <a:extLst>
                  <a:ext uri="{FF2B5EF4-FFF2-40B4-BE49-F238E27FC236}">
                    <a16:creationId xmlns:a16="http://schemas.microsoft.com/office/drawing/2014/main" id="{7E9CD3E3-BFE8-4BEF-A718-3AD986C611E2}"/>
                  </a:ext>
                </a:extLst>
              </p:cNvPr>
              <p:cNvSpPr>
                <a:spLocks noChangeShapeType="1"/>
              </p:cNvSpPr>
              <p:nvPr/>
            </p:nvSpPr>
            <p:spPr bwMode="auto">
              <a:xfrm>
                <a:off x="260" y="1728"/>
                <a:ext cx="1392" cy="672"/>
              </a:xfrm>
              <a:prstGeom prst="line">
                <a:avLst/>
              </a:prstGeom>
              <a:noFill/>
              <a:ln w="9525">
                <a:solidFill>
                  <a:srgbClr val="3399FF"/>
                </a:solidFill>
                <a:round/>
                <a:headEnd/>
                <a:tailEnd/>
              </a:ln>
              <a:extLst>
                <a:ext uri="{909E8E84-426E-40dd-AFC4-6F175D3DCCD1}">
                  <a14:hiddenFill xmlns:a14="http://schemas.microsoft.com/office/drawing/2010/main" xmlns="">
                    <a:noFill/>
                  </a14:hiddenFill>
                </a:ext>
              </a:extLst>
            </p:spPr>
            <p:txBody>
              <a:bodyPr wrap="none" anchor="ctr"/>
              <a:lstStyle/>
              <a:p>
                <a:endParaRPr lang="en-GB" sz="2531" dirty="0">
                  <a:solidFill>
                    <a:srgbClr val="000000"/>
                  </a:solidFill>
                  <a:latin typeface="Tahoma"/>
                  <a:cs typeface="Tahoma"/>
                </a:endParaRPr>
              </a:p>
            </p:txBody>
          </p:sp>
          <p:sp>
            <p:nvSpPr>
              <p:cNvPr id="48" name="Line 47">
                <a:extLst>
                  <a:ext uri="{FF2B5EF4-FFF2-40B4-BE49-F238E27FC236}">
                    <a16:creationId xmlns:a16="http://schemas.microsoft.com/office/drawing/2014/main" id="{996045B6-E147-4F44-AA1A-0AEF0313AD2B}"/>
                  </a:ext>
                </a:extLst>
              </p:cNvPr>
              <p:cNvSpPr>
                <a:spLocks noChangeShapeType="1"/>
              </p:cNvSpPr>
              <p:nvPr/>
            </p:nvSpPr>
            <p:spPr bwMode="auto">
              <a:xfrm>
                <a:off x="260" y="1584"/>
                <a:ext cx="1392" cy="672"/>
              </a:xfrm>
              <a:prstGeom prst="line">
                <a:avLst/>
              </a:prstGeom>
              <a:noFill/>
              <a:ln w="9525">
                <a:solidFill>
                  <a:srgbClr val="3399FF"/>
                </a:solidFill>
                <a:round/>
                <a:headEnd/>
                <a:tailEnd/>
              </a:ln>
              <a:extLst>
                <a:ext uri="{909E8E84-426E-40dd-AFC4-6F175D3DCCD1}">
                  <a14:hiddenFill xmlns:a14="http://schemas.microsoft.com/office/drawing/2010/main" xmlns="">
                    <a:noFill/>
                  </a14:hiddenFill>
                </a:ext>
              </a:extLst>
            </p:spPr>
            <p:txBody>
              <a:bodyPr wrap="none" anchor="ctr"/>
              <a:lstStyle/>
              <a:p>
                <a:endParaRPr lang="en-GB" sz="2531" dirty="0">
                  <a:solidFill>
                    <a:srgbClr val="000000"/>
                  </a:solidFill>
                  <a:latin typeface="Tahoma"/>
                  <a:cs typeface="Tahoma"/>
                </a:endParaRPr>
              </a:p>
            </p:txBody>
          </p:sp>
          <p:sp>
            <p:nvSpPr>
              <p:cNvPr id="49" name="Line 48">
                <a:extLst>
                  <a:ext uri="{FF2B5EF4-FFF2-40B4-BE49-F238E27FC236}">
                    <a16:creationId xmlns:a16="http://schemas.microsoft.com/office/drawing/2014/main" id="{87291896-1DDC-4FEB-8E48-A98904EAC55D}"/>
                  </a:ext>
                </a:extLst>
              </p:cNvPr>
              <p:cNvSpPr>
                <a:spLocks noChangeShapeType="1"/>
              </p:cNvSpPr>
              <p:nvPr/>
            </p:nvSpPr>
            <p:spPr bwMode="auto">
              <a:xfrm>
                <a:off x="260" y="1440"/>
                <a:ext cx="1392" cy="672"/>
              </a:xfrm>
              <a:prstGeom prst="line">
                <a:avLst/>
              </a:prstGeom>
              <a:noFill/>
              <a:ln w="9525">
                <a:solidFill>
                  <a:srgbClr val="3399FF"/>
                </a:solidFill>
                <a:round/>
                <a:headEnd/>
                <a:tailEnd/>
              </a:ln>
              <a:extLst>
                <a:ext uri="{909E8E84-426E-40dd-AFC4-6F175D3DCCD1}">
                  <a14:hiddenFill xmlns:a14="http://schemas.microsoft.com/office/drawing/2010/main" xmlns="">
                    <a:noFill/>
                  </a14:hiddenFill>
                </a:ext>
              </a:extLst>
            </p:spPr>
            <p:txBody>
              <a:bodyPr wrap="none" anchor="ctr"/>
              <a:lstStyle/>
              <a:p>
                <a:endParaRPr lang="en-GB" sz="2531" dirty="0">
                  <a:solidFill>
                    <a:srgbClr val="000000"/>
                  </a:solidFill>
                  <a:latin typeface="Tahoma"/>
                  <a:cs typeface="Tahoma"/>
                </a:endParaRPr>
              </a:p>
            </p:txBody>
          </p:sp>
          <p:sp>
            <p:nvSpPr>
              <p:cNvPr id="50" name="Line 49">
                <a:extLst>
                  <a:ext uri="{FF2B5EF4-FFF2-40B4-BE49-F238E27FC236}">
                    <a16:creationId xmlns:a16="http://schemas.microsoft.com/office/drawing/2014/main" id="{3BC872FA-32A7-47D5-A074-23DADFE8F87C}"/>
                  </a:ext>
                </a:extLst>
              </p:cNvPr>
              <p:cNvSpPr>
                <a:spLocks noChangeShapeType="1"/>
              </p:cNvSpPr>
              <p:nvPr/>
            </p:nvSpPr>
            <p:spPr bwMode="auto">
              <a:xfrm>
                <a:off x="260" y="1296"/>
                <a:ext cx="1392" cy="672"/>
              </a:xfrm>
              <a:prstGeom prst="line">
                <a:avLst/>
              </a:prstGeom>
              <a:noFill/>
              <a:ln w="9525">
                <a:solidFill>
                  <a:srgbClr val="3399FF"/>
                </a:solidFill>
                <a:round/>
                <a:headEnd/>
                <a:tailEnd/>
              </a:ln>
              <a:extLst>
                <a:ext uri="{909E8E84-426E-40dd-AFC4-6F175D3DCCD1}">
                  <a14:hiddenFill xmlns:a14="http://schemas.microsoft.com/office/drawing/2010/main" xmlns="">
                    <a:noFill/>
                  </a14:hiddenFill>
                </a:ext>
              </a:extLst>
            </p:spPr>
            <p:txBody>
              <a:bodyPr wrap="none" anchor="ctr"/>
              <a:lstStyle/>
              <a:p>
                <a:endParaRPr lang="en-GB" sz="2531" dirty="0">
                  <a:solidFill>
                    <a:srgbClr val="000000"/>
                  </a:solidFill>
                  <a:latin typeface="Tahoma"/>
                  <a:cs typeface="Tahoma"/>
                </a:endParaRPr>
              </a:p>
            </p:txBody>
          </p:sp>
          <p:sp>
            <p:nvSpPr>
              <p:cNvPr id="51" name="Line 50">
                <a:extLst>
                  <a:ext uri="{FF2B5EF4-FFF2-40B4-BE49-F238E27FC236}">
                    <a16:creationId xmlns:a16="http://schemas.microsoft.com/office/drawing/2014/main" id="{C902A937-E952-4702-849A-503117C8A9B0}"/>
                  </a:ext>
                </a:extLst>
              </p:cNvPr>
              <p:cNvSpPr>
                <a:spLocks noChangeShapeType="1"/>
              </p:cNvSpPr>
              <p:nvPr/>
            </p:nvSpPr>
            <p:spPr bwMode="auto">
              <a:xfrm>
                <a:off x="260" y="1152"/>
                <a:ext cx="1392" cy="672"/>
              </a:xfrm>
              <a:prstGeom prst="line">
                <a:avLst/>
              </a:prstGeom>
              <a:noFill/>
              <a:ln w="9525">
                <a:solidFill>
                  <a:srgbClr val="3399FF"/>
                </a:solidFill>
                <a:round/>
                <a:headEnd/>
                <a:tailEnd/>
              </a:ln>
              <a:extLst>
                <a:ext uri="{909E8E84-426E-40dd-AFC4-6F175D3DCCD1}">
                  <a14:hiddenFill xmlns:a14="http://schemas.microsoft.com/office/drawing/2010/main" xmlns="">
                    <a:noFill/>
                  </a14:hiddenFill>
                </a:ext>
              </a:extLst>
            </p:spPr>
            <p:txBody>
              <a:bodyPr wrap="none" anchor="ctr"/>
              <a:lstStyle/>
              <a:p>
                <a:endParaRPr lang="en-GB" sz="2531" dirty="0">
                  <a:solidFill>
                    <a:srgbClr val="000000"/>
                  </a:solidFill>
                  <a:latin typeface="Tahoma"/>
                  <a:cs typeface="Tahoma"/>
                </a:endParaRPr>
              </a:p>
            </p:txBody>
          </p:sp>
          <p:sp>
            <p:nvSpPr>
              <p:cNvPr id="52" name="Line 51">
                <a:extLst>
                  <a:ext uri="{FF2B5EF4-FFF2-40B4-BE49-F238E27FC236}">
                    <a16:creationId xmlns:a16="http://schemas.microsoft.com/office/drawing/2014/main" id="{943650FB-346E-498B-B094-423EC5BBABEB}"/>
                  </a:ext>
                </a:extLst>
              </p:cNvPr>
              <p:cNvSpPr>
                <a:spLocks noChangeShapeType="1"/>
              </p:cNvSpPr>
              <p:nvPr/>
            </p:nvSpPr>
            <p:spPr bwMode="auto">
              <a:xfrm>
                <a:off x="308" y="1008"/>
                <a:ext cx="1392" cy="672"/>
              </a:xfrm>
              <a:prstGeom prst="line">
                <a:avLst/>
              </a:prstGeom>
              <a:noFill/>
              <a:ln w="9525">
                <a:solidFill>
                  <a:srgbClr val="3399FF"/>
                </a:solidFill>
                <a:round/>
                <a:headEnd/>
                <a:tailEnd/>
              </a:ln>
              <a:extLst>
                <a:ext uri="{909E8E84-426E-40dd-AFC4-6F175D3DCCD1}">
                  <a14:hiddenFill xmlns:a14="http://schemas.microsoft.com/office/drawing/2010/main" xmlns="">
                    <a:noFill/>
                  </a14:hiddenFill>
                </a:ext>
              </a:extLst>
            </p:spPr>
            <p:txBody>
              <a:bodyPr wrap="none" anchor="ctr"/>
              <a:lstStyle/>
              <a:p>
                <a:endParaRPr lang="en-GB" sz="2531" dirty="0">
                  <a:solidFill>
                    <a:srgbClr val="000000"/>
                  </a:solidFill>
                  <a:latin typeface="Tahoma"/>
                  <a:cs typeface="Tahoma"/>
                </a:endParaRPr>
              </a:p>
            </p:txBody>
          </p:sp>
          <p:sp>
            <p:nvSpPr>
              <p:cNvPr id="53" name="Line 52">
                <a:extLst>
                  <a:ext uri="{FF2B5EF4-FFF2-40B4-BE49-F238E27FC236}">
                    <a16:creationId xmlns:a16="http://schemas.microsoft.com/office/drawing/2014/main" id="{7EFA2CF5-766B-48A5-8362-03AA931090B6}"/>
                  </a:ext>
                </a:extLst>
              </p:cNvPr>
              <p:cNvSpPr>
                <a:spLocks noChangeShapeType="1"/>
              </p:cNvSpPr>
              <p:nvPr/>
            </p:nvSpPr>
            <p:spPr bwMode="auto">
              <a:xfrm rot="21501129" flipV="1">
                <a:off x="355" y="191"/>
                <a:ext cx="1440" cy="672"/>
              </a:xfrm>
              <a:prstGeom prst="line">
                <a:avLst/>
              </a:prstGeom>
              <a:noFill/>
              <a:ln w="9525">
                <a:solidFill>
                  <a:srgbClr val="3399FF"/>
                </a:solidFill>
                <a:round/>
                <a:headEnd/>
                <a:tailEnd/>
              </a:ln>
              <a:extLst>
                <a:ext uri="{909E8E84-426E-40dd-AFC4-6F175D3DCCD1}">
                  <a14:hiddenFill xmlns:a14="http://schemas.microsoft.com/office/drawing/2010/main" xmlns="">
                    <a:noFill/>
                  </a14:hiddenFill>
                </a:ext>
              </a:extLst>
            </p:spPr>
            <p:txBody>
              <a:bodyPr wrap="none" anchor="ctr"/>
              <a:lstStyle/>
              <a:p>
                <a:endParaRPr lang="en-GB" sz="2531" dirty="0">
                  <a:solidFill>
                    <a:srgbClr val="000000"/>
                  </a:solidFill>
                  <a:latin typeface="Tahoma"/>
                  <a:cs typeface="Tahoma"/>
                </a:endParaRPr>
              </a:p>
            </p:txBody>
          </p:sp>
          <p:sp>
            <p:nvSpPr>
              <p:cNvPr id="54" name="Line 53">
                <a:extLst>
                  <a:ext uri="{FF2B5EF4-FFF2-40B4-BE49-F238E27FC236}">
                    <a16:creationId xmlns:a16="http://schemas.microsoft.com/office/drawing/2014/main" id="{3DC16D22-D950-41BD-9256-3BEB457E13B1}"/>
                  </a:ext>
                </a:extLst>
              </p:cNvPr>
              <p:cNvSpPr>
                <a:spLocks noChangeShapeType="1"/>
              </p:cNvSpPr>
              <p:nvPr/>
            </p:nvSpPr>
            <p:spPr bwMode="auto">
              <a:xfrm rot="21501129" flipV="1">
                <a:off x="1508" y="768"/>
                <a:ext cx="1392" cy="624"/>
              </a:xfrm>
              <a:prstGeom prst="line">
                <a:avLst/>
              </a:prstGeom>
              <a:noFill/>
              <a:ln w="9525">
                <a:solidFill>
                  <a:srgbClr val="3399FF"/>
                </a:solidFill>
                <a:round/>
                <a:headEnd/>
                <a:tailEnd/>
              </a:ln>
              <a:extLst>
                <a:ext uri="{909E8E84-426E-40dd-AFC4-6F175D3DCCD1}">
                  <a14:hiddenFill xmlns:a14="http://schemas.microsoft.com/office/drawing/2010/main" xmlns="">
                    <a:noFill/>
                  </a14:hiddenFill>
                </a:ext>
              </a:extLst>
            </p:spPr>
            <p:txBody>
              <a:bodyPr wrap="none" anchor="ctr"/>
              <a:lstStyle/>
              <a:p>
                <a:endParaRPr lang="en-GB" sz="2531" dirty="0">
                  <a:solidFill>
                    <a:srgbClr val="000000"/>
                  </a:solidFill>
                  <a:latin typeface="Tahoma"/>
                  <a:cs typeface="Tahoma"/>
                </a:endParaRPr>
              </a:p>
            </p:txBody>
          </p:sp>
          <p:sp>
            <p:nvSpPr>
              <p:cNvPr id="55" name="Line 54">
                <a:extLst>
                  <a:ext uri="{FF2B5EF4-FFF2-40B4-BE49-F238E27FC236}">
                    <a16:creationId xmlns:a16="http://schemas.microsoft.com/office/drawing/2014/main" id="{409EAF58-76E6-4737-8AAA-AE04E3A1C1FA}"/>
                  </a:ext>
                </a:extLst>
              </p:cNvPr>
              <p:cNvSpPr>
                <a:spLocks noChangeShapeType="1"/>
              </p:cNvSpPr>
              <p:nvPr/>
            </p:nvSpPr>
            <p:spPr bwMode="auto">
              <a:xfrm rot="21501129" flipV="1">
                <a:off x="1412" y="672"/>
                <a:ext cx="1392" cy="624"/>
              </a:xfrm>
              <a:prstGeom prst="line">
                <a:avLst/>
              </a:prstGeom>
              <a:noFill/>
              <a:ln w="9525">
                <a:solidFill>
                  <a:srgbClr val="3399FF"/>
                </a:solidFill>
                <a:round/>
                <a:headEnd/>
                <a:tailEnd/>
              </a:ln>
              <a:extLst>
                <a:ext uri="{909E8E84-426E-40dd-AFC4-6F175D3DCCD1}">
                  <a14:hiddenFill xmlns:a14="http://schemas.microsoft.com/office/drawing/2010/main" xmlns="">
                    <a:noFill/>
                  </a14:hiddenFill>
                </a:ext>
              </a:extLst>
            </p:spPr>
            <p:txBody>
              <a:bodyPr wrap="none" anchor="ctr"/>
              <a:lstStyle/>
              <a:p>
                <a:endParaRPr lang="en-GB" sz="2531" dirty="0">
                  <a:solidFill>
                    <a:srgbClr val="000000"/>
                  </a:solidFill>
                  <a:latin typeface="Tahoma"/>
                  <a:cs typeface="Tahoma"/>
                </a:endParaRPr>
              </a:p>
            </p:txBody>
          </p:sp>
          <p:sp>
            <p:nvSpPr>
              <p:cNvPr id="56" name="Line 55">
                <a:extLst>
                  <a:ext uri="{FF2B5EF4-FFF2-40B4-BE49-F238E27FC236}">
                    <a16:creationId xmlns:a16="http://schemas.microsoft.com/office/drawing/2014/main" id="{3A5430C1-03BC-464E-A16B-24CCF1AD38BB}"/>
                  </a:ext>
                </a:extLst>
              </p:cNvPr>
              <p:cNvSpPr>
                <a:spLocks noChangeShapeType="1"/>
              </p:cNvSpPr>
              <p:nvPr/>
            </p:nvSpPr>
            <p:spPr bwMode="auto">
              <a:xfrm rot="21501129" flipV="1">
                <a:off x="1220" y="624"/>
                <a:ext cx="1392" cy="624"/>
              </a:xfrm>
              <a:prstGeom prst="line">
                <a:avLst/>
              </a:prstGeom>
              <a:noFill/>
              <a:ln w="9525">
                <a:solidFill>
                  <a:srgbClr val="3399FF"/>
                </a:solidFill>
                <a:round/>
                <a:headEnd/>
                <a:tailEnd/>
              </a:ln>
              <a:extLst>
                <a:ext uri="{909E8E84-426E-40dd-AFC4-6F175D3DCCD1}">
                  <a14:hiddenFill xmlns:a14="http://schemas.microsoft.com/office/drawing/2010/main" xmlns="">
                    <a:noFill/>
                  </a14:hiddenFill>
                </a:ext>
              </a:extLst>
            </p:spPr>
            <p:txBody>
              <a:bodyPr wrap="none" anchor="ctr"/>
              <a:lstStyle/>
              <a:p>
                <a:endParaRPr lang="en-GB" sz="2531" dirty="0">
                  <a:solidFill>
                    <a:srgbClr val="000000"/>
                  </a:solidFill>
                  <a:latin typeface="Tahoma"/>
                  <a:cs typeface="Tahoma"/>
                </a:endParaRPr>
              </a:p>
            </p:txBody>
          </p:sp>
          <p:sp>
            <p:nvSpPr>
              <p:cNvPr id="57" name="Line 56">
                <a:extLst>
                  <a:ext uri="{FF2B5EF4-FFF2-40B4-BE49-F238E27FC236}">
                    <a16:creationId xmlns:a16="http://schemas.microsoft.com/office/drawing/2014/main" id="{81A42AEA-CE1B-4526-BD29-A7430C24523E}"/>
                  </a:ext>
                </a:extLst>
              </p:cNvPr>
              <p:cNvSpPr>
                <a:spLocks noChangeShapeType="1"/>
              </p:cNvSpPr>
              <p:nvPr/>
            </p:nvSpPr>
            <p:spPr bwMode="auto">
              <a:xfrm rot="21501129" flipV="1">
                <a:off x="1076" y="528"/>
                <a:ext cx="1392" cy="624"/>
              </a:xfrm>
              <a:prstGeom prst="line">
                <a:avLst/>
              </a:prstGeom>
              <a:noFill/>
              <a:ln w="9525">
                <a:solidFill>
                  <a:srgbClr val="3399FF"/>
                </a:solidFill>
                <a:round/>
                <a:headEnd/>
                <a:tailEnd/>
              </a:ln>
              <a:extLst>
                <a:ext uri="{909E8E84-426E-40dd-AFC4-6F175D3DCCD1}">
                  <a14:hiddenFill xmlns:a14="http://schemas.microsoft.com/office/drawing/2010/main" xmlns="">
                    <a:noFill/>
                  </a14:hiddenFill>
                </a:ext>
              </a:extLst>
            </p:spPr>
            <p:txBody>
              <a:bodyPr wrap="none" anchor="ctr"/>
              <a:lstStyle/>
              <a:p>
                <a:endParaRPr lang="en-GB" sz="2531" dirty="0">
                  <a:solidFill>
                    <a:srgbClr val="000000"/>
                  </a:solidFill>
                  <a:latin typeface="Tahoma"/>
                  <a:cs typeface="Tahoma"/>
                </a:endParaRPr>
              </a:p>
            </p:txBody>
          </p:sp>
          <p:sp>
            <p:nvSpPr>
              <p:cNvPr id="58" name="Line 57">
                <a:extLst>
                  <a:ext uri="{FF2B5EF4-FFF2-40B4-BE49-F238E27FC236}">
                    <a16:creationId xmlns:a16="http://schemas.microsoft.com/office/drawing/2014/main" id="{D2C0F06D-A54E-4384-A3C2-FABFC0D50921}"/>
                  </a:ext>
                </a:extLst>
              </p:cNvPr>
              <p:cNvSpPr>
                <a:spLocks noChangeShapeType="1"/>
              </p:cNvSpPr>
              <p:nvPr/>
            </p:nvSpPr>
            <p:spPr bwMode="auto">
              <a:xfrm rot="21501129" flipV="1">
                <a:off x="884" y="480"/>
                <a:ext cx="1392" cy="624"/>
              </a:xfrm>
              <a:prstGeom prst="line">
                <a:avLst/>
              </a:prstGeom>
              <a:noFill/>
              <a:ln w="9525">
                <a:solidFill>
                  <a:srgbClr val="3399FF"/>
                </a:solidFill>
                <a:round/>
                <a:headEnd/>
                <a:tailEnd/>
              </a:ln>
              <a:extLst>
                <a:ext uri="{909E8E84-426E-40dd-AFC4-6F175D3DCCD1}">
                  <a14:hiddenFill xmlns:a14="http://schemas.microsoft.com/office/drawing/2010/main" xmlns="">
                    <a:noFill/>
                  </a14:hiddenFill>
                </a:ext>
              </a:extLst>
            </p:spPr>
            <p:txBody>
              <a:bodyPr wrap="none" anchor="ctr"/>
              <a:lstStyle/>
              <a:p>
                <a:endParaRPr lang="en-GB" sz="2531" dirty="0">
                  <a:solidFill>
                    <a:srgbClr val="000000"/>
                  </a:solidFill>
                  <a:latin typeface="Tahoma"/>
                  <a:cs typeface="Tahoma"/>
                </a:endParaRPr>
              </a:p>
            </p:txBody>
          </p:sp>
          <p:sp>
            <p:nvSpPr>
              <p:cNvPr id="59" name="Line 58">
                <a:extLst>
                  <a:ext uri="{FF2B5EF4-FFF2-40B4-BE49-F238E27FC236}">
                    <a16:creationId xmlns:a16="http://schemas.microsoft.com/office/drawing/2014/main" id="{E3F65E08-0463-4769-B616-0687E45A8254}"/>
                  </a:ext>
                </a:extLst>
              </p:cNvPr>
              <p:cNvSpPr>
                <a:spLocks noChangeShapeType="1"/>
              </p:cNvSpPr>
              <p:nvPr/>
            </p:nvSpPr>
            <p:spPr bwMode="auto">
              <a:xfrm rot="21501129" flipV="1">
                <a:off x="788" y="384"/>
                <a:ext cx="1392" cy="624"/>
              </a:xfrm>
              <a:prstGeom prst="line">
                <a:avLst/>
              </a:prstGeom>
              <a:noFill/>
              <a:ln w="9525">
                <a:solidFill>
                  <a:srgbClr val="3399FF"/>
                </a:solidFill>
                <a:round/>
                <a:headEnd/>
                <a:tailEnd/>
              </a:ln>
              <a:extLst>
                <a:ext uri="{909E8E84-426E-40dd-AFC4-6F175D3DCCD1}">
                  <a14:hiddenFill xmlns:a14="http://schemas.microsoft.com/office/drawing/2010/main" xmlns="">
                    <a:noFill/>
                  </a14:hiddenFill>
                </a:ext>
              </a:extLst>
            </p:spPr>
            <p:txBody>
              <a:bodyPr wrap="none" anchor="ctr"/>
              <a:lstStyle/>
              <a:p>
                <a:endParaRPr lang="en-GB" sz="2531" dirty="0">
                  <a:solidFill>
                    <a:srgbClr val="000000"/>
                  </a:solidFill>
                  <a:latin typeface="Tahoma"/>
                  <a:cs typeface="Tahoma"/>
                </a:endParaRPr>
              </a:p>
            </p:txBody>
          </p:sp>
          <p:sp>
            <p:nvSpPr>
              <p:cNvPr id="60" name="Line 59">
                <a:extLst>
                  <a:ext uri="{FF2B5EF4-FFF2-40B4-BE49-F238E27FC236}">
                    <a16:creationId xmlns:a16="http://schemas.microsoft.com/office/drawing/2014/main" id="{92F2E36F-AB16-4D7A-8A81-00E8BF6FF9B0}"/>
                  </a:ext>
                </a:extLst>
              </p:cNvPr>
              <p:cNvSpPr>
                <a:spLocks noChangeShapeType="1"/>
              </p:cNvSpPr>
              <p:nvPr/>
            </p:nvSpPr>
            <p:spPr bwMode="auto">
              <a:xfrm rot="21501129" flipV="1">
                <a:off x="644" y="336"/>
                <a:ext cx="1392" cy="624"/>
              </a:xfrm>
              <a:prstGeom prst="line">
                <a:avLst/>
              </a:prstGeom>
              <a:noFill/>
              <a:ln w="9525">
                <a:solidFill>
                  <a:srgbClr val="3399FF"/>
                </a:solidFill>
                <a:round/>
                <a:headEnd/>
                <a:tailEnd/>
              </a:ln>
              <a:extLst>
                <a:ext uri="{909E8E84-426E-40dd-AFC4-6F175D3DCCD1}">
                  <a14:hiddenFill xmlns:a14="http://schemas.microsoft.com/office/drawing/2010/main" xmlns="">
                    <a:noFill/>
                  </a14:hiddenFill>
                </a:ext>
              </a:extLst>
            </p:spPr>
            <p:txBody>
              <a:bodyPr wrap="none" anchor="ctr"/>
              <a:lstStyle/>
              <a:p>
                <a:endParaRPr lang="en-GB" sz="2531" dirty="0">
                  <a:solidFill>
                    <a:srgbClr val="000000"/>
                  </a:solidFill>
                  <a:latin typeface="Tahoma"/>
                  <a:cs typeface="Tahoma"/>
                </a:endParaRPr>
              </a:p>
            </p:txBody>
          </p:sp>
          <p:sp>
            <p:nvSpPr>
              <p:cNvPr id="61" name="Line 60">
                <a:extLst>
                  <a:ext uri="{FF2B5EF4-FFF2-40B4-BE49-F238E27FC236}">
                    <a16:creationId xmlns:a16="http://schemas.microsoft.com/office/drawing/2014/main" id="{F4FA761D-6D6F-4149-9933-BB356BE625E9}"/>
                  </a:ext>
                </a:extLst>
              </p:cNvPr>
              <p:cNvSpPr>
                <a:spLocks noChangeShapeType="1"/>
              </p:cNvSpPr>
              <p:nvPr/>
            </p:nvSpPr>
            <p:spPr bwMode="auto">
              <a:xfrm rot="21501129" flipV="1">
                <a:off x="500" y="288"/>
                <a:ext cx="1392" cy="624"/>
              </a:xfrm>
              <a:prstGeom prst="line">
                <a:avLst/>
              </a:prstGeom>
              <a:noFill/>
              <a:ln w="9525">
                <a:solidFill>
                  <a:srgbClr val="3399FF"/>
                </a:solidFill>
                <a:round/>
                <a:headEnd/>
                <a:tailEnd/>
              </a:ln>
              <a:extLst>
                <a:ext uri="{909E8E84-426E-40dd-AFC4-6F175D3DCCD1}">
                  <a14:hiddenFill xmlns:a14="http://schemas.microsoft.com/office/drawing/2010/main" xmlns="">
                    <a:noFill/>
                  </a14:hiddenFill>
                </a:ext>
              </a:extLst>
            </p:spPr>
            <p:txBody>
              <a:bodyPr wrap="none" anchor="ctr"/>
              <a:lstStyle/>
              <a:p>
                <a:endParaRPr lang="en-GB" sz="2531" dirty="0">
                  <a:solidFill>
                    <a:srgbClr val="000000"/>
                  </a:solidFill>
                  <a:latin typeface="Tahoma"/>
                  <a:cs typeface="Tahoma"/>
                </a:endParaRPr>
              </a:p>
            </p:txBody>
          </p:sp>
          <p:sp>
            <p:nvSpPr>
              <p:cNvPr id="62" name="Line 61">
                <a:extLst>
                  <a:ext uri="{FF2B5EF4-FFF2-40B4-BE49-F238E27FC236}">
                    <a16:creationId xmlns:a16="http://schemas.microsoft.com/office/drawing/2014/main" id="{C1098BE3-78AB-4C9D-9D14-FFE6F9D5C112}"/>
                  </a:ext>
                </a:extLst>
              </p:cNvPr>
              <p:cNvSpPr>
                <a:spLocks noChangeShapeType="1"/>
              </p:cNvSpPr>
              <p:nvPr/>
            </p:nvSpPr>
            <p:spPr bwMode="auto">
              <a:xfrm>
                <a:off x="1508" y="192"/>
                <a:ext cx="1440" cy="720"/>
              </a:xfrm>
              <a:prstGeom prst="line">
                <a:avLst/>
              </a:prstGeom>
              <a:noFill/>
              <a:ln w="9525">
                <a:solidFill>
                  <a:srgbClr val="3399FF"/>
                </a:solidFill>
                <a:round/>
                <a:headEnd/>
                <a:tailEnd/>
              </a:ln>
              <a:extLst>
                <a:ext uri="{909E8E84-426E-40dd-AFC4-6F175D3DCCD1}">
                  <a14:hiddenFill xmlns:a14="http://schemas.microsoft.com/office/drawing/2010/main" xmlns="">
                    <a:noFill/>
                  </a14:hiddenFill>
                </a:ext>
              </a:extLst>
            </p:spPr>
            <p:txBody>
              <a:bodyPr wrap="none" anchor="ctr"/>
              <a:lstStyle/>
              <a:p>
                <a:endParaRPr lang="en-GB" sz="2531" dirty="0">
                  <a:solidFill>
                    <a:srgbClr val="000000"/>
                  </a:solidFill>
                  <a:latin typeface="Tahoma"/>
                  <a:cs typeface="Tahoma"/>
                </a:endParaRPr>
              </a:p>
            </p:txBody>
          </p:sp>
          <p:sp>
            <p:nvSpPr>
              <p:cNvPr id="63" name="Line 62">
                <a:extLst>
                  <a:ext uri="{FF2B5EF4-FFF2-40B4-BE49-F238E27FC236}">
                    <a16:creationId xmlns:a16="http://schemas.microsoft.com/office/drawing/2014/main" id="{6282DAA8-F8F9-46A1-AC72-04F2C7790070}"/>
                  </a:ext>
                </a:extLst>
              </p:cNvPr>
              <p:cNvSpPr>
                <a:spLocks noChangeShapeType="1"/>
              </p:cNvSpPr>
              <p:nvPr/>
            </p:nvSpPr>
            <p:spPr bwMode="auto">
              <a:xfrm>
                <a:off x="1412" y="288"/>
                <a:ext cx="1392" cy="672"/>
              </a:xfrm>
              <a:prstGeom prst="line">
                <a:avLst/>
              </a:prstGeom>
              <a:noFill/>
              <a:ln w="9525">
                <a:solidFill>
                  <a:srgbClr val="3399FF"/>
                </a:solidFill>
                <a:round/>
                <a:headEnd/>
                <a:tailEnd/>
              </a:ln>
              <a:extLst>
                <a:ext uri="{909E8E84-426E-40dd-AFC4-6F175D3DCCD1}">
                  <a14:hiddenFill xmlns:a14="http://schemas.microsoft.com/office/drawing/2010/main" xmlns="">
                    <a:noFill/>
                  </a14:hiddenFill>
                </a:ext>
              </a:extLst>
            </p:spPr>
            <p:txBody>
              <a:bodyPr wrap="none" anchor="ctr"/>
              <a:lstStyle/>
              <a:p>
                <a:endParaRPr lang="en-GB" sz="2531" dirty="0">
                  <a:solidFill>
                    <a:srgbClr val="000000"/>
                  </a:solidFill>
                  <a:latin typeface="Tahoma"/>
                  <a:cs typeface="Tahoma"/>
                </a:endParaRPr>
              </a:p>
            </p:txBody>
          </p:sp>
          <p:sp>
            <p:nvSpPr>
              <p:cNvPr id="64" name="Line 63">
                <a:extLst>
                  <a:ext uri="{FF2B5EF4-FFF2-40B4-BE49-F238E27FC236}">
                    <a16:creationId xmlns:a16="http://schemas.microsoft.com/office/drawing/2014/main" id="{88D53EFF-4038-4CF0-BDFA-719ADCBEEFDC}"/>
                  </a:ext>
                </a:extLst>
              </p:cNvPr>
              <p:cNvSpPr>
                <a:spLocks noChangeShapeType="1"/>
              </p:cNvSpPr>
              <p:nvPr/>
            </p:nvSpPr>
            <p:spPr bwMode="auto">
              <a:xfrm>
                <a:off x="1220" y="336"/>
                <a:ext cx="1440" cy="672"/>
              </a:xfrm>
              <a:prstGeom prst="line">
                <a:avLst/>
              </a:prstGeom>
              <a:noFill/>
              <a:ln w="9525">
                <a:solidFill>
                  <a:srgbClr val="3399FF"/>
                </a:solidFill>
                <a:round/>
                <a:headEnd/>
                <a:tailEnd/>
              </a:ln>
              <a:extLst>
                <a:ext uri="{909E8E84-426E-40dd-AFC4-6F175D3DCCD1}">
                  <a14:hiddenFill xmlns:a14="http://schemas.microsoft.com/office/drawing/2010/main" xmlns="">
                    <a:noFill/>
                  </a14:hiddenFill>
                </a:ext>
              </a:extLst>
            </p:spPr>
            <p:txBody>
              <a:bodyPr wrap="none" anchor="ctr"/>
              <a:lstStyle/>
              <a:p>
                <a:endParaRPr lang="en-GB" sz="2531" dirty="0">
                  <a:solidFill>
                    <a:srgbClr val="000000"/>
                  </a:solidFill>
                  <a:latin typeface="Tahoma"/>
                  <a:cs typeface="Tahoma"/>
                </a:endParaRPr>
              </a:p>
            </p:txBody>
          </p:sp>
          <p:sp>
            <p:nvSpPr>
              <p:cNvPr id="65" name="Line 64">
                <a:extLst>
                  <a:ext uri="{FF2B5EF4-FFF2-40B4-BE49-F238E27FC236}">
                    <a16:creationId xmlns:a16="http://schemas.microsoft.com/office/drawing/2014/main" id="{8F3443D0-369C-4AA6-A207-B0E59C00316F}"/>
                  </a:ext>
                </a:extLst>
              </p:cNvPr>
              <p:cNvSpPr>
                <a:spLocks noChangeShapeType="1"/>
              </p:cNvSpPr>
              <p:nvPr/>
            </p:nvSpPr>
            <p:spPr bwMode="auto">
              <a:xfrm>
                <a:off x="1124" y="432"/>
                <a:ext cx="1392" cy="672"/>
              </a:xfrm>
              <a:prstGeom prst="line">
                <a:avLst/>
              </a:prstGeom>
              <a:noFill/>
              <a:ln w="9525">
                <a:solidFill>
                  <a:srgbClr val="3399FF"/>
                </a:solidFill>
                <a:round/>
                <a:headEnd/>
                <a:tailEnd/>
              </a:ln>
              <a:extLst>
                <a:ext uri="{909E8E84-426E-40dd-AFC4-6F175D3DCCD1}">
                  <a14:hiddenFill xmlns:a14="http://schemas.microsoft.com/office/drawing/2010/main" xmlns="">
                    <a:noFill/>
                  </a14:hiddenFill>
                </a:ext>
              </a:extLst>
            </p:spPr>
            <p:txBody>
              <a:bodyPr wrap="none" anchor="ctr"/>
              <a:lstStyle/>
              <a:p>
                <a:endParaRPr lang="en-GB" sz="2531" dirty="0">
                  <a:solidFill>
                    <a:srgbClr val="000000"/>
                  </a:solidFill>
                  <a:latin typeface="Tahoma"/>
                  <a:cs typeface="Tahoma"/>
                </a:endParaRPr>
              </a:p>
            </p:txBody>
          </p:sp>
          <p:sp>
            <p:nvSpPr>
              <p:cNvPr id="66" name="Line 65">
                <a:extLst>
                  <a:ext uri="{FF2B5EF4-FFF2-40B4-BE49-F238E27FC236}">
                    <a16:creationId xmlns:a16="http://schemas.microsoft.com/office/drawing/2014/main" id="{975A98F7-BA7E-49CE-8C10-423E91A12668}"/>
                  </a:ext>
                </a:extLst>
              </p:cNvPr>
              <p:cNvSpPr>
                <a:spLocks noChangeShapeType="1"/>
              </p:cNvSpPr>
              <p:nvPr/>
            </p:nvSpPr>
            <p:spPr bwMode="auto">
              <a:xfrm>
                <a:off x="932" y="480"/>
                <a:ext cx="1392" cy="672"/>
              </a:xfrm>
              <a:prstGeom prst="line">
                <a:avLst/>
              </a:prstGeom>
              <a:noFill/>
              <a:ln w="9525">
                <a:solidFill>
                  <a:srgbClr val="3399FF"/>
                </a:solidFill>
                <a:round/>
                <a:headEnd/>
                <a:tailEnd/>
              </a:ln>
              <a:extLst>
                <a:ext uri="{909E8E84-426E-40dd-AFC4-6F175D3DCCD1}">
                  <a14:hiddenFill xmlns:a14="http://schemas.microsoft.com/office/drawing/2010/main" xmlns="">
                    <a:noFill/>
                  </a14:hiddenFill>
                </a:ext>
              </a:extLst>
            </p:spPr>
            <p:txBody>
              <a:bodyPr wrap="none" anchor="ctr"/>
              <a:lstStyle/>
              <a:p>
                <a:endParaRPr lang="en-GB" sz="2531" dirty="0">
                  <a:solidFill>
                    <a:srgbClr val="000000"/>
                  </a:solidFill>
                  <a:latin typeface="Tahoma"/>
                  <a:cs typeface="Tahoma"/>
                </a:endParaRPr>
              </a:p>
            </p:txBody>
          </p:sp>
          <p:sp>
            <p:nvSpPr>
              <p:cNvPr id="67" name="Line 66">
                <a:extLst>
                  <a:ext uri="{FF2B5EF4-FFF2-40B4-BE49-F238E27FC236}">
                    <a16:creationId xmlns:a16="http://schemas.microsoft.com/office/drawing/2014/main" id="{D1EB9D3C-2935-4C48-844D-65677C1F65DD}"/>
                  </a:ext>
                </a:extLst>
              </p:cNvPr>
              <p:cNvSpPr>
                <a:spLocks noChangeShapeType="1"/>
              </p:cNvSpPr>
              <p:nvPr/>
            </p:nvSpPr>
            <p:spPr bwMode="auto">
              <a:xfrm>
                <a:off x="836" y="576"/>
                <a:ext cx="1392" cy="672"/>
              </a:xfrm>
              <a:prstGeom prst="line">
                <a:avLst/>
              </a:prstGeom>
              <a:noFill/>
              <a:ln w="9525">
                <a:solidFill>
                  <a:srgbClr val="3399FF"/>
                </a:solidFill>
                <a:round/>
                <a:headEnd/>
                <a:tailEnd/>
              </a:ln>
              <a:extLst>
                <a:ext uri="{909E8E84-426E-40dd-AFC4-6F175D3DCCD1}">
                  <a14:hiddenFill xmlns:a14="http://schemas.microsoft.com/office/drawing/2010/main" xmlns="">
                    <a:noFill/>
                  </a14:hiddenFill>
                </a:ext>
              </a:extLst>
            </p:spPr>
            <p:txBody>
              <a:bodyPr wrap="none" anchor="ctr"/>
              <a:lstStyle/>
              <a:p>
                <a:endParaRPr lang="en-GB" sz="2531" dirty="0">
                  <a:solidFill>
                    <a:srgbClr val="000000"/>
                  </a:solidFill>
                  <a:latin typeface="Tahoma"/>
                  <a:cs typeface="Tahoma"/>
                </a:endParaRPr>
              </a:p>
            </p:txBody>
          </p:sp>
          <p:sp>
            <p:nvSpPr>
              <p:cNvPr id="68" name="Line 67">
                <a:extLst>
                  <a:ext uri="{FF2B5EF4-FFF2-40B4-BE49-F238E27FC236}">
                    <a16:creationId xmlns:a16="http://schemas.microsoft.com/office/drawing/2014/main" id="{5460AB4E-350E-4DF3-BB7E-133174E91F3A}"/>
                  </a:ext>
                </a:extLst>
              </p:cNvPr>
              <p:cNvSpPr>
                <a:spLocks noChangeShapeType="1"/>
              </p:cNvSpPr>
              <p:nvPr/>
            </p:nvSpPr>
            <p:spPr bwMode="auto">
              <a:xfrm>
                <a:off x="740" y="672"/>
                <a:ext cx="1392" cy="672"/>
              </a:xfrm>
              <a:prstGeom prst="line">
                <a:avLst/>
              </a:prstGeom>
              <a:noFill/>
              <a:ln w="9525">
                <a:solidFill>
                  <a:srgbClr val="3399FF"/>
                </a:solidFill>
                <a:round/>
                <a:headEnd/>
                <a:tailEnd/>
              </a:ln>
              <a:extLst>
                <a:ext uri="{909E8E84-426E-40dd-AFC4-6F175D3DCCD1}">
                  <a14:hiddenFill xmlns:a14="http://schemas.microsoft.com/office/drawing/2010/main" xmlns="">
                    <a:noFill/>
                  </a14:hiddenFill>
                </a:ext>
              </a:extLst>
            </p:spPr>
            <p:txBody>
              <a:bodyPr wrap="none" anchor="ctr"/>
              <a:lstStyle/>
              <a:p>
                <a:endParaRPr lang="en-GB" sz="2531" dirty="0">
                  <a:solidFill>
                    <a:srgbClr val="000000"/>
                  </a:solidFill>
                  <a:latin typeface="Tahoma"/>
                  <a:cs typeface="Tahoma"/>
                </a:endParaRPr>
              </a:p>
            </p:txBody>
          </p:sp>
          <p:sp>
            <p:nvSpPr>
              <p:cNvPr id="69" name="Line 68">
                <a:extLst>
                  <a:ext uri="{FF2B5EF4-FFF2-40B4-BE49-F238E27FC236}">
                    <a16:creationId xmlns:a16="http://schemas.microsoft.com/office/drawing/2014/main" id="{3D3A3FA4-CD5D-4256-9F49-55469130F05B}"/>
                  </a:ext>
                </a:extLst>
              </p:cNvPr>
              <p:cNvSpPr>
                <a:spLocks noChangeShapeType="1"/>
              </p:cNvSpPr>
              <p:nvPr/>
            </p:nvSpPr>
            <p:spPr bwMode="auto">
              <a:xfrm>
                <a:off x="596" y="720"/>
                <a:ext cx="1392" cy="672"/>
              </a:xfrm>
              <a:prstGeom prst="line">
                <a:avLst/>
              </a:prstGeom>
              <a:noFill/>
              <a:ln w="9525">
                <a:solidFill>
                  <a:srgbClr val="3399FF"/>
                </a:solidFill>
                <a:round/>
                <a:headEnd/>
                <a:tailEnd/>
              </a:ln>
              <a:extLst>
                <a:ext uri="{909E8E84-426E-40dd-AFC4-6F175D3DCCD1}">
                  <a14:hiddenFill xmlns:a14="http://schemas.microsoft.com/office/drawing/2010/main" xmlns="">
                    <a:noFill/>
                  </a14:hiddenFill>
                </a:ext>
              </a:extLst>
            </p:spPr>
            <p:txBody>
              <a:bodyPr wrap="none" anchor="ctr"/>
              <a:lstStyle/>
              <a:p>
                <a:endParaRPr lang="en-GB" sz="2531" dirty="0">
                  <a:solidFill>
                    <a:srgbClr val="000000"/>
                  </a:solidFill>
                  <a:latin typeface="Tahoma"/>
                  <a:cs typeface="Tahoma"/>
                </a:endParaRPr>
              </a:p>
            </p:txBody>
          </p:sp>
          <p:sp>
            <p:nvSpPr>
              <p:cNvPr id="70" name="Line 69">
                <a:extLst>
                  <a:ext uri="{FF2B5EF4-FFF2-40B4-BE49-F238E27FC236}">
                    <a16:creationId xmlns:a16="http://schemas.microsoft.com/office/drawing/2014/main" id="{C038FE70-B0D9-4472-AA12-BD25DF08742F}"/>
                  </a:ext>
                </a:extLst>
              </p:cNvPr>
              <p:cNvSpPr>
                <a:spLocks noChangeShapeType="1"/>
              </p:cNvSpPr>
              <p:nvPr/>
            </p:nvSpPr>
            <p:spPr bwMode="auto">
              <a:xfrm>
                <a:off x="404" y="768"/>
                <a:ext cx="1392" cy="672"/>
              </a:xfrm>
              <a:prstGeom prst="line">
                <a:avLst/>
              </a:prstGeom>
              <a:noFill/>
              <a:ln w="9525">
                <a:solidFill>
                  <a:srgbClr val="3399FF"/>
                </a:solidFill>
                <a:round/>
                <a:headEnd/>
                <a:tailEnd/>
              </a:ln>
              <a:extLst>
                <a:ext uri="{909E8E84-426E-40dd-AFC4-6F175D3DCCD1}">
                  <a14:hiddenFill xmlns:a14="http://schemas.microsoft.com/office/drawing/2010/main" xmlns="">
                    <a:noFill/>
                  </a14:hiddenFill>
                </a:ext>
              </a:extLst>
            </p:spPr>
            <p:txBody>
              <a:bodyPr wrap="none" anchor="ctr"/>
              <a:lstStyle/>
              <a:p>
                <a:endParaRPr lang="en-GB" sz="2531" dirty="0">
                  <a:solidFill>
                    <a:srgbClr val="000000"/>
                  </a:solidFill>
                  <a:latin typeface="Tahoma"/>
                  <a:cs typeface="Tahoma"/>
                </a:endParaRPr>
              </a:p>
            </p:txBody>
          </p:sp>
          <p:sp>
            <p:nvSpPr>
              <p:cNvPr id="71" name="Text Box 70">
                <a:extLst>
                  <a:ext uri="{FF2B5EF4-FFF2-40B4-BE49-F238E27FC236}">
                    <a16:creationId xmlns:a16="http://schemas.microsoft.com/office/drawing/2014/main" id="{1FD523C0-8544-4EA4-9531-DB247CA0D132}"/>
                  </a:ext>
                </a:extLst>
              </p:cNvPr>
              <p:cNvSpPr txBox="1">
                <a:spLocks noChangeArrowheads="1"/>
              </p:cNvSpPr>
              <p:nvPr/>
            </p:nvSpPr>
            <p:spPr bwMode="auto">
              <a:xfrm rot="20022500">
                <a:off x="280" y="127"/>
                <a:ext cx="1168" cy="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fr-FR" sz="2531" dirty="0">
                    <a:solidFill>
                      <a:srgbClr val="000000"/>
                    </a:solidFill>
                    <a:latin typeface="Tahoma"/>
                    <a:cs typeface="Tahoma"/>
                  </a:rPr>
                  <a:t>1 metre</a:t>
                </a:r>
              </a:p>
            </p:txBody>
          </p:sp>
          <p:sp>
            <p:nvSpPr>
              <p:cNvPr id="72" name="Text Box 71">
                <a:extLst>
                  <a:ext uri="{FF2B5EF4-FFF2-40B4-BE49-F238E27FC236}">
                    <a16:creationId xmlns:a16="http://schemas.microsoft.com/office/drawing/2014/main" id="{23BCF33A-4C3B-4290-9645-CA150D33E937}"/>
                  </a:ext>
                </a:extLst>
              </p:cNvPr>
              <p:cNvSpPr txBox="1">
                <a:spLocks noChangeArrowheads="1"/>
              </p:cNvSpPr>
              <p:nvPr/>
            </p:nvSpPr>
            <p:spPr bwMode="auto">
              <a:xfrm rot="1698174">
                <a:off x="243" y="2613"/>
                <a:ext cx="1168" cy="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fr-FR" sz="2531" dirty="0">
                    <a:solidFill>
                      <a:srgbClr val="000000"/>
                    </a:solidFill>
                    <a:latin typeface="Tahoma"/>
                    <a:cs typeface="Tahoma"/>
                  </a:rPr>
                  <a:t>1 metre</a:t>
                </a:r>
              </a:p>
            </p:txBody>
          </p:sp>
          <p:sp>
            <p:nvSpPr>
              <p:cNvPr id="73" name="Text Box 72">
                <a:extLst>
                  <a:ext uri="{FF2B5EF4-FFF2-40B4-BE49-F238E27FC236}">
                    <a16:creationId xmlns:a16="http://schemas.microsoft.com/office/drawing/2014/main" id="{1429A325-C4CA-49F4-9C52-3CEE41F8361B}"/>
                  </a:ext>
                </a:extLst>
              </p:cNvPr>
              <p:cNvSpPr txBox="1">
                <a:spLocks noChangeArrowheads="1"/>
              </p:cNvSpPr>
              <p:nvPr/>
            </p:nvSpPr>
            <p:spPr bwMode="auto">
              <a:xfrm rot="16153953">
                <a:off x="-501" y="1399"/>
                <a:ext cx="1168" cy="4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fr-FR" sz="2531" dirty="0">
                    <a:solidFill>
                      <a:srgbClr val="000000"/>
                    </a:solidFill>
                    <a:latin typeface="Tahoma"/>
                    <a:cs typeface="Tahoma"/>
                  </a:rPr>
                  <a:t>1 metre</a:t>
                </a:r>
              </a:p>
            </p:txBody>
          </p:sp>
        </p:grpSp>
      </p:grpSp>
      <p:sp>
        <p:nvSpPr>
          <p:cNvPr id="74" name="Text Box 73">
            <a:extLst>
              <a:ext uri="{FF2B5EF4-FFF2-40B4-BE49-F238E27FC236}">
                <a16:creationId xmlns:a16="http://schemas.microsoft.com/office/drawing/2014/main" id="{E0EFC2B3-5EF9-44BA-BB03-409A7CC88713}"/>
              </a:ext>
            </a:extLst>
          </p:cNvPr>
          <p:cNvSpPr txBox="1">
            <a:spLocks noChangeArrowheads="1"/>
          </p:cNvSpPr>
          <p:nvPr/>
        </p:nvSpPr>
        <p:spPr bwMode="auto">
          <a:xfrm>
            <a:off x="9006030" y="6149838"/>
            <a:ext cx="1007968" cy="4817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fr-FR" sz="2531" dirty="0">
                <a:solidFill>
                  <a:srgbClr val="000000"/>
                </a:solidFill>
                <a:latin typeface="Tahoma"/>
                <a:cs typeface="Tahoma"/>
              </a:rPr>
              <a:t>1 litre</a:t>
            </a:r>
          </a:p>
        </p:txBody>
      </p:sp>
      <p:grpSp>
        <p:nvGrpSpPr>
          <p:cNvPr id="75" name="Group 74">
            <a:extLst>
              <a:ext uri="{FF2B5EF4-FFF2-40B4-BE49-F238E27FC236}">
                <a16:creationId xmlns:a16="http://schemas.microsoft.com/office/drawing/2014/main" id="{7A6F611F-B4B4-4DC0-86DA-230F82181C7F}"/>
              </a:ext>
            </a:extLst>
          </p:cNvPr>
          <p:cNvGrpSpPr>
            <a:grpSpLocks/>
          </p:cNvGrpSpPr>
          <p:nvPr/>
        </p:nvGrpSpPr>
        <p:grpSpPr bwMode="auto">
          <a:xfrm>
            <a:off x="8908905" y="5508068"/>
            <a:ext cx="1105016" cy="540230"/>
            <a:chOff x="2336" y="3264"/>
            <a:chExt cx="990" cy="484"/>
          </a:xfrm>
        </p:grpSpPr>
        <p:grpSp>
          <p:nvGrpSpPr>
            <p:cNvPr id="76" name="Group 75">
              <a:extLst>
                <a:ext uri="{FF2B5EF4-FFF2-40B4-BE49-F238E27FC236}">
                  <a16:creationId xmlns:a16="http://schemas.microsoft.com/office/drawing/2014/main" id="{5AFC5FDD-D306-4EA8-9650-E0AFF12AD0F0}"/>
                </a:ext>
              </a:extLst>
            </p:cNvPr>
            <p:cNvGrpSpPr>
              <a:grpSpLocks/>
            </p:cNvGrpSpPr>
            <p:nvPr/>
          </p:nvGrpSpPr>
          <p:grpSpPr bwMode="auto">
            <a:xfrm rot="98282">
              <a:off x="2660" y="3264"/>
              <a:ext cx="315" cy="358"/>
              <a:chOff x="3312" y="1347"/>
              <a:chExt cx="1998" cy="2205"/>
            </a:xfrm>
          </p:grpSpPr>
          <p:sp>
            <p:nvSpPr>
              <p:cNvPr id="79" name="AutoShape 76">
                <a:extLst>
                  <a:ext uri="{FF2B5EF4-FFF2-40B4-BE49-F238E27FC236}">
                    <a16:creationId xmlns:a16="http://schemas.microsoft.com/office/drawing/2014/main" id="{DE2A323F-CC42-487B-B030-F37845DC7615}"/>
                  </a:ext>
                </a:extLst>
              </p:cNvPr>
              <p:cNvSpPr>
                <a:spLocks noChangeArrowheads="1"/>
              </p:cNvSpPr>
              <p:nvPr/>
            </p:nvSpPr>
            <p:spPr bwMode="auto">
              <a:xfrm>
                <a:off x="3371" y="1347"/>
                <a:ext cx="1861" cy="1053"/>
              </a:xfrm>
              <a:prstGeom prst="diamond">
                <a:avLst/>
              </a:prstGeom>
              <a:solidFill>
                <a:srgbClr val="00FFFF"/>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GB" altLang="fr-FR" sz="1266" dirty="0">
                  <a:solidFill>
                    <a:srgbClr val="000000"/>
                  </a:solidFill>
                </a:endParaRPr>
              </a:p>
            </p:txBody>
          </p:sp>
          <p:sp>
            <p:nvSpPr>
              <p:cNvPr id="80" name="AutoShape 77" descr="Water droplets">
                <a:extLst>
                  <a:ext uri="{FF2B5EF4-FFF2-40B4-BE49-F238E27FC236}">
                    <a16:creationId xmlns:a16="http://schemas.microsoft.com/office/drawing/2014/main" id="{EA227C75-6A19-4C4C-AB78-DA745EA598E6}"/>
                  </a:ext>
                </a:extLst>
              </p:cNvPr>
              <p:cNvSpPr>
                <a:spLocks noChangeArrowheads="1"/>
              </p:cNvSpPr>
              <p:nvPr/>
            </p:nvSpPr>
            <p:spPr bwMode="auto">
              <a:xfrm rot="-7339094">
                <a:off x="2952" y="2107"/>
                <a:ext cx="1805" cy="1086"/>
              </a:xfrm>
              <a:prstGeom prst="diamond">
                <a:avLst/>
              </a:prstGeom>
              <a:blipFill dpi="0" rotWithShape="0">
                <a:blip r:embed="rId3" cstate="print">
                  <a:extLst>
                    <a:ext uri="{28A0092B-C50C-407E-A947-70E740481C1C}">
                      <a14:useLocalDpi xmlns:a14="http://schemas.microsoft.com/office/drawing/2010/main"/>
                    </a:ext>
                  </a:extLst>
                </a:blip>
                <a:srcRect/>
                <a:tile tx="0" ty="0" sx="100000" sy="100000" flip="none" algn="tl"/>
              </a:blip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GB" altLang="fr-FR" sz="1266" dirty="0">
                  <a:solidFill>
                    <a:srgbClr val="000000"/>
                  </a:solidFill>
                </a:endParaRPr>
              </a:p>
            </p:txBody>
          </p:sp>
          <p:sp>
            <p:nvSpPr>
              <p:cNvPr id="81" name="AutoShape 78">
                <a:extLst>
                  <a:ext uri="{FF2B5EF4-FFF2-40B4-BE49-F238E27FC236}">
                    <a16:creationId xmlns:a16="http://schemas.microsoft.com/office/drawing/2014/main" id="{C6F97AEC-F0B8-42D3-801D-08EC5DBA141B}"/>
                  </a:ext>
                </a:extLst>
              </p:cNvPr>
              <p:cNvSpPr>
                <a:spLocks noChangeArrowheads="1"/>
              </p:cNvSpPr>
              <p:nvPr/>
            </p:nvSpPr>
            <p:spPr bwMode="auto">
              <a:xfrm rot="7100304">
                <a:off x="3864" y="2059"/>
                <a:ext cx="1805" cy="1086"/>
              </a:xfrm>
              <a:prstGeom prst="diamond">
                <a:avLst/>
              </a:prstGeom>
              <a:solidFill>
                <a:srgbClr val="3399FF"/>
              </a:solidFill>
              <a:ln w="9525">
                <a:solidFill>
                  <a:schemeClr val="tx1"/>
                </a:solidFill>
                <a:miter lim="800000"/>
                <a:headEnd/>
                <a:tailEnd/>
              </a:ln>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GB" altLang="fr-FR" sz="1266" dirty="0">
                  <a:solidFill>
                    <a:srgbClr val="000000"/>
                  </a:solidFill>
                </a:endParaRPr>
              </a:p>
            </p:txBody>
          </p:sp>
        </p:grpSp>
        <p:sp>
          <p:nvSpPr>
            <p:cNvPr id="77" name="Text Box 79">
              <a:extLst>
                <a:ext uri="{FF2B5EF4-FFF2-40B4-BE49-F238E27FC236}">
                  <a16:creationId xmlns:a16="http://schemas.microsoft.com/office/drawing/2014/main" id="{E07B40E6-3D09-46CA-8BB1-7C8329D2FE46}"/>
                </a:ext>
              </a:extLst>
            </p:cNvPr>
            <p:cNvSpPr txBox="1">
              <a:spLocks noChangeArrowheads="1"/>
            </p:cNvSpPr>
            <p:nvPr/>
          </p:nvSpPr>
          <p:spPr bwMode="auto">
            <a:xfrm rot="1727337">
              <a:off x="2336" y="3491"/>
              <a:ext cx="559" cy="2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fr-FR" sz="1266" dirty="0">
                  <a:solidFill>
                    <a:srgbClr val="000000"/>
                  </a:solidFill>
                  <a:latin typeface="Tahoma"/>
                  <a:cs typeface="Tahoma"/>
                </a:rPr>
                <a:t>10 cm</a:t>
              </a:r>
            </a:p>
          </p:txBody>
        </p:sp>
        <p:sp>
          <p:nvSpPr>
            <p:cNvPr id="78" name="Text Box 80">
              <a:extLst>
                <a:ext uri="{FF2B5EF4-FFF2-40B4-BE49-F238E27FC236}">
                  <a16:creationId xmlns:a16="http://schemas.microsoft.com/office/drawing/2014/main" id="{0C53F543-097A-48CF-A5D1-EF5663EFD93B}"/>
                </a:ext>
              </a:extLst>
            </p:cNvPr>
            <p:cNvSpPr txBox="1">
              <a:spLocks noChangeArrowheads="1"/>
            </p:cNvSpPr>
            <p:nvPr/>
          </p:nvSpPr>
          <p:spPr bwMode="auto">
            <a:xfrm rot="19560722">
              <a:off x="2767" y="3481"/>
              <a:ext cx="559" cy="25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fr-FR" sz="1266" dirty="0">
                  <a:solidFill>
                    <a:srgbClr val="000000"/>
                  </a:solidFill>
                  <a:latin typeface="Tahoma"/>
                  <a:cs typeface="Tahoma"/>
                </a:rPr>
                <a:t>10 cm</a:t>
              </a:r>
            </a:p>
          </p:txBody>
        </p:sp>
      </p:grpSp>
      <p:grpSp>
        <p:nvGrpSpPr>
          <p:cNvPr id="100" name="Group 99">
            <a:extLst>
              <a:ext uri="{FF2B5EF4-FFF2-40B4-BE49-F238E27FC236}">
                <a16:creationId xmlns:a16="http://schemas.microsoft.com/office/drawing/2014/main" id="{F311583C-163B-4790-9F51-8043B77B7CC2}"/>
              </a:ext>
            </a:extLst>
          </p:cNvPr>
          <p:cNvGrpSpPr/>
          <p:nvPr/>
        </p:nvGrpSpPr>
        <p:grpSpPr>
          <a:xfrm>
            <a:off x="7485080" y="4485648"/>
            <a:ext cx="3351943" cy="848285"/>
            <a:chOff x="10645771" y="6379634"/>
            <a:chExt cx="4767353" cy="1206486"/>
          </a:xfrm>
        </p:grpSpPr>
        <p:sp>
          <p:nvSpPr>
            <p:cNvPr id="84" name="Text Box 83">
              <a:extLst>
                <a:ext uri="{FF2B5EF4-FFF2-40B4-BE49-F238E27FC236}">
                  <a16:creationId xmlns:a16="http://schemas.microsoft.com/office/drawing/2014/main" id="{6D49B848-A316-4B7D-B096-15A4BF25F698}"/>
                </a:ext>
              </a:extLst>
            </p:cNvPr>
            <p:cNvSpPr txBox="1">
              <a:spLocks noChangeArrowheads="1"/>
            </p:cNvSpPr>
            <p:nvPr/>
          </p:nvSpPr>
          <p:spPr bwMode="auto">
            <a:xfrm>
              <a:off x="10645771" y="6379634"/>
              <a:ext cx="4767353" cy="6852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fr-FR" sz="2531" dirty="0">
                  <a:solidFill>
                    <a:srgbClr val="000000"/>
                  </a:solidFill>
                  <a:latin typeface="Tahoma"/>
                  <a:cs typeface="Tahoma"/>
                </a:rPr>
                <a:t>1 litre of water = 1 kg</a:t>
              </a:r>
            </a:p>
          </p:txBody>
        </p:sp>
        <p:sp>
          <p:nvSpPr>
            <p:cNvPr id="85" name="AutoShape 84">
              <a:extLst>
                <a:ext uri="{FF2B5EF4-FFF2-40B4-BE49-F238E27FC236}">
                  <a16:creationId xmlns:a16="http://schemas.microsoft.com/office/drawing/2014/main" id="{5688E0AD-DDF0-4369-8C7D-F26D3A32F80E}"/>
                </a:ext>
              </a:extLst>
            </p:cNvPr>
            <p:cNvSpPr>
              <a:spLocks noChangeArrowheads="1"/>
            </p:cNvSpPr>
            <p:nvPr/>
          </p:nvSpPr>
          <p:spPr bwMode="auto">
            <a:xfrm>
              <a:off x="13200406" y="7147984"/>
              <a:ext cx="413990" cy="438136"/>
            </a:xfrm>
            <a:prstGeom prst="upArrow">
              <a:avLst>
                <a:gd name="adj1" fmla="val 50000"/>
                <a:gd name="adj2" fmla="val 37500"/>
              </a:avLst>
            </a:prstGeom>
            <a:solidFill>
              <a:srgbClr val="00B297"/>
            </a:solidFill>
            <a:ln w="9525">
              <a:solidFill>
                <a:srgbClr val="00FFFF"/>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GB" altLang="fr-FR" sz="2531" dirty="0">
                <a:solidFill>
                  <a:srgbClr val="000000"/>
                </a:solidFill>
                <a:latin typeface="Tahoma"/>
                <a:cs typeface="Tahoma"/>
              </a:endParaRPr>
            </a:p>
          </p:txBody>
        </p:sp>
      </p:grpSp>
      <p:grpSp>
        <p:nvGrpSpPr>
          <p:cNvPr id="101" name="Group 100">
            <a:extLst>
              <a:ext uri="{FF2B5EF4-FFF2-40B4-BE49-F238E27FC236}">
                <a16:creationId xmlns:a16="http://schemas.microsoft.com/office/drawing/2014/main" id="{6D7E4DE3-DDB7-4553-8570-BD2933625B28}"/>
              </a:ext>
            </a:extLst>
          </p:cNvPr>
          <p:cNvGrpSpPr/>
          <p:nvPr/>
        </p:nvGrpSpPr>
        <p:grpSpPr>
          <a:xfrm>
            <a:off x="7456061" y="3495600"/>
            <a:ext cx="4177490" cy="963260"/>
            <a:chOff x="10604497" y="4971522"/>
            <a:chExt cx="5941500" cy="1370012"/>
          </a:xfrm>
        </p:grpSpPr>
        <p:sp>
          <p:nvSpPr>
            <p:cNvPr id="86" name="AutoShape 85">
              <a:extLst>
                <a:ext uri="{FF2B5EF4-FFF2-40B4-BE49-F238E27FC236}">
                  <a16:creationId xmlns:a16="http://schemas.microsoft.com/office/drawing/2014/main" id="{79A58508-83C1-4DE6-A2B5-047BE2A5357C}"/>
                </a:ext>
              </a:extLst>
            </p:cNvPr>
            <p:cNvSpPr>
              <a:spLocks noChangeArrowheads="1"/>
            </p:cNvSpPr>
            <p:nvPr/>
          </p:nvSpPr>
          <p:spPr bwMode="auto">
            <a:xfrm>
              <a:off x="13157196" y="5655734"/>
              <a:ext cx="457200" cy="685800"/>
            </a:xfrm>
            <a:prstGeom prst="upArrow">
              <a:avLst>
                <a:gd name="adj1" fmla="val 50000"/>
                <a:gd name="adj2" fmla="val 37500"/>
              </a:avLst>
            </a:prstGeom>
            <a:solidFill>
              <a:srgbClr val="00B297"/>
            </a:solidFill>
            <a:ln w="9525">
              <a:solidFill>
                <a:srgbClr val="00FFFF"/>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GB" altLang="fr-FR" sz="2531" dirty="0">
                <a:solidFill>
                  <a:srgbClr val="000000"/>
                </a:solidFill>
              </a:endParaRPr>
            </a:p>
          </p:txBody>
        </p:sp>
        <p:sp>
          <p:nvSpPr>
            <p:cNvPr id="88" name="Text Box 87">
              <a:extLst>
                <a:ext uri="{FF2B5EF4-FFF2-40B4-BE49-F238E27FC236}">
                  <a16:creationId xmlns:a16="http://schemas.microsoft.com/office/drawing/2014/main" id="{FDA31880-794F-4D45-85E4-E95524A07208}"/>
                </a:ext>
              </a:extLst>
            </p:cNvPr>
            <p:cNvSpPr txBox="1">
              <a:spLocks noChangeArrowheads="1"/>
            </p:cNvSpPr>
            <p:nvPr/>
          </p:nvSpPr>
          <p:spPr bwMode="auto">
            <a:xfrm>
              <a:off x="10604497" y="4971522"/>
              <a:ext cx="5941500" cy="6852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fr-FR" sz="2531" dirty="0">
                  <a:solidFill>
                    <a:srgbClr val="000000"/>
                  </a:solidFill>
                  <a:latin typeface="Tahoma"/>
                  <a:cs typeface="Tahoma"/>
                </a:rPr>
                <a:t>1 m</a:t>
              </a:r>
              <a:r>
                <a:rPr lang="en-GB" altLang="fr-FR" sz="2531" baseline="30000" dirty="0">
                  <a:solidFill>
                    <a:srgbClr val="000000"/>
                  </a:solidFill>
                  <a:latin typeface="Tahoma"/>
                  <a:cs typeface="Tahoma"/>
                </a:rPr>
                <a:t>3</a:t>
              </a:r>
              <a:r>
                <a:rPr lang="en-GB" altLang="fr-FR" sz="2531" dirty="0">
                  <a:solidFill>
                    <a:srgbClr val="000000"/>
                  </a:solidFill>
                  <a:latin typeface="Tahoma"/>
                  <a:cs typeface="Tahoma"/>
                </a:rPr>
                <a:t> of water = 1,000 litres</a:t>
              </a:r>
            </a:p>
          </p:txBody>
        </p:sp>
      </p:grpSp>
      <p:grpSp>
        <p:nvGrpSpPr>
          <p:cNvPr id="102" name="Group 101">
            <a:extLst>
              <a:ext uri="{FF2B5EF4-FFF2-40B4-BE49-F238E27FC236}">
                <a16:creationId xmlns:a16="http://schemas.microsoft.com/office/drawing/2014/main" id="{3D491AA6-09BF-4F9F-BAD4-6A0A36371C8B}"/>
              </a:ext>
            </a:extLst>
          </p:cNvPr>
          <p:cNvGrpSpPr/>
          <p:nvPr/>
        </p:nvGrpSpPr>
        <p:grpSpPr>
          <a:xfrm>
            <a:off x="7465374" y="2493426"/>
            <a:ext cx="3830279" cy="947481"/>
            <a:chOff x="10617746" y="3546165"/>
            <a:chExt cx="5447674" cy="1347569"/>
          </a:xfrm>
        </p:grpSpPr>
        <p:sp>
          <p:nvSpPr>
            <p:cNvPr id="89" name="AutoShape 88">
              <a:extLst>
                <a:ext uri="{FF2B5EF4-FFF2-40B4-BE49-F238E27FC236}">
                  <a16:creationId xmlns:a16="http://schemas.microsoft.com/office/drawing/2014/main" id="{F124A819-FC4B-4639-BF3B-9DC6CB9CFA5B}"/>
                </a:ext>
              </a:extLst>
            </p:cNvPr>
            <p:cNvSpPr>
              <a:spLocks noChangeArrowheads="1"/>
            </p:cNvSpPr>
            <p:nvPr/>
          </p:nvSpPr>
          <p:spPr bwMode="auto">
            <a:xfrm>
              <a:off x="13157197" y="4207934"/>
              <a:ext cx="457200" cy="685800"/>
            </a:xfrm>
            <a:prstGeom prst="upArrow">
              <a:avLst>
                <a:gd name="adj1" fmla="val 50000"/>
                <a:gd name="adj2" fmla="val 37500"/>
              </a:avLst>
            </a:prstGeom>
            <a:solidFill>
              <a:srgbClr val="00B297"/>
            </a:solidFill>
            <a:ln w="9525">
              <a:solidFill>
                <a:srgbClr val="00FFFF"/>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GB" altLang="fr-FR" sz="2531" dirty="0">
                <a:solidFill>
                  <a:srgbClr val="000000"/>
                </a:solidFill>
                <a:latin typeface="Tahoma"/>
                <a:cs typeface="Tahoma"/>
              </a:endParaRPr>
            </a:p>
          </p:txBody>
        </p:sp>
        <p:sp>
          <p:nvSpPr>
            <p:cNvPr id="91" name="Text Box 90">
              <a:extLst>
                <a:ext uri="{FF2B5EF4-FFF2-40B4-BE49-F238E27FC236}">
                  <a16:creationId xmlns:a16="http://schemas.microsoft.com/office/drawing/2014/main" id="{5985F0BB-3298-49B8-BC34-F2F78AF4E563}"/>
                </a:ext>
              </a:extLst>
            </p:cNvPr>
            <p:cNvSpPr txBox="1">
              <a:spLocks noChangeArrowheads="1"/>
            </p:cNvSpPr>
            <p:nvPr/>
          </p:nvSpPr>
          <p:spPr bwMode="auto">
            <a:xfrm>
              <a:off x="10617746" y="3546165"/>
              <a:ext cx="5447674" cy="6852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fr-FR" sz="2531" dirty="0">
                  <a:solidFill>
                    <a:srgbClr val="000000"/>
                  </a:solidFill>
                  <a:latin typeface="Tahoma"/>
                  <a:cs typeface="Tahoma"/>
                </a:rPr>
                <a:t>1 m</a:t>
              </a:r>
              <a:r>
                <a:rPr lang="en-GB" altLang="fr-FR" sz="2531" baseline="30000" dirty="0">
                  <a:solidFill>
                    <a:srgbClr val="000000"/>
                  </a:solidFill>
                  <a:latin typeface="Tahoma"/>
                  <a:cs typeface="Tahoma"/>
                </a:rPr>
                <a:t>3</a:t>
              </a:r>
              <a:r>
                <a:rPr lang="en-GB" altLang="fr-FR" sz="2531" dirty="0">
                  <a:solidFill>
                    <a:srgbClr val="000000"/>
                  </a:solidFill>
                  <a:latin typeface="Tahoma"/>
                  <a:cs typeface="Tahoma"/>
                </a:rPr>
                <a:t> of water = 1,000 kg</a:t>
              </a:r>
            </a:p>
          </p:txBody>
        </p:sp>
      </p:grpSp>
      <p:grpSp>
        <p:nvGrpSpPr>
          <p:cNvPr id="103" name="Group 102">
            <a:extLst>
              <a:ext uri="{FF2B5EF4-FFF2-40B4-BE49-F238E27FC236}">
                <a16:creationId xmlns:a16="http://schemas.microsoft.com/office/drawing/2014/main" id="{28271A9C-B7E8-4967-8EB2-3B15FA15B348}"/>
              </a:ext>
            </a:extLst>
          </p:cNvPr>
          <p:cNvGrpSpPr/>
          <p:nvPr/>
        </p:nvGrpSpPr>
        <p:grpSpPr>
          <a:xfrm>
            <a:off x="7504193" y="1458576"/>
            <a:ext cx="4317592" cy="990203"/>
            <a:chOff x="10672955" y="2074334"/>
            <a:chExt cx="6140763" cy="1408331"/>
          </a:xfrm>
        </p:grpSpPr>
        <p:sp>
          <p:nvSpPr>
            <p:cNvPr id="82" name="Text Box 81">
              <a:extLst>
                <a:ext uri="{FF2B5EF4-FFF2-40B4-BE49-F238E27FC236}">
                  <a16:creationId xmlns:a16="http://schemas.microsoft.com/office/drawing/2014/main" id="{DA8FA1FF-A197-4D0A-88CA-380F8B6B6372}"/>
                </a:ext>
              </a:extLst>
            </p:cNvPr>
            <p:cNvSpPr txBox="1">
              <a:spLocks noChangeArrowheads="1"/>
            </p:cNvSpPr>
            <p:nvPr/>
          </p:nvSpPr>
          <p:spPr bwMode="auto">
            <a:xfrm>
              <a:off x="10672955" y="2074334"/>
              <a:ext cx="6140763" cy="68524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fr-FR" sz="2531" dirty="0">
                  <a:solidFill>
                    <a:srgbClr val="000000"/>
                  </a:solidFill>
                  <a:latin typeface="Tahoma"/>
                  <a:cs typeface="Tahoma"/>
                </a:rPr>
                <a:t>1 m</a:t>
              </a:r>
              <a:r>
                <a:rPr lang="en-GB" altLang="fr-FR" sz="2531" baseline="30000" dirty="0">
                  <a:solidFill>
                    <a:srgbClr val="000000"/>
                  </a:solidFill>
                  <a:latin typeface="Tahoma"/>
                  <a:cs typeface="Tahoma"/>
                </a:rPr>
                <a:t>3</a:t>
              </a:r>
              <a:r>
                <a:rPr lang="en-GB" altLang="fr-FR" sz="2531" dirty="0">
                  <a:solidFill>
                    <a:srgbClr val="000000"/>
                  </a:solidFill>
                  <a:latin typeface="Tahoma"/>
                  <a:cs typeface="Tahoma"/>
                </a:rPr>
                <a:t> of water = 1 metric ton</a:t>
              </a:r>
            </a:p>
          </p:txBody>
        </p:sp>
        <p:sp>
          <p:nvSpPr>
            <p:cNvPr id="92" name="AutoShape 91">
              <a:extLst>
                <a:ext uri="{FF2B5EF4-FFF2-40B4-BE49-F238E27FC236}">
                  <a16:creationId xmlns:a16="http://schemas.microsoft.com/office/drawing/2014/main" id="{B5ED6150-3B72-4E1B-B36B-533F9BD09D73}"/>
                </a:ext>
              </a:extLst>
            </p:cNvPr>
            <p:cNvSpPr>
              <a:spLocks noChangeArrowheads="1"/>
            </p:cNvSpPr>
            <p:nvPr/>
          </p:nvSpPr>
          <p:spPr bwMode="auto">
            <a:xfrm>
              <a:off x="13159335" y="2796865"/>
              <a:ext cx="457200" cy="685800"/>
            </a:xfrm>
            <a:prstGeom prst="upArrow">
              <a:avLst>
                <a:gd name="adj1" fmla="val 50000"/>
                <a:gd name="adj2" fmla="val 37500"/>
              </a:avLst>
            </a:prstGeom>
            <a:solidFill>
              <a:srgbClr val="00B297"/>
            </a:solidFill>
            <a:ln w="9525">
              <a:solidFill>
                <a:srgbClr val="00FFFF"/>
              </a:solidFill>
              <a:miter lim="800000"/>
              <a:headEnd/>
              <a:tailEnd/>
            </a:ln>
            <a:extLst>
              <a:ext uri="{909E8E84-426E-40dd-AFC4-6F175D3DCCD1}">
                <a14:hiddenFill xmlns:a14="http://schemas.microsoft.com/office/drawing/2010/main" xmlns="">
                  <a:solidFill>
                    <a:srgbClr val="FFFFFF"/>
                  </a:solidFill>
                </a14:hiddenFill>
              </a:ext>
            </a:extLst>
          </p:spPr>
          <p:txBody>
            <a:bodyPr wrap="none" anchor="ct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endParaRPr lang="en-GB" altLang="fr-FR" sz="2531" dirty="0">
                <a:solidFill>
                  <a:srgbClr val="000000"/>
                </a:solidFill>
                <a:latin typeface="Tahoma"/>
                <a:cs typeface="Tahoma"/>
              </a:endParaRPr>
            </a:p>
          </p:txBody>
        </p:sp>
      </p:grpSp>
      <p:sp>
        <p:nvSpPr>
          <p:cNvPr id="98" name="Text Box 73">
            <a:extLst>
              <a:ext uri="{FF2B5EF4-FFF2-40B4-BE49-F238E27FC236}">
                <a16:creationId xmlns:a16="http://schemas.microsoft.com/office/drawing/2014/main" id="{026612A9-6EF9-444C-A7AF-991F8ED4ACB8}"/>
              </a:ext>
            </a:extLst>
          </p:cNvPr>
          <p:cNvSpPr txBox="1">
            <a:spLocks noChangeArrowheads="1"/>
          </p:cNvSpPr>
          <p:nvPr/>
        </p:nvSpPr>
        <p:spPr bwMode="auto">
          <a:xfrm>
            <a:off x="702590" y="2215281"/>
            <a:ext cx="2620131" cy="87126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defRPr sz="2400">
                <a:solidFill>
                  <a:schemeClr val="tx1"/>
                </a:solidFill>
                <a:latin typeface="Times New Roman" pitchFamily="18" charset="0"/>
              </a:defRPr>
            </a:lvl1pPr>
            <a:lvl2pPr marL="742950" indent="-285750">
              <a:defRPr sz="2400">
                <a:solidFill>
                  <a:schemeClr val="tx1"/>
                </a:solidFill>
                <a:latin typeface="Times New Roman" pitchFamily="18" charset="0"/>
              </a:defRPr>
            </a:lvl2pPr>
            <a:lvl3pPr marL="1143000" indent="-228600">
              <a:defRPr sz="2400">
                <a:solidFill>
                  <a:schemeClr val="tx1"/>
                </a:solidFill>
                <a:latin typeface="Times New Roman" pitchFamily="18" charset="0"/>
              </a:defRPr>
            </a:lvl3pPr>
            <a:lvl4pPr marL="1600200" indent="-228600">
              <a:defRPr sz="2400">
                <a:solidFill>
                  <a:schemeClr val="tx1"/>
                </a:solidFill>
                <a:latin typeface="Times New Roman" pitchFamily="18" charset="0"/>
              </a:defRPr>
            </a:lvl4pPr>
            <a:lvl5pPr marL="2057400" indent="-22860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r>
              <a:rPr lang="en-GB" altLang="fr-FR" sz="2531" dirty="0">
                <a:solidFill>
                  <a:srgbClr val="000000"/>
                </a:solidFill>
                <a:latin typeface="Tahoma"/>
                <a:cs typeface="Tahoma"/>
              </a:rPr>
              <a:t>1 cubic meter = 1 metric ton</a:t>
            </a:r>
          </a:p>
        </p:txBody>
      </p:sp>
    </p:spTree>
    <p:extLst>
      <p:ext uri="{BB962C8B-B14F-4D97-AF65-F5344CB8AC3E}">
        <p14:creationId xmlns:p14="http://schemas.microsoft.com/office/powerpoint/2010/main" val="464016681"/>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0"/>
                                        </p:tgtEl>
                                        <p:attrNameLst>
                                          <p:attrName>style.visibility</p:attrName>
                                        </p:attrNameLst>
                                      </p:cBhvr>
                                      <p:to>
                                        <p:strVal val="visible"/>
                                      </p:to>
                                    </p:set>
                                    <p:animEffect transition="in" filter="fade">
                                      <p:cBhvr>
                                        <p:cTn id="7" dur="500"/>
                                        <p:tgtEl>
                                          <p:spTgt spid="10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01"/>
                                        </p:tgtEl>
                                        <p:attrNameLst>
                                          <p:attrName>style.visibility</p:attrName>
                                        </p:attrNameLst>
                                      </p:cBhvr>
                                      <p:to>
                                        <p:strVal val="visible"/>
                                      </p:to>
                                    </p:set>
                                    <p:animEffect transition="in" filter="fade">
                                      <p:cBhvr>
                                        <p:cTn id="12" dur="500"/>
                                        <p:tgtEl>
                                          <p:spTgt spid="10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02"/>
                                        </p:tgtEl>
                                        <p:attrNameLst>
                                          <p:attrName>style.visibility</p:attrName>
                                        </p:attrNameLst>
                                      </p:cBhvr>
                                      <p:to>
                                        <p:strVal val="visible"/>
                                      </p:to>
                                    </p:set>
                                    <p:animEffect transition="in" filter="fade">
                                      <p:cBhvr>
                                        <p:cTn id="17" dur="500"/>
                                        <p:tgtEl>
                                          <p:spTgt spid="10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03"/>
                                        </p:tgtEl>
                                        <p:attrNameLst>
                                          <p:attrName>style.visibility</p:attrName>
                                        </p:attrNameLst>
                                      </p:cBhvr>
                                      <p:to>
                                        <p:strVal val="visible"/>
                                      </p:to>
                                    </p:set>
                                    <p:animEffect transition="in" filter="fade">
                                      <p:cBhvr>
                                        <p:cTn id="22"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343C3-2887-46B0-9261-446CAC616ACB}"/>
              </a:ext>
            </a:extLst>
          </p:cNvPr>
          <p:cNvSpPr>
            <a:spLocks noGrp="1"/>
          </p:cNvSpPr>
          <p:nvPr>
            <p:ph type="title"/>
          </p:nvPr>
        </p:nvSpPr>
        <p:spPr/>
        <p:txBody>
          <a:bodyPr>
            <a:normAutofit fontScale="90000"/>
          </a:bodyPr>
          <a:lstStyle/>
          <a:p>
            <a:r>
              <a:rPr lang="en-GB" sz="4640" dirty="0"/>
              <a:t>Let’s do a quick evaluation mission</a:t>
            </a:r>
            <a:endParaRPr lang="en-GB" noProof="0" dirty="0"/>
          </a:p>
        </p:txBody>
      </p:sp>
      <p:sp>
        <p:nvSpPr>
          <p:cNvPr id="3" name="Text Placeholder 2">
            <a:extLst>
              <a:ext uri="{FF2B5EF4-FFF2-40B4-BE49-F238E27FC236}">
                <a16:creationId xmlns:a16="http://schemas.microsoft.com/office/drawing/2014/main" id="{0A18AE30-3A4F-4B11-BCC6-65F22FE3E697}"/>
              </a:ext>
            </a:extLst>
          </p:cNvPr>
          <p:cNvSpPr>
            <a:spLocks noGrp="1"/>
          </p:cNvSpPr>
          <p:nvPr>
            <p:ph type="body" sz="half" idx="1"/>
          </p:nvPr>
        </p:nvSpPr>
        <p:spPr>
          <a:xfrm>
            <a:off x="541904" y="1046737"/>
            <a:ext cx="11108192" cy="4485452"/>
          </a:xfrm>
        </p:spPr>
        <p:txBody>
          <a:bodyPr>
            <a:noAutofit/>
          </a:bodyPr>
          <a:lstStyle/>
          <a:p>
            <a:r>
              <a:rPr lang="en-GB" noProof="0" dirty="0"/>
              <a:t>We’ll travel to Uganda to evaluate a WASH programme being run by Oxfam. Watch the video that follows and answer these evaluation questions.</a:t>
            </a:r>
          </a:p>
          <a:p>
            <a:r>
              <a:rPr lang="en-GB" noProof="0" dirty="0"/>
              <a:t>From the information provided by the engineer:</a:t>
            </a:r>
          </a:p>
          <a:p>
            <a:pPr marL="522368" indent="-522368">
              <a:buFont typeface="+mj-lt"/>
              <a:buAutoNum type="arabicPeriod"/>
            </a:pPr>
            <a:r>
              <a:rPr lang="en-GB" noProof="0" dirty="0"/>
              <a:t>Is water </a:t>
            </a:r>
            <a:r>
              <a:rPr lang="en-GB" b="1" noProof="0" dirty="0"/>
              <a:t>quantity</a:t>
            </a:r>
            <a:r>
              <a:rPr lang="en-GB" noProof="0" dirty="0"/>
              <a:t> sufficient?</a:t>
            </a:r>
          </a:p>
          <a:p>
            <a:pPr marL="522368" indent="-522368">
              <a:buFont typeface="+mj-lt"/>
              <a:buAutoNum type="arabicPeriod"/>
            </a:pPr>
            <a:r>
              <a:rPr lang="en-GB" noProof="0" dirty="0"/>
              <a:t>Is water </a:t>
            </a:r>
            <a:r>
              <a:rPr lang="en-GB" b="1" noProof="0" dirty="0"/>
              <a:t>quality</a:t>
            </a:r>
            <a:r>
              <a:rPr lang="en-GB" noProof="0" dirty="0"/>
              <a:t> sufficient?</a:t>
            </a:r>
          </a:p>
          <a:p>
            <a:pPr marL="522368" indent="-522368">
              <a:buFont typeface="+mj-lt"/>
              <a:buAutoNum type="arabicPeriod"/>
            </a:pPr>
            <a:r>
              <a:rPr lang="en-GB" noProof="0" dirty="0"/>
              <a:t>Who else would </a:t>
            </a:r>
            <a:r>
              <a:rPr lang="en-GB" dirty="0"/>
              <a:t>you </a:t>
            </a:r>
            <a:r>
              <a:rPr lang="en-GB" noProof="0" dirty="0"/>
              <a:t>like to talk to, and what would you ask?</a:t>
            </a:r>
          </a:p>
          <a:p>
            <a:endParaRPr lang="en-GB" noProof="0" dirty="0"/>
          </a:p>
          <a:p>
            <a:r>
              <a:rPr lang="en-GB" noProof="0" dirty="0"/>
              <a:t>  </a:t>
            </a:r>
          </a:p>
        </p:txBody>
      </p:sp>
      <p:sp>
        <p:nvSpPr>
          <p:cNvPr id="4" name="Slide Number Placeholder 3">
            <a:extLst>
              <a:ext uri="{FF2B5EF4-FFF2-40B4-BE49-F238E27FC236}">
                <a16:creationId xmlns:a16="http://schemas.microsoft.com/office/drawing/2014/main" id="{63C023BB-4A7F-443C-98A7-4C4D698DB2D2}"/>
              </a:ext>
            </a:extLst>
          </p:cNvPr>
          <p:cNvSpPr>
            <a:spLocks noGrp="1"/>
          </p:cNvSpPr>
          <p:nvPr>
            <p:ph type="sldNum" sz="quarter" idx="2"/>
          </p:nvPr>
        </p:nvSpPr>
        <p:spPr>
          <a:xfrm>
            <a:off x="1676074" y="4355288"/>
            <a:ext cx="285335" cy="304635"/>
          </a:xfrm>
        </p:spPr>
        <p:txBody>
          <a:bodyPr/>
          <a:lstStyle/>
          <a:p>
            <a:pPr defTabSz="410751" hangingPunct="0"/>
            <a:fld id="{86CB4B4D-7CA3-9044-876B-883B54F8677D}" type="slidenum">
              <a:rPr lang="en-US" kern="0"/>
              <a:pPr defTabSz="410751" hangingPunct="0"/>
              <a:t>27</a:t>
            </a:fld>
            <a:endParaRPr lang="en-US" kern="0" dirty="0"/>
          </a:p>
        </p:txBody>
      </p:sp>
    </p:spTree>
    <p:extLst>
      <p:ext uri="{BB962C8B-B14F-4D97-AF65-F5344CB8AC3E}">
        <p14:creationId xmlns:p14="http://schemas.microsoft.com/office/powerpoint/2010/main" val="4170919395"/>
      </p:ext>
    </p:extLst>
  </p:cSld>
  <p:clrMapOvr>
    <a:masterClrMapping/>
  </p:clrMapOvr>
  <p:transition spd="med"/>
</p:sld>
</file>

<file path=ppt/slides/slide2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4E26C3-5C3D-4770-8CBB-8BB5214D9772}"/>
              </a:ext>
            </a:extLst>
          </p:cNvPr>
          <p:cNvSpPr>
            <a:spLocks noGrp="1"/>
          </p:cNvSpPr>
          <p:nvPr>
            <p:ph type="title"/>
          </p:nvPr>
        </p:nvSpPr>
        <p:spPr>
          <a:xfrm>
            <a:off x="224622" y="122311"/>
            <a:ext cx="6893297" cy="837166"/>
          </a:xfrm>
        </p:spPr>
        <p:txBody>
          <a:bodyPr>
            <a:normAutofit/>
          </a:bodyPr>
          <a:lstStyle/>
          <a:p>
            <a:r>
              <a:rPr lang="en-GB" sz="3797" cap="none" dirty="0"/>
              <a:t>Let’s design an evaluation</a:t>
            </a:r>
          </a:p>
        </p:txBody>
      </p:sp>
      <p:pic>
        <p:nvPicPr>
          <p:cNvPr id="4" name="Online Media 3" title="Refugee Crisis Response: Water | Oxfam GB">
            <a:hlinkClick r:id="" action="ppaction://media"/>
            <a:extLst>
              <a:ext uri="{FF2B5EF4-FFF2-40B4-BE49-F238E27FC236}">
                <a16:creationId xmlns:a16="http://schemas.microsoft.com/office/drawing/2014/main" id="{2874203E-407C-49C0-A5CA-73D72D868218}"/>
              </a:ext>
            </a:extLst>
          </p:cNvPr>
          <p:cNvPicPr>
            <a:picLocks noRot="1" noChangeAspect="1"/>
          </p:cNvPicPr>
          <p:nvPr>
            <a:videoFile r:link="rId1"/>
          </p:nvPr>
        </p:nvPicPr>
        <p:blipFill>
          <a:blip r:embed="rId4"/>
          <a:stretch>
            <a:fillRect/>
          </a:stretch>
        </p:blipFill>
        <p:spPr>
          <a:xfrm>
            <a:off x="990150" y="790358"/>
            <a:ext cx="10211701" cy="5744082"/>
          </a:xfrm>
          <a:prstGeom prst="rect">
            <a:avLst/>
          </a:prstGeom>
        </p:spPr>
      </p:pic>
    </p:spTree>
    <p:extLst>
      <p:ext uri="{BB962C8B-B14F-4D97-AF65-F5344CB8AC3E}">
        <p14:creationId xmlns:p14="http://schemas.microsoft.com/office/powerpoint/2010/main" val="1790317818"/>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display="0">
                  <p:stCondLst>
                    <p:cond delay="indefinite"/>
                  </p:stCondLst>
                </p:cTn>
                <p:tgtEl>
                  <p:spTgt spid="4"/>
                </p:tgtEl>
              </p:cMediaNode>
            </p:video>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343C3-2887-46B0-9261-446CAC616ACB}"/>
              </a:ext>
            </a:extLst>
          </p:cNvPr>
          <p:cNvSpPr>
            <a:spLocks noGrp="1"/>
          </p:cNvSpPr>
          <p:nvPr>
            <p:ph type="title"/>
          </p:nvPr>
        </p:nvSpPr>
        <p:spPr>
          <a:xfrm>
            <a:off x="276112" y="49619"/>
            <a:ext cx="5490667" cy="794718"/>
          </a:xfrm>
        </p:spPr>
        <p:txBody>
          <a:bodyPr>
            <a:normAutofit fontScale="90000"/>
          </a:bodyPr>
          <a:lstStyle/>
          <a:p>
            <a:r>
              <a:rPr lang="en-GB" sz="4640" dirty="0"/>
              <a:t>Evaluation mission</a:t>
            </a:r>
            <a:endParaRPr lang="en-GB" noProof="0" dirty="0"/>
          </a:p>
        </p:txBody>
      </p:sp>
      <p:sp>
        <p:nvSpPr>
          <p:cNvPr id="3" name="Text Placeholder 2">
            <a:extLst>
              <a:ext uri="{FF2B5EF4-FFF2-40B4-BE49-F238E27FC236}">
                <a16:creationId xmlns:a16="http://schemas.microsoft.com/office/drawing/2014/main" id="{0A18AE30-3A4F-4B11-BCC6-65F22FE3E697}"/>
              </a:ext>
            </a:extLst>
          </p:cNvPr>
          <p:cNvSpPr>
            <a:spLocks noGrp="1"/>
          </p:cNvSpPr>
          <p:nvPr>
            <p:ph type="body" sz="half" idx="1"/>
          </p:nvPr>
        </p:nvSpPr>
        <p:spPr>
          <a:xfrm>
            <a:off x="561387" y="1144149"/>
            <a:ext cx="5030051" cy="3823958"/>
          </a:xfrm>
        </p:spPr>
        <p:txBody>
          <a:bodyPr>
            <a:noAutofit/>
          </a:bodyPr>
          <a:lstStyle/>
          <a:p>
            <a:r>
              <a:rPr lang="en-GB" noProof="0" dirty="0"/>
              <a:t>From the information provided by the engineer:</a:t>
            </a:r>
          </a:p>
          <a:p>
            <a:pPr marL="522368" indent="-522368">
              <a:buFont typeface="+mj-lt"/>
              <a:buAutoNum type="arabicPeriod"/>
            </a:pPr>
            <a:r>
              <a:rPr lang="en-GB" noProof="0" dirty="0"/>
              <a:t>Is water quantity sufficient?</a:t>
            </a:r>
          </a:p>
          <a:p>
            <a:pPr marL="522368" indent="-522368">
              <a:buFont typeface="+mj-lt"/>
              <a:buAutoNum type="arabicPeriod"/>
            </a:pPr>
            <a:r>
              <a:rPr lang="en-GB" noProof="0" dirty="0"/>
              <a:t>Is water quality sufficient?</a:t>
            </a:r>
          </a:p>
          <a:p>
            <a:pPr marL="522368" indent="-522368">
              <a:buFont typeface="+mj-lt"/>
              <a:buAutoNum type="arabicPeriod"/>
            </a:pPr>
            <a:r>
              <a:rPr lang="en-GB" dirty="0"/>
              <a:t>Who else would you like to talk to, and what would you ask?</a:t>
            </a:r>
            <a:endParaRPr lang="en-GB" noProof="0" dirty="0"/>
          </a:p>
          <a:p>
            <a:endParaRPr lang="en-GB" noProof="0" dirty="0"/>
          </a:p>
          <a:p>
            <a:r>
              <a:rPr lang="en-GB" noProof="0" dirty="0"/>
              <a:t>  </a:t>
            </a:r>
          </a:p>
        </p:txBody>
      </p:sp>
      <p:sp>
        <p:nvSpPr>
          <p:cNvPr id="4" name="Slide Number Placeholder 3">
            <a:extLst>
              <a:ext uri="{FF2B5EF4-FFF2-40B4-BE49-F238E27FC236}">
                <a16:creationId xmlns:a16="http://schemas.microsoft.com/office/drawing/2014/main" id="{63C023BB-4A7F-443C-98A7-4C4D698DB2D2}"/>
              </a:ext>
            </a:extLst>
          </p:cNvPr>
          <p:cNvSpPr>
            <a:spLocks noGrp="1"/>
          </p:cNvSpPr>
          <p:nvPr>
            <p:ph type="sldNum" sz="quarter" idx="2"/>
          </p:nvPr>
        </p:nvSpPr>
        <p:spPr>
          <a:xfrm>
            <a:off x="1676074" y="4355288"/>
            <a:ext cx="285335" cy="304635"/>
          </a:xfrm>
        </p:spPr>
        <p:txBody>
          <a:bodyPr/>
          <a:lstStyle/>
          <a:p>
            <a:pPr defTabSz="410751" hangingPunct="0"/>
            <a:fld id="{86CB4B4D-7CA3-9044-876B-883B54F8677D}" type="slidenum">
              <a:rPr lang="en-US" kern="0"/>
              <a:pPr defTabSz="410751" hangingPunct="0"/>
              <a:t>29</a:t>
            </a:fld>
            <a:endParaRPr lang="en-US" kern="0" dirty="0"/>
          </a:p>
        </p:txBody>
      </p:sp>
      <p:grpSp>
        <p:nvGrpSpPr>
          <p:cNvPr id="7" name="Group 6">
            <a:extLst>
              <a:ext uri="{FF2B5EF4-FFF2-40B4-BE49-F238E27FC236}">
                <a16:creationId xmlns:a16="http://schemas.microsoft.com/office/drawing/2014/main" id="{0983DF3D-4F3D-4108-9596-DFF5D8DF8F20}"/>
              </a:ext>
            </a:extLst>
          </p:cNvPr>
          <p:cNvGrpSpPr/>
          <p:nvPr/>
        </p:nvGrpSpPr>
        <p:grpSpPr>
          <a:xfrm>
            <a:off x="6600563" y="1337343"/>
            <a:ext cx="5030051" cy="4856800"/>
            <a:chOff x="9679205" y="158160"/>
            <a:chExt cx="7154068" cy="6907659"/>
          </a:xfrm>
        </p:grpSpPr>
        <p:sp>
          <p:nvSpPr>
            <p:cNvPr id="5" name="Title 1">
              <a:extLst>
                <a:ext uri="{FF2B5EF4-FFF2-40B4-BE49-F238E27FC236}">
                  <a16:creationId xmlns:a16="http://schemas.microsoft.com/office/drawing/2014/main" id="{6947F9DC-0A01-463F-AFB0-44103911F079}"/>
                </a:ext>
              </a:extLst>
            </p:cNvPr>
            <p:cNvSpPr txBox="1">
              <a:spLocks/>
            </p:cNvSpPr>
            <p:nvPr/>
          </p:nvSpPr>
          <p:spPr>
            <a:xfrm>
              <a:off x="10235522" y="158160"/>
              <a:ext cx="6041433" cy="1130300"/>
            </a:xfrm>
            <a:prstGeom prst="rect">
              <a:avLst/>
            </a:prstGeom>
            <a:ln w="12700">
              <a:miter lim="400000"/>
            </a:ln>
            <a:extLst>
              <a:ext uri="{C572A759-6A51-4108-AA02-DFA0A04FC94B}">
                <ma14:wrappingTextBoxFlag xmlns="" xmlns:ma14="http://schemas.microsoft.com/office/mac/drawingml/2011/main" val="1"/>
              </a:ext>
            </a:extLst>
          </p:spPr>
          <p:txBody>
            <a:bodyPr lIns="35718" tIns="35718" rIns="35718" bIns="35718" anchor="t">
              <a:normAutofit/>
            </a:bodyPr>
            <a:lstStyle>
              <a:lvl1pPr marL="0" marR="0" indent="0" algn="l" defTabSz="778972" rtl="0" latinLnBrk="0">
                <a:lnSpc>
                  <a:spcPct val="100000"/>
                </a:lnSpc>
                <a:spcBef>
                  <a:spcPts val="0"/>
                </a:spcBef>
                <a:spcAft>
                  <a:spcPts val="0"/>
                </a:spcAft>
                <a:buClrTx/>
                <a:buSzTx/>
                <a:buFontTx/>
                <a:buNone/>
                <a:tabLst/>
                <a:defRPr sz="6400" b="1" i="0" u="none" strike="noStrike" cap="none" spc="0" baseline="0">
                  <a:ln>
                    <a:noFill/>
                  </a:ln>
                  <a:solidFill>
                    <a:srgbClr val="00B297"/>
                  </a:solidFill>
                  <a:uFillTx/>
                  <a:latin typeface="Open Sans Regular"/>
                  <a:ea typeface="Open Sans Regular"/>
                  <a:cs typeface="Open Sans Regular"/>
                  <a:sym typeface="Open Sans Regular"/>
                </a:defRPr>
              </a:lvl1pPr>
              <a:lvl2pPr marL="0" marR="0" indent="0" algn="ctr" defTabSz="778972" rtl="0" latinLnBrk="0">
                <a:lnSpc>
                  <a:spcPct val="100000"/>
                </a:lnSpc>
                <a:spcBef>
                  <a:spcPts val="0"/>
                </a:spcBef>
                <a:spcAft>
                  <a:spcPts val="0"/>
                </a:spcAft>
                <a:buClrTx/>
                <a:buSzTx/>
                <a:buFontTx/>
                <a:buNone/>
                <a:tabLst/>
                <a:defRPr sz="6400" b="0" i="0" u="none" strike="noStrike" cap="none" spc="0" baseline="0">
                  <a:ln>
                    <a:noFill/>
                  </a:ln>
                  <a:solidFill>
                    <a:srgbClr val="00B297"/>
                  </a:solidFill>
                  <a:uFillTx/>
                  <a:latin typeface="Open Sans Regular"/>
                  <a:ea typeface="Open Sans Regular"/>
                  <a:cs typeface="Open Sans Regular"/>
                  <a:sym typeface="Open Sans Regular"/>
                </a:defRPr>
              </a:lvl2pPr>
              <a:lvl3pPr marL="0" marR="0" indent="0" algn="ctr" defTabSz="778972" rtl="0" latinLnBrk="0">
                <a:lnSpc>
                  <a:spcPct val="100000"/>
                </a:lnSpc>
                <a:spcBef>
                  <a:spcPts val="0"/>
                </a:spcBef>
                <a:spcAft>
                  <a:spcPts val="0"/>
                </a:spcAft>
                <a:buClrTx/>
                <a:buSzTx/>
                <a:buFontTx/>
                <a:buNone/>
                <a:tabLst/>
                <a:defRPr sz="6400" b="0" i="0" u="none" strike="noStrike" cap="none" spc="0" baseline="0">
                  <a:ln>
                    <a:noFill/>
                  </a:ln>
                  <a:solidFill>
                    <a:srgbClr val="00B297"/>
                  </a:solidFill>
                  <a:uFillTx/>
                  <a:latin typeface="Open Sans Regular"/>
                  <a:ea typeface="Open Sans Regular"/>
                  <a:cs typeface="Open Sans Regular"/>
                  <a:sym typeface="Open Sans Regular"/>
                </a:defRPr>
              </a:lvl3pPr>
              <a:lvl4pPr marL="0" marR="0" indent="0" algn="ctr" defTabSz="778972" rtl="0" latinLnBrk="0">
                <a:lnSpc>
                  <a:spcPct val="100000"/>
                </a:lnSpc>
                <a:spcBef>
                  <a:spcPts val="0"/>
                </a:spcBef>
                <a:spcAft>
                  <a:spcPts val="0"/>
                </a:spcAft>
                <a:buClrTx/>
                <a:buSzTx/>
                <a:buFontTx/>
                <a:buNone/>
                <a:tabLst/>
                <a:defRPr sz="6400" b="0" i="0" u="none" strike="noStrike" cap="none" spc="0" baseline="0">
                  <a:ln>
                    <a:noFill/>
                  </a:ln>
                  <a:solidFill>
                    <a:srgbClr val="00B297"/>
                  </a:solidFill>
                  <a:uFillTx/>
                  <a:latin typeface="Open Sans Regular"/>
                  <a:ea typeface="Open Sans Regular"/>
                  <a:cs typeface="Open Sans Regular"/>
                  <a:sym typeface="Open Sans Regular"/>
                </a:defRPr>
              </a:lvl4pPr>
              <a:lvl5pPr marL="0" marR="0" indent="0" algn="ctr" defTabSz="778972" rtl="0" latinLnBrk="0">
                <a:lnSpc>
                  <a:spcPct val="100000"/>
                </a:lnSpc>
                <a:spcBef>
                  <a:spcPts val="0"/>
                </a:spcBef>
                <a:spcAft>
                  <a:spcPts val="0"/>
                </a:spcAft>
                <a:buClrTx/>
                <a:buSzTx/>
                <a:buFontTx/>
                <a:buNone/>
                <a:tabLst/>
                <a:defRPr sz="6400" b="0" i="0" u="none" strike="noStrike" cap="none" spc="0" baseline="0">
                  <a:ln>
                    <a:noFill/>
                  </a:ln>
                  <a:solidFill>
                    <a:srgbClr val="00B297"/>
                  </a:solidFill>
                  <a:uFillTx/>
                  <a:latin typeface="Open Sans Regular"/>
                  <a:ea typeface="Open Sans Regular"/>
                  <a:cs typeface="Open Sans Regular"/>
                  <a:sym typeface="Open Sans Regular"/>
                </a:defRPr>
              </a:lvl5pPr>
              <a:lvl6pPr marL="0" marR="0" indent="0" algn="ctr" defTabSz="778972" rtl="0" latinLnBrk="0">
                <a:lnSpc>
                  <a:spcPct val="100000"/>
                </a:lnSpc>
                <a:spcBef>
                  <a:spcPts val="0"/>
                </a:spcBef>
                <a:spcAft>
                  <a:spcPts val="0"/>
                </a:spcAft>
                <a:buClrTx/>
                <a:buSzTx/>
                <a:buFontTx/>
                <a:buNone/>
                <a:tabLst/>
                <a:defRPr sz="6400" b="0" i="0" u="none" strike="noStrike" cap="none" spc="0" baseline="0">
                  <a:ln>
                    <a:noFill/>
                  </a:ln>
                  <a:solidFill>
                    <a:srgbClr val="00B297"/>
                  </a:solidFill>
                  <a:uFillTx/>
                  <a:latin typeface="Open Sans Regular"/>
                  <a:ea typeface="Open Sans Regular"/>
                  <a:cs typeface="Open Sans Regular"/>
                  <a:sym typeface="Open Sans Regular"/>
                </a:defRPr>
              </a:lvl6pPr>
              <a:lvl7pPr marL="0" marR="0" indent="0" algn="ctr" defTabSz="778972" rtl="0" latinLnBrk="0">
                <a:lnSpc>
                  <a:spcPct val="100000"/>
                </a:lnSpc>
                <a:spcBef>
                  <a:spcPts val="0"/>
                </a:spcBef>
                <a:spcAft>
                  <a:spcPts val="0"/>
                </a:spcAft>
                <a:buClrTx/>
                <a:buSzTx/>
                <a:buFontTx/>
                <a:buNone/>
                <a:tabLst/>
                <a:defRPr sz="6400" b="0" i="0" u="none" strike="noStrike" cap="none" spc="0" baseline="0">
                  <a:ln>
                    <a:noFill/>
                  </a:ln>
                  <a:solidFill>
                    <a:srgbClr val="00B297"/>
                  </a:solidFill>
                  <a:uFillTx/>
                  <a:latin typeface="Open Sans Regular"/>
                  <a:ea typeface="Open Sans Regular"/>
                  <a:cs typeface="Open Sans Regular"/>
                  <a:sym typeface="Open Sans Regular"/>
                </a:defRPr>
              </a:lvl7pPr>
              <a:lvl8pPr marL="0" marR="0" indent="0" algn="ctr" defTabSz="778972" rtl="0" latinLnBrk="0">
                <a:lnSpc>
                  <a:spcPct val="100000"/>
                </a:lnSpc>
                <a:spcBef>
                  <a:spcPts val="0"/>
                </a:spcBef>
                <a:spcAft>
                  <a:spcPts val="0"/>
                </a:spcAft>
                <a:buClrTx/>
                <a:buSzTx/>
                <a:buFontTx/>
                <a:buNone/>
                <a:tabLst/>
                <a:defRPr sz="6400" b="0" i="0" u="none" strike="noStrike" cap="none" spc="0" baseline="0">
                  <a:ln>
                    <a:noFill/>
                  </a:ln>
                  <a:solidFill>
                    <a:srgbClr val="00B297"/>
                  </a:solidFill>
                  <a:uFillTx/>
                  <a:latin typeface="Open Sans Regular"/>
                  <a:ea typeface="Open Sans Regular"/>
                  <a:cs typeface="Open Sans Regular"/>
                  <a:sym typeface="Open Sans Regular"/>
                </a:defRPr>
              </a:lvl8pPr>
              <a:lvl9pPr marL="0" marR="0" indent="0" algn="ctr" defTabSz="778972" rtl="0" latinLnBrk="0">
                <a:lnSpc>
                  <a:spcPct val="100000"/>
                </a:lnSpc>
                <a:spcBef>
                  <a:spcPts val="0"/>
                </a:spcBef>
                <a:spcAft>
                  <a:spcPts val="0"/>
                </a:spcAft>
                <a:buClrTx/>
                <a:buSzTx/>
                <a:buFontTx/>
                <a:buNone/>
                <a:tabLst/>
                <a:defRPr sz="6400" b="0" i="0" u="none" strike="noStrike" cap="none" spc="0" baseline="0">
                  <a:ln>
                    <a:noFill/>
                  </a:ln>
                  <a:solidFill>
                    <a:srgbClr val="00B297"/>
                  </a:solidFill>
                  <a:uFillTx/>
                  <a:latin typeface="Open Sans Regular"/>
                  <a:ea typeface="Open Sans Regular"/>
                  <a:cs typeface="Open Sans Regular"/>
                  <a:sym typeface="Open Sans Regular"/>
                </a:defRPr>
              </a:lvl9pPr>
            </a:lstStyle>
            <a:p>
              <a:pPr defTabSz="547695"/>
              <a:r>
                <a:rPr lang="en-US" sz="4640" kern="0" dirty="0">
                  <a:solidFill>
                    <a:srgbClr val="000000"/>
                  </a:solidFill>
                </a:rPr>
                <a:t>Figures stated</a:t>
              </a:r>
              <a:endParaRPr lang="en-US" sz="4500" kern="0" dirty="0">
                <a:solidFill>
                  <a:srgbClr val="000000"/>
                </a:solidFill>
              </a:endParaRPr>
            </a:p>
          </p:txBody>
        </p:sp>
        <p:sp>
          <p:nvSpPr>
            <p:cNvPr id="6" name="Text Placeholder 2">
              <a:extLst>
                <a:ext uri="{FF2B5EF4-FFF2-40B4-BE49-F238E27FC236}">
                  <a16:creationId xmlns:a16="http://schemas.microsoft.com/office/drawing/2014/main" id="{BE5BF636-F5A8-439A-8E57-B3C9CDAC07F1}"/>
                </a:ext>
              </a:extLst>
            </p:cNvPr>
            <p:cNvSpPr txBox="1">
              <a:spLocks/>
            </p:cNvSpPr>
            <p:nvPr/>
          </p:nvSpPr>
          <p:spPr>
            <a:xfrm>
              <a:off x="9679205" y="1627135"/>
              <a:ext cx="7154068" cy="5438684"/>
            </a:xfrm>
            <a:prstGeom prst="rect">
              <a:avLst/>
            </a:prstGeom>
            <a:ln w="12700">
              <a:miter lim="400000"/>
            </a:ln>
            <a:extLst>
              <a:ext uri="{C572A759-6A51-4108-AA02-DFA0A04FC94B}">
                <ma14:wrappingTextBoxFlag xmlns="" xmlns:ma14="http://schemas.microsoft.com/office/mac/drawingml/2011/main" val="1"/>
              </a:ext>
            </a:extLst>
          </p:spPr>
          <p:txBody>
            <a:bodyPr lIns="35718" tIns="35718" rIns="35718" bIns="35718" anchor="t">
              <a:noAutofit/>
            </a:bodyPr>
            <a:lstStyle>
              <a:lvl1pPr marL="0" marR="0" indent="0" algn="l" defTabSz="778972" rtl="0" latinLnBrk="0">
                <a:lnSpc>
                  <a:spcPct val="100000"/>
                </a:lnSpc>
                <a:spcBef>
                  <a:spcPts val="2667"/>
                </a:spcBef>
                <a:spcAft>
                  <a:spcPts val="0"/>
                </a:spcAft>
                <a:buClrTx/>
                <a:buSzTx/>
                <a:buFontTx/>
                <a:buNone/>
                <a:tabLst/>
                <a:defRPr sz="4000" b="0" i="0" u="none" strike="noStrike" cap="none" spc="0" baseline="0">
                  <a:ln>
                    <a:noFill/>
                  </a:ln>
                  <a:solidFill>
                    <a:schemeClr val="tx2">
                      <a:lumMod val="50000"/>
                    </a:schemeClr>
                  </a:solidFill>
                  <a:uFillTx/>
                  <a:latin typeface="Open Sans"/>
                  <a:ea typeface="Open Sans"/>
                  <a:cs typeface="Open Sans"/>
                  <a:sym typeface="Open Sans"/>
                </a:defRPr>
              </a:lvl1pPr>
              <a:lvl2pPr marL="0" marR="0" indent="0" algn="l" defTabSz="778972" rtl="0" latinLnBrk="0">
                <a:lnSpc>
                  <a:spcPct val="100000"/>
                </a:lnSpc>
                <a:spcBef>
                  <a:spcPts val="2667"/>
                </a:spcBef>
                <a:spcAft>
                  <a:spcPts val="0"/>
                </a:spcAft>
                <a:buClrTx/>
                <a:buSzTx/>
                <a:buFontTx/>
                <a:buNone/>
                <a:tabLst/>
                <a:defRPr sz="4000" b="0" i="0" u="none" strike="noStrike" cap="none" spc="0" baseline="0">
                  <a:ln>
                    <a:noFill/>
                  </a:ln>
                  <a:solidFill>
                    <a:schemeClr val="tx2">
                      <a:lumMod val="50000"/>
                    </a:schemeClr>
                  </a:solidFill>
                  <a:uFillTx/>
                  <a:latin typeface="Open Sans"/>
                  <a:ea typeface="Open Sans"/>
                  <a:cs typeface="Open Sans"/>
                  <a:sym typeface="Open Sans"/>
                </a:defRPr>
              </a:lvl2pPr>
              <a:lvl3pPr marL="0" marR="0" indent="0" algn="l" defTabSz="778972" rtl="0" latinLnBrk="0">
                <a:lnSpc>
                  <a:spcPct val="100000"/>
                </a:lnSpc>
                <a:spcBef>
                  <a:spcPts val="2667"/>
                </a:spcBef>
                <a:spcAft>
                  <a:spcPts val="0"/>
                </a:spcAft>
                <a:buClrTx/>
                <a:buSzTx/>
                <a:buFontTx/>
                <a:buNone/>
                <a:tabLst/>
                <a:defRPr sz="4000" b="0" i="0" u="none" strike="noStrike" cap="none" spc="0" baseline="0">
                  <a:ln>
                    <a:noFill/>
                  </a:ln>
                  <a:solidFill>
                    <a:schemeClr val="tx2">
                      <a:lumMod val="50000"/>
                    </a:schemeClr>
                  </a:solidFill>
                  <a:uFillTx/>
                  <a:latin typeface="Open Sans"/>
                  <a:ea typeface="Open Sans"/>
                  <a:cs typeface="Open Sans"/>
                  <a:sym typeface="Open Sans"/>
                </a:defRPr>
              </a:lvl3pPr>
              <a:lvl4pPr marL="0" marR="0" indent="0" algn="l" defTabSz="778972" rtl="0" latinLnBrk="0">
                <a:lnSpc>
                  <a:spcPct val="100000"/>
                </a:lnSpc>
                <a:spcBef>
                  <a:spcPts val="2667"/>
                </a:spcBef>
                <a:spcAft>
                  <a:spcPts val="0"/>
                </a:spcAft>
                <a:buClrTx/>
                <a:buSzTx/>
                <a:buFontTx/>
                <a:buNone/>
                <a:tabLst/>
                <a:defRPr sz="4000" b="0" i="0" u="none" strike="noStrike" cap="none" spc="0" baseline="0">
                  <a:ln>
                    <a:noFill/>
                  </a:ln>
                  <a:solidFill>
                    <a:schemeClr val="tx2">
                      <a:lumMod val="50000"/>
                    </a:schemeClr>
                  </a:solidFill>
                  <a:uFillTx/>
                  <a:latin typeface="Open Sans"/>
                  <a:ea typeface="Open Sans"/>
                  <a:cs typeface="Open Sans"/>
                  <a:sym typeface="Open Sans"/>
                </a:defRPr>
              </a:lvl4pPr>
              <a:lvl5pPr marL="0" marR="0" indent="0" algn="l" defTabSz="778972" rtl="0" latinLnBrk="0">
                <a:lnSpc>
                  <a:spcPct val="100000"/>
                </a:lnSpc>
                <a:spcBef>
                  <a:spcPts val="2667"/>
                </a:spcBef>
                <a:spcAft>
                  <a:spcPts val="0"/>
                </a:spcAft>
                <a:buClrTx/>
                <a:buSzTx/>
                <a:buFontTx/>
                <a:buNone/>
                <a:tabLst/>
                <a:defRPr sz="4000" b="0" i="0" u="none" strike="noStrike" cap="none" spc="0" baseline="0">
                  <a:ln>
                    <a:noFill/>
                  </a:ln>
                  <a:solidFill>
                    <a:schemeClr val="tx2">
                      <a:lumMod val="50000"/>
                    </a:schemeClr>
                  </a:solidFill>
                  <a:uFillTx/>
                  <a:latin typeface="Open Sans"/>
                  <a:ea typeface="Open Sans"/>
                  <a:cs typeface="Open Sans"/>
                  <a:sym typeface="Open Sans"/>
                </a:defRPr>
              </a:lvl5pPr>
              <a:lvl6pPr marL="3259830" marR="0" indent="-296348" algn="ctr" defTabSz="778972" rtl="0" latinLnBrk="0">
                <a:lnSpc>
                  <a:spcPct val="100000"/>
                </a:lnSpc>
                <a:spcBef>
                  <a:spcPts val="2667"/>
                </a:spcBef>
                <a:spcAft>
                  <a:spcPts val="0"/>
                </a:spcAft>
                <a:buClrTx/>
                <a:buSzPct val="75000"/>
                <a:buFontTx/>
                <a:buChar char="•"/>
                <a:tabLst/>
                <a:defRPr sz="2400" b="0" i="0" u="none" strike="noStrike" cap="none" spc="0" baseline="0">
                  <a:ln>
                    <a:noFill/>
                  </a:ln>
                  <a:solidFill>
                    <a:srgbClr val="676767"/>
                  </a:solidFill>
                  <a:uFillTx/>
                  <a:latin typeface="Open Sans"/>
                  <a:ea typeface="Open Sans"/>
                  <a:cs typeface="Open Sans"/>
                  <a:sym typeface="Open Sans"/>
                </a:defRPr>
              </a:lvl6pPr>
              <a:lvl7pPr marL="3852526" marR="0" indent="-296348" algn="ctr" defTabSz="778972" rtl="0" latinLnBrk="0">
                <a:lnSpc>
                  <a:spcPct val="100000"/>
                </a:lnSpc>
                <a:spcBef>
                  <a:spcPts val="2667"/>
                </a:spcBef>
                <a:spcAft>
                  <a:spcPts val="0"/>
                </a:spcAft>
                <a:buClrTx/>
                <a:buSzPct val="75000"/>
                <a:buFontTx/>
                <a:buChar char="•"/>
                <a:tabLst/>
                <a:defRPr sz="2400" b="0" i="0" u="none" strike="noStrike" cap="none" spc="0" baseline="0">
                  <a:ln>
                    <a:noFill/>
                  </a:ln>
                  <a:solidFill>
                    <a:srgbClr val="676767"/>
                  </a:solidFill>
                  <a:uFillTx/>
                  <a:latin typeface="Open Sans"/>
                  <a:ea typeface="Open Sans"/>
                  <a:cs typeface="Open Sans"/>
                  <a:sym typeface="Open Sans"/>
                </a:defRPr>
              </a:lvl7pPr>
              <a:lvl8pPr marL="4445222" marR="0" indent="-296348" algn="ctr" defTabSz="778972" rtl="0" latinLnBrk="0">
                <a:lnSpc>
                  <a:spcPct val="100000"/>
                </a:lnSpc>
                <a:spcBef>
                  <a:spcPts val="2667"/>
                </a:spcBef>
                <a:spcAft>
                  <a:spcPts val="0"/>
                </a:spcAft>
                <a:buClrTx/>
                <a:buSzPct val="75000"/>
                <a:buFontTx/>
                <a:buChar char="•"/>
                <a:tabLst/>
                <a:defRPr sz="2400" b="0" i="0" u="none" strike="noStrike" cap="none" spc="0" baseline="0">
                  <a:ln>
                    <a:noFill/>
                  </a:ln>
                  <a:solidFill>
                    <a:srgbClr val="676767"/>
                  </a:solidFill>
                  <a:uFillTx/>
                  <a:latin typeface="Open Sans"/>
                  <a:ea typeface="Open Sans"/>
                  <a:cs typeface="Open Sans"/>
                  <a:sym typeface="Open Sans"/>
                </a:defRPr>
              </a:lvl8pPr>
              <a:lvl9pPr marL="5037919" marR="0" indent="-296348" algn="ctr" defTabSz="778972" rtl="0" latinLnBrk="0">
                <a:lnSpc>
                  <a:spcPct val="100000"/>
                </a:lnSpc>
                <a:spcBef>
                  <a:spcPts val="2667"/>
                </a:spcBef>
                <a:spcAft>
                  <a:spcPts val="0"/>
                </a:spcAft>
                <a:buClrTx/>
                <a:buSzPct val="75000"/>
                <a:buFontTx/>
                <a:buChar char="•"/>
                <a:tabLst/>
                <a:defRPr sz="2400" b="0" i="0" u="none" strike="noStrike" cap="none" spc="0" baseline="0">
                  <a:ln>
                    <a:noFill/>
                  </a:ln>
                  <a:solidFill>
                    <a:srgbClr val="676767"/>
                  </a:solidFill>
                  <a:uFillTx/>
                  <a:latin typeface="Open Sans"/>
                  <a:ea typeface="Open Sans"/>
                  <a:cs typeface="Open Sans"/>
                  <a:sym typeface="Open Sans"/>
                </a:defRPr>
              </a:lvl9pPr>
            </a:lstStyle>
            <a:p>
              <a:pPr marL="401822" indent="-401822" defTabSz="547695">
                <a:spcBef>
                  <a:spcPts val="1875"/>
                </a:spcBef>
                <a:buFont typeface="Arial" panose="020B0604020202020204" pitchFamily="34" charset="0"/>
                <a:buChar char="•"/>
              </a:pPr>
              <a:r>
                <a:rPr lang="en-GB" sz="2812" kern="0" dirty="0">
                  <a:solidFill>
                    <a:srgbClr val="535353">
                      <a:lumMod val="50000"/>
                    </a:srgbClr>
                  </a:solidFill>
                </a:rPr>
                <a:t>98,000 refugees</a:t>
              </a:r>
            </a:p>
            <a:p>
              <a:pPr marL="401822" indent="-401822" defTabSz="547695">
                <a:spcBef>
                  <a:spcPts val="1875"/>
                </a:spcBef>
                <a:buFont typeface="Arial" panose="020B0604020202020204" pitchFamily="34" charset="0"/>
                <a:buChar char="•"/>
              </a:pPr>
              <a:r>
                <a:rPr lang="en-GB" sz="2812" kern="0" dirty="0">
                  <a:solidFill>
                    <a:srgbClr val="535353">
                      <a:lumMod val="50000"/>
                    </a:srgbClr>
                  </a:solidFill>
                </a:rPr>
                <a:t>105 storage tanks at 10m</a:t>
              </a:r>
              <a:r>
                <a:rPr lang="en-GB" sz="2812" kern="0" baseline="30000" dirty="0">
                  <a:solidFill>
                    <a:srgbClr val="535353">
                      <a:lumMod val="50000"/>
                    </a:srgbClr>
                  </a:solidFill>
                </a:rPr>
                <a:t>3</a:t>
              </a:r>
              <a:r>
                <a:rPr lang="en-GB" sz="2812" kern="0" dirty="0">
                  <a:solidFill>
                    <a:srgbClr val="535353">
                      <a:lumMod val="50000"/>
                    </a:srgbClr>
                  </a:solidFill>
                </a:rPr>
                <a:t> each</a:t>
              </a:r>
            </a:p>
            <a:p>
              <a:pPr marL="401822" indent="-401822" defTabSz="547695">
                <a:spcBef>
                  <a:spcPts val="1875"/>
                </a:spcBef>
                <a:buFont typeface="Arial" panose="020B0604020202020204" pitchFamily="34" charset="0"/>
                <a:buChar char="•"/>
              </a:pPr>
              <a:r>
                <a:rPr lang="en-GB" sz="2812" kern="0" dirty="0">
                  <a:solidFill>
                    <a:srgbClr val="535353">
                      <a:lumMod val="50000"/>
                    </a:srgbClr>
                  </a:solidFill>
                </a:rPr>
                <a:t>Water tankers provide </a:t>
              </a:r>
              <a:br>
                <a:rPr lang="en-GB" sz="2812" kern="0" dirty="0">
                  <a:solidFill>
                    <a:srgbClr val="535353">
                      <a:lumMod val="50000"/>
                    </a:srgbClr>
                  </a:solidFill>
                </a:rPr>
              </a:br>
              <a:r>
                <a:rPr lang="en-GB" sz="2812" kern="0" dirty="0">
                  <a:solidFill>
                    <a:srgbClr val="535353">
                      <a:lumMod val="50000"/>
                    </a:srgbClr>
                  </a:solidFill>
                </a:rPr>
                <a:t>584,000 litres/day of treated water</a:t>
              </a:r>
            </a:p>
            <a:p>
              <a:pPr marL="401822" indent="-401822" defTabSz="547695">
                <a:spcBef>
                  <a:spcPts val="1875"/>
                </a:spcBef>
                <a:buFont typeface="Arial" panose="020B0604020202020204" pitchFamily="34" charset="0"/>
                <a:buChar char="•"/>
              </a:pPr>
              <a:endParaRPr lang="en-GB" sz="2812" kern="0" dirty="0">
                <a:solidFill>
                  <a:srgbClr val="535353">
                    <a:lumMod val="50000"/>
                  </a:srgbClr>
                </a:solidFill>
              </a:endParaRPr>
            </a:p>
            <a:p>
              <a:pPr defTabSz="547695">
                <a:spcBef>
                  <a:spcPts val="1875"/>
                </a:spcBef>
              </a:pPr>
              <a:r>
                <a:rPr lang="en-GB" sz="2812" kern="0" dirty="0">
                  <a:solidFill>
                    <a:srgbClr val="535353">
                      <a:lumMod val="50000"/>
                    </a:srgbClr>
                  </a:solidFill>
                </a:rPr>
                <a:t>  </a:t>
              </a:r>
            </a:p>
          </p:txBody>
        </p:sp>
      </p:grpSp>
    </p:spTree>
    <p:extLst>
      <p:ext uri="{BB962C8B-B14F-4D97-AF65-F5344CB8AC3E}">
        <p14:creationId xmlns:p14="http://schemas.microsoft.com/office/powerpoint/2010/main" val="445440386"/>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fade">
                                      <p:cBhvr>
                                        <p:cTn id="7" dur="1000"/>
                                        <p:tgtEl>
                                          <p:spTgt spid="3">
                                            <p:bg/>
                                          </p:spTgt>
                                        </p:tgtEl>
                                      </p:cBhvr>
                                    </p:animEffect>
                                    <p:anim calcmode="lin" valueType="num">
                                      <p:cBhvr>
                                        <p:cTn id="8" dur="1000" fill="hold"/>
                                        <p:tgtEl>
                                          <p:spTgt spid="3">
                                            <p:bg/>
                                          </p:spTgt>
                                        </p:tgtEl>
                                        <p:attrNameLst>
                                          <p:attrName>ppt_x</p:attrName>
                                        </p:attrNameLst>
                                      </p:cBhvr>
                                      <p:tavLst>
                                        <p:tav tm="0">
                                          <p:val>
                                            <p:strVal val="#ppt_x"/>
                                          </p:val>
                                        </p:tav>
                                        <p:tav tm="100000">
                                          <p:val>
                                            <p:strVal val="#ppt_x"/>
                                          </p:val>
                                        </p:tav>
                                      </p:tavLst>
                                    </p:anim>
                                    <p:anim calcmode="lin" valueType="num">
                                      <p:cBhvr>
                                        <p:cTn id="9" dur="1000" fill="hold"/>
                                        <p:tgtEl>
                                          <p:spTgt spid="3">
                                            <p:bg/>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fade">
                                      <p:cBhvr>
                                        <p:cTn id="14" dur="1000"/>
                                        <p:tgtEl>
                                          <p:spTgt spid="3">
                                            <p:txEl>
                                              <p:pRg st="0" end="0"/>
                                            </p:txEl>
                                          </p:spTgt>
                                        </p:tgtEl>
                                      </p:cBhvr>
                                    </p:animEffect>
                                    <p:anim calcmode="lin" valueType="num">
                                      <p:cBhvr>
                                        <p:cTn id="15"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Effect transition="in" filter="fade">
                                      <p:cBhvr>
                                        <p:cTn id="21" dur="1000"/>
                                        <p:tgtEl>
                                          <p:spTgt spid="3">
                                            <p:txEl>
                                              <p:pRg st="1" end="1"/>
                                            </p:txEl>
                                          </p:spTgt>
                                        </p:tgtEl>
                                      </p:cBhvr>
                                    </p:animEffect>
                                    <p:anim calcmode="lin" valueType="num">
                                      <p:cBhvr>
                                        <p:cTn id="22"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Effect transition="in" filter="fade">
                                      <p:cBhvr>
                                        <p:cTn id="28" dur="1000"/>
                                        <p:tgtEl>
                                          <p:spTgt spid="3">
                                            <p:txEl>
                                              <p:pRg st="2" end="2"/>
                                            </p:txEl>
                                          </p:spTgt>
                                        </p:tgtEl>
                                      </p:cBhvr>
                                    </p:animEffect>
                                    <p:anim calcmode="lin" valueType="num">
                                      <p:cBhvr>
                                        <p:cTn id="29"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animEffect transition="in" filter="fade">
                                      <p:cBhvr>
                                        <p:cTn id="35" dur="1000"/>
                                        <p:tgtEl>
                                          <p:spTgt spid="3">
                                            <p:txEl>
                                              <p:pRg st="3" end="3"/>
                                            </p:txEl>
                                          </p:spTgt>
                                        </p:tgtEl>
                                      </p:cBhvr>
                                    </p:animEffect>
                                    <p:anim calcmode="lin" valueType="num">
                                      <p:cBhvr>
                                        <p:cTn id="36"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1000"/>
                                        <p:tgtEl>
                                          <p:spTgt spid="3">
                                            <p:txEl>
                                              <p:pRg st="5" end="5"/>
                                            </p:txEl>
                                          </p:spTgt>
                                        </p:tgtEl>
                                      </p:cBhvr>
                                    </p:animEffect>
                                    <p:anim calcmode="lin" valueType="num">
                                      <p:cBhvr>
                                        <p:cTn id="43" dur="100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5" end="5"/>
                                            </p:txEl>
                                          </p:spTgt>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2"/>
                                        </p:tgtEl>
                                        <p:attrNameLst>
                                          <p:attrName>style.visibility</p:attrName>
                                        </p:attrNameLst>
                                      </p:cBhvr>
                                      <p:to>
                                        <p:strVal val="visible"/>
                                      </p:to>
                                    </p:set>
                                    <p:animEffect transition="in" filter="fade">
                                      <p:cBhvr>
                                        <p:cTn id="47" dur="1000"/>
                                        <p:tgtEl>
                                          <p:spTgt spid="2"/>
                                        </p:tgtEl>
                                      </p:cBhvr>
                                    </p:animEffect>
                                    <p:anim calcmode="lin" valueType="num">
                                      <p:cBhvr>
                                        <p:cTn id="48" dur="1000" fill="hold"/>
                                        <p:tgtEl>
                                          <p:spTgt spid="2"/>
                                        </p:tgtEl>
                                        <p:attrNameLst>
                                          <p:attrName>ppt_x</p:attrName>
                                        </p:attrNameLst>
                                      </p:cBhvr>
                                      <p:tavLst>
                                        <p:tav tm="0">
                                          <p:val>
                                            <p:strVal val="#ppt_x"/>
                                          </p:val>
                                        </p:tav>
                                        <p:tav tm="100000">
                                          <p:val>
                                            <p:strVal val="#ppt_x"/>
                                          </p:val>
                                        </p:tav>
                                      </p:tavLst>
                                    </p:anim>
                                    <p:anim calcmode="lin" valueType="num">
                                      <p:cBhvr>
                                        <p:cTn id="4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20" name="Group 19">
            <a:extLst>
              <a:ext uri="{FF2B5EF4-FFF2-40B4-BE49-F238E27FC236}">
                <a16:creationId xmlns:a16="http://schemas.microsoft.com/office/drawing/2014/main" id="{43BAC16E-499A-469D-81FA-C9BECD37D353}"/>
              </a:ext>
            </a:extLst>
          </p:cNvPr>
          <p:cNvGrpSpPr/>
          <p:nvPr/>
        </p:nvGrpSpPr>
        <p:grpSpPr>
          <a:xfrm>
            <a:off x="-42374" y="0"/>
            <a:ext cx="5327651" cy="7559699"/>
            <a:chOff x="1" y="-1"/>
            <a:chExt cx="5328007" cy="7560026"/>
          </a:xfrm>
        </p:grpSpPr>
        <p:sp>
          <p:nvSpPr>
            <p:cNvPr id="22" name="Rectangle 21">
              <a:extLst>
                <a:ext uri="{FF2B5EF4-FFF2-40B4-BE49-F238E27FC236}">
                  <a16:creationId xmlns:a16="http://schemas.microsoft.com/office/drawing/2014/main" id="{A534AC7F-37FA-4CE3-935A-3C375AC1DDC0}"/>
                </a:ext>
              </a:extLst>
            </p:cNvPr>
            <p:cNvSpPr/>
            <p:nvPr/>
          </p:nvSpPr>
          <p:spPr>
            <a:xfrm>
              <a:off x="3467388" y="172825"/>
              <a:ext cx="1755626" cy="154148"/>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600" b="1">
                  <a:solidFill>
                    <a:srgbClr val="898888"/>
                  </a:solidFill>
                  <a:effectLst/>
                  <a:latin typeface="Calibri" panose="020F0502020204030204" pitchFamily="34" charset="0"/>
                  <a:ea typeface="Calibri" panose="020F0502020204030204" pitchFamily="34" charset="0"/>
                </a:rPr>
                <a:t>What is sphere?</a:t>
              </a:r>
              <a:r>
                <a:rPr lang="en-US" sz="600" b="1" spc="165">
                  <a:solidFill>
                    <a:srgbClr val="898888"/>
                  </a:solidFill>
                  <a:effectLst/>
                  <a:latin typeface="Calibri" panose="020F0502020204030204" pitchFamily="34" charset="0"/>
                  <a:ea typeface="Calibri" panose="020F0502020204030204" pitchFamily="34" charset="0"/>
                </a:rPr>
                <a:t> </a:t>
              </a:r>
              <a:r>
                <a:rPr lang="en-US" sz="600" b="1">
                  <a:solidFill>
                    <a:srgbClr val="898888"/>
                  </a:solidFill>
                  <a:effectLst/>
                  <a:latin typeface="Calibri" panose="020F0502020204030204" pitchFamily="34" charset="0"/>
                  <a:ea typeface="Calibri" panose="020F0502020204030204" pitchFamily="34" charset="0"/>
                </a:rPr>
                <a:t>–</a:t>
              </a:r>
              <a:r>
                <a:rPr lang="en-US" sz="600" b="1" spc="170">
                  <a:solidFill>
                    <a:srgbClr val="898888"/>
                  </a:solidFill>
                  <a:effectLst/>
                  <a:latin typeface="Calibri" panose="020F0502020204030204" pitchFamily="34" charset="0"/>
                  <a:ea typeface="Calibri" panose="020F0502020204030204" pitchFamily="34" charset="0"/>
                </a:rPr>
                <a:t> </a:t>
              </a:r>
              <a:r>
                <a:rPr lang="en-US" sz="600" b="1">
                  <a:solidFill>
                    <a:srgbClr val="898888"/>
                  </a:solidFill>
                  <a:effectLst/>
                  <a:latin typeface="Calibri" panose="020F0502020204030204" pitchFamily="34" charset="0"/>
                  <a:ea typeface="Calibri" panose="020F0502020204030204" pitchFamily="34" charset="0"/>
                </a:rPr>
                <a:t>the handbook</a:t>
              </a:r>
              <a:endParaRPr lang="en-US" sz="900">
                <a:solidFill>
                  <a:srgbClr val="1C1C1A"/>
                </a:solidFill>
                <a:effectLst/>
                <a:latin typeface="Calibri" panose="020F0502020204030204" pitchFamily="34" charset="0"/>
                <a:ea typeface="Calibri" panose="020F0502020204030204" pitchFamily="34" charset="0"/>
              </a:endParaRPr>
            </a:p>
          </p:txBody>
        </p:sp>
        <p:sp>
          <p:nvSpPr>
            <p:cNvPr id="23" name="Shape 500205">
              <a:extLst>
                <a:ext uri="{FF2B5EF4-FFF2-40B4-BE49-F238E27FC236}">
                  <a16:creationId xmlns:a16="http://schemas.microsoft.com/office/drawing/2014/main" id="{E23F1A91-6BFC-4EFE-95FA-1EAD13CCC91D}"/>
                </a:ext>
              </a:extLst>
            </p:cNvPr>
            <p:cNvSpPr/>
            <p:nvPr/>
          </p:nvSpPr>
          <p:spPr>
            <a:xfrm>
              <a:off x="1" y="-1"/>
              <a:ext cx="5328007" cy="7560026"/>
            </a:xfrm>
            <a:custGeom>
              <a:avLst/>
              <a:gdLst/>
              <a:ahLst/>
              <a:cxnLst/>
              <a:rect l="0" t="0" r="0" b="0"/>
              <a:pathLst>
                <a:path w="5328006" h="7559993">
                  <a:moveTo>
                    <a:pt x="0" y="0"/>
                  </a:moveTo>
                  <a:lnTo>
                    <a:pt x="5328006" y="0"/>
                  </a:lnTo>
                  <a:lnTo>
                    <a:pt x="5328006" y="7559993"/>
                  </a:lnTo>
                  <a:lnTo>
                    <a:pt x="0" y="7559993"/>
                  </a:lnTo>
                  <a:lnTo>
                    <a:pt x="0" y="0"/>
                  </a:lnTo>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 name="Shape 706">
              <a:extLst>
                <a:ext uri="{FF2B5EF4-FFF2-40B4-BE49-F238E27FC236}">
                  <a16:creationId xmlns:a16="http://schemas.microsoft.com/office/drawing/2014/main" id="{1F74A1E1-D12E-4319-B498-15E5787975F2}"/>
                </a:ext>
              </a:extLst>
            </p:cNvPr>
            <p:cNvSpPr/>
            <p:nvPr/>
          </p:nvSpPr>
          <p:spPr>
            <a:xfrm>
              <a:off x="1707747" y="2673449"/>
              <a:ext cx="138697" cy="130487"/>
            </a:xfrm>
            <a:custGeom>
              <a:avLst/>
              <a:gdLst/>
              <a:ahLst/>
              <a:cxnLst/>
              <a:rect l="0" t="0" r="0" b="0"/>
              <a:pathLst>
                <a:path w="138697" h="130486">
                  <a:moveTo>
                    <a:pt x="69493" y="20"/>
                  </a:moveTo>
                  <a:cubicBezTo>
                    <a:pt x="93300" y="81"/>
                    <a:pt x="115881" y="14154"/>
                    <a:pt x="125654" y="37471"/>
                  </a:cubicBezTo>
                  <a:cubicBezTo>
                    <a:pt x="138697" y="68561"/>
                    <a:pt x="124079" y="104362"/>
                    <a:pt x="93002" y="117430"/>
                  </a:cubicBezTo>
                  <a:cubicBezTo>
                    <a:pt x="61874" y="130486"/>
                    <a:pt x="26073" y="115856"/>
                    <a:pt x="13043" y="84766"/>
                  </a:cubicBezTo>
                  <a:cubicBezTo>
                    <a:pt x="0" y="53638"/>
                    <a:pt x="14605" y="17850"/>
                    <a:pt x="45707" y="4807"/>
                  </a:cubicBezTo>
                  <a:cubicBezTo>
                    <a:pt x="53486" y="1537"/>
                    <a:pt x="61558" y="0"/>
                    <a:pt x="69493" y="20"/>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5" name="Shape 707">
              <a:extLst>
                <a:ext uri="{FF2B5EF4-FFF2-40B4-BE49-F238E27FC236}">
                  <a16:creationId xmlns:a16="http://schemas.microsoft.com/office/drawing/2014/main" id="{85A04643-4AE6-4151-9BB5-079F5E517D0D}"/>
                </a:ext>
              </a:extLst>
            </p:cNvPr>
            <p:cNvSpPr/>
            <p:nvPr/>
          </p:nvSpPr>
          <p:spPr>
            <a:xfrm>
              <a:off x="1422296" y="2709419"/>
              <a:ext cx="129680" cy="126860"/>
            </a:xfrm>
            <a:custGeom>
              <a:avLst/>
              <a:gdLst/>
              <a:ahLst/>
              <a:cxnLst/>
              <a:rect l="0" t="0" r="0" b="0"/>
              <a:pathLst>
                <a:path w="129680" h="126860">
                  <a:moveTo>
                    <a:pt x="72555" y="4267"/>
                  </a:moveTo>
                  <a:cubicBezTo>
                    <a:pt x="106020" y="8573"/>
                    <a:pt x="129680" y="39129"/>
                    <a:pt x="125438" y="72606"/>
                  </a:cubicBezTo>
                  <a:cubicBezTo>
                    <a:pt x="122555" y="95009"/>
                    <a:pt x="107874" y="113068"/>
                    <a:pt x="88392" y="121247"/>
                  </a:cubicBezTo>
                  <a:cubicBezTo>
                    <a:pt x="78854" y="125235"/>
                    <a:pt x="68148" y="126860"/>
                    <a:pt x="57125" y="125438"/>
                  </a:cubicBezTo>
                  <a:cubicBezTo>
                    <a:pt x="23647" y="121183"/>
                    <a:pt x="0" y="90576"/>
                    <a:pt x="4267" y="57137"/>
                  </a:cubicBezTo>
                  <a:cubicBezTo>
                    <a:pt x="8522" y="23698"/>
                    <a:pt x="39116" y="0"/>
                    <a:pt x="72555" y="4267"/>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6" name="Shape 708">
              <a:extLst>
                <a:ext uri="{FF2B5EF4-FFF2-40B4-BE49-F238E27FC236}">
                  <a16:creationId xmlns:a16="http://schemas.microsoft.com/office/drawing/2014/main" id="{CB7D5B8F-B6A5-45B7-BB29-92F72B65D0B8}"/>
                </a:ext>
              </a:extLst>
            </p:cNvPr>
            <p:cNvSpPr/>
            <p:nvPr/>
          </p:nvSpPr>
          <p:spPr>
            <a:xfrm>
              <a:off x="1147094" y="2601009"/>
              <a:ext cx="138100" cy="127067"/>
            </a:xfrm>
            <a:custGeom>
              <a:avLst/>
              <a:gdLst/>
              <a:ahLst/>
              <a:cxnLst/>
              <a:rect l="0" t="0" r="0" b="0"/>
              <a:pathLst>
                <a:path w="138100" h="127067">
                  <a:moveTo>
                    <a:pt x="60711" y="2135"/>
                  </a:moveTo>
                  <a:cubicBezTo>
                    <a:pt x="76194" y="0"/>
                    <a:pt x="92494" y="3763"/>
                    <a:pt x="105943" y="13935"/>
                  </a:cubicBezTo>
                  <a:cubicBezTo>
                    <a:pt x="132804" y="34319"/>
                    <a:pt x="138100" y="72622"/>
                    <a:pt x="117716" y="99533"/>
                  </a:cubicBezTo>
                  <a:cubicBezTo>
                    <a:pt x="111011" y="108398"/>
                    <a:pt x="102311" y="114913"/>
                    <a:pt x="92697" y="118939"/>
                  </a:cubicBezTo>
                  <a:cubicBezTo>
                    <a:pt x="73292" y="127067"/>
                    <a:pt x="50140" y="124946"/>
                    <a:pt x="32156" y="111306"/>
                  </a:cubicBezTo>
                  <a:cubicBezTo>
                    <a:pt x="5296" y="90948"/>
                    <a:pt x="0" y="52632"/>
                    <a:pt x="20384" y="25721"/>
                  </a:cubicBezTo>
                  <a:cubicBezTo>
                    <a:pt x="30563" y="12303"/>
                    <a:pt x="45228" y="4270"/>
                    <a:pt x="60711" y="2135"/>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7" name="Shape 709">
              <a:extLst>
                <a:ext uri="{FF2B5EF4-FFF2-40B4-BE49-F238E27FC236}">
                  <a16:creationId xmlns:a16="http://schemas.microsoft.com/office/drawing/2014/main" id="{8AF87D85-084D-4591-9BEB-C807A245D745}"/>
                </a:ext>
              </a:extLst>
            </p:cNvPr>
            <p:cNvSpPr/>
            <p:nvPr/>
          </p:nvSpPr>
          <p:spPr>
            <a:xfrm>
              <a:off x="967469" y="2371232"/>
              <a:ext cx="138748" cy="130459"/>
            </a:xfrm>
            <a:custGeom>
              <a:avLst/>
              <a:gdLst/>
              <a:ahLst/>
              <a:cxnLst/>
              <a:rect l="0" t="0" r="0" b="0"/>
              <a:pathLst>
                <a:path w="138748" h="130458">
                  <a:moveTo>
                    <a:pt x="69458" y="18"/>
                  </a:moveTo>
                  <a:cubicBezTo>
                    <a:pt x="93257" y="71"/>
                    <a:pt x="115872" y="14120"/>
                    <a:pt x="125692" y="37456"/>
                  </a:cubicBezTo>
                  <a:cubicBezTo>
                    <a:pt x="138748" y="68533"/>
                    <a:pt x="124143" y="104322"/>
                    <a:pt x="93027" y="117403"/>
                  </a:cubicBezTo>
                  <a:lnTo>
                    <a:pt x="92989" y="117428"/>
                  </a:lnTo>
                  <a:cubicBezTo>
                    <a:pt x="61900" y="130458"/>
                    <a:pt x="26162" y="115853"/>
                    <a:pt x="13081" y="84789"/>
                  </a:cubicBezTo>
                  <a:cubicBezTo>
                    <a:pt x="0" y="53661"/>
                    <a:pt x="14580" y="17886"/>
                    <a:pt x="45695" y="4805"/>
                  </a:cubicBezTo>
                  <a:cubicBezTo>
                    <a:pt x="53461" y="1538"/>
                    <a:pt x="61525" y="0"/>
                    <a:pt x="69458" y="18"/>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8" name="Shape 710">
              <a:extLst>
                <a:ext uri="{FF2B5EF4-FFF2-40B4-BE49-F238E27FC236}">
                  <a16:creationId xmlns:a16="http://schemas.microsoft.com/office/drawing/2014/main" id="{0734D3BE-C77D-4E56-9369-4EBF0F0B939F}"/>
                </a:ext>
              </a:extLst>
            </p:cNvPr>
            <p:cNvSpPr/>
            <p:nvPr/>
          </p:nvSpPr>
          <p:spPr>
            <a:xfrm>
              <a:off x="932110" y="2077585"/>
              <a:ext cx="129654" cy="126822"/>
            </a:xfrm>
            <a:custGeom>
              <a:avLst/>
              <a:gdLst/>
              <a:ahLst/>
              <a:cxnLst/>
              <a:rect l="0" t="0" r="0" b="0"/>
              <a:pathLst>
                <a:path w="129654" h="126822">
                  <a:moveTo>
                    <a:pt x="72542" y="4242"/>
                  </a:moveTo>
                  <a:cubicBezTo>
                    <a:pt x="105982" y="8509"/>
                    <a:pt x="129654" y="39065"/>
                    <a:pt x="125451" y="72530"/>
                  </a:cubicBezTo>
                  <a:lnTo>
                    <a:pt x="125438" y="72479"/>
                  </a:lnTo>
                  <a:cubicBezTo>
                    <a:pt x="122580" y="94958"/>
                    <a:pt x="107848" y="113005"/>
                    <a:pt x="88405" y="121171"/>
                  </a:cubicBezTo>
                  <a:cubicBezTo>
                    <a:pt x="78867" y="125171"/>
                    <a:pt x="68174" y="126822"/>
                    <a:pt x="57150" y="125400"/>
                  </a:cubicBezTo>
                  <a:cubicBezTo>
                    <a:pt x="23685" y="121145"/>
                    <a:pt x="0" y="90589"/>
                    <a:pt x="4254" y="57150"/>
                  </a:cubicBezTo>
                  <a:cubicBezTo>
                    <a:pt x="8509" y="23660"/>
                    <a:pt x="39078" y="0"/>
                    <a:pt x="72542" y="4242"/>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9" name="Shape 711">
              <a:extLst>
                <a:ext uri="{FF2B5EF4-FFF2-40B4-BE49-F238E27FC236}">
                  <a16:creationId xmlns:a16="http://schemas.microsoft.com/office/drawing/2014/main" id="{A7D33843-7745-477D-B23E-C86977D8990F}"/>
                </a:ext>
              </a:extLst>
            </p:cNvPr>
            <p:cNvSpPr/>
            <p:nvPr/>
          </p:nvSpPr>
          <p:spPr>
            <a:xfrm>
              <a:off x="1038391" y="1808721"/>
              <a:ext cx="138087" cy="127060"/>
            </a:xfrm>
            <a:custGeom>
              <a:avLst/>
              <a:gdLst/>
              <a:ahLst/>
              <a:cxnLst/>
              <a:rect l="0" t="0" r="0" b="0"/>
              <a:pathLst>
                <a:path w="138087" h="127060">
                  <a:moveTo>
                    <a:pt x="60676" y="2140"/>
                  </a:moveTo>
                  <a:cubicBezTo>
                    <a:pt x="76156" y="0"/>
                    <a:pt x="92456" y="3763"/>
                    <a:pt x="105905" y="13929"/>
                  </a:cubicBezTo>
                  <a:cubicBezTo>
                    <a:pt x="132791" y="34261"/>
                    <a:pt x="138087" y="72603"/>
                    <a:pt x="117754" y="99501"/>
                  </a:cubicBezTo>
                  <a:lnTo>
                    <a:pt x="117742" y="99463"/>
                  </a:lnTo>
                  <a:cubicBezTo>
                    <a:pt x="111011" y="108379"/>
                    <a:pt x="102311" y="114894"/>
                    <a:pt x="92710" y="118932"/>
                  </a:cubicBezTo>
                  <a:cubicBezTo>
                    <a:pt x="73279" y="127060"/>
                    <a:pt x="50190" y="124952"/>
                    <a:pt x="32195" y="111300"/>
                  </a:cubicBezTo>
                  <a:cubicBezTo>
                    <a:pt x="5271" y="90980"/>
                    <a:pt x="0" y="52664"/>
                    <a:pt x="20371" y="25765"/>
                  </a:cubicBezTo>
                  <a:cubicBezTo>
                    <a:pt x="30537" y="12322"/>
                    <a:pt x="45196" y="4280"/>
                    <a:pt x="60676" y="2140"/>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30" name="Shape 712">
              <a:extLst>
                <a:ext uri="{FF2B5EF4-FFF2-40B4-BE49-F238E27FC236}">
                  <a16:creationId xmlns:a16="http://schemas.microsoft.com/office/drawing/2014/main" id="{21E01CBA-ED16-44FC-AF2E-698AC8ECB1CE}"/>
                </a:ext>
              </a:extLst>
            </p:cNvPr>
            <p:cNvSpPr/>
            <p:nvPr/>
          </p:nvSpPr>
          <p:spPr>
            <a:xfrm>
              <a:off x="1269259" y="1630788"/>
              <a:ext cx="138722" cy="130459"/>
            </a:xfrm>
            <a:custGeom>
              <a:avLst/>
              <a:gdLst/>
              <a:ahLst/>
              <a:cxnLst/>
              <a:rect l="0" t="0" r="0" b="0"/>
              <a:pathLst>
                <a:path w="138722" h="130458">
                  <a:moveTo>
                    <a:pt x="69430" y="13"/>
                  </a:moveTo>
                  <a:cubicBezTo>
                    <a:pt x="93224" y="50"/>
                    <a:pt x="115827" y="14088"/>
                    <a:pt x="125628" y="37405"/>
                  </a:cubicBezTo>
                  <a:cubicBezTo>
                    <a:pt x="138722" y="68520"/>
                    <a:pt x="124143" y="104283"/>
                    <a:pt x="93078" y="117402"/>
                  </a:cubicBezTo>
                  <a:cubicBezTo>
                    <a:pt x="93040" y="117415"/>
                    <a:pt x="93002" y="117440"/>
                    <a:pt x="92964" y="117440"/>
                  </a:cubicBezTo>
                  <a:cubicBezTo>
                    <a:pt x="61913" y="130458"/>
                    <a:pt x="26149" y="115891"/>
                    <a:pt x="13081" y="84852"/>
                  </a:cubicBezTo>
                  <a:cubicBezTo>
                    <a:pt x="0" y="53737"/>
                    <a:pt x="14554" y="17923"/>
                    <a:pt x="45669" y="4817"/>
                  </a:cubicBezTo>
                  <a:cubicBezTo>
                    <a:pt x="53435" y="1543"/>
                    <a:pt x="61499" y="0"/>
                    <a:pt x="69430" y="13"/>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31" name="Shape 713">
              <a:extLst>
                <a:ext uri="{FF2B5EF4-FFF2-40B4-BE49-F238E27FC236}">
                  <a16:creationId xmlns:a16="http://schemas.microsoft.com/office/drawing/2014/main" id="{85E8F598-2F94-49D8-AA75-5D5BB25DAF25}"/>
                </a:ext>
              </a:extLst>
            </p:cNvPr>
            <p:cNvSpPr/>
            <p:nvPr/>
          </p:nvSpPr>
          <p:spPr>
            <a:xfrm>
              <a:off x="1712073" y="2904336"/>
              <a:ext cx="89929" cy="86268"/>
            </a:xfrm>
            <a:custGeom>
              <a:avLst/>
              <a:gdLst/>
              <a:ahLst/>
              <a:cxnLst/>
              <a:rect l="0" t="0" r="0" b="0"/>
              <a:pathLst>
                <a:path w="89929" h="86267">
                  <a:moveTo>
                    <a:pt x="50617" y="710"/>
                  </a:moveTo>
                  <a:cubicBezTo>
                    <a:pt x="66344" y="2840"/>
                    <a:pt x="80039" y="14125"/>
                    <a:pt x="84468" y="30375"/>
                  </a:cubicBezTo>
                  <a:cubicBezTo>
                    <a:pt x="89929" y="50339"/>
                    <a:pt x="79540" y="70837"/>
                    <a:pt x="60985" y="78622"/>
                  </a:cubicBezTo>
                  <a:cubicBezTo>
                    <a:pt x="59385" y="79295"/>
                    <a:pt x="57671" y="79879"/>
                    <a:pt x="55893" y="80362"/>
                  </a:cubicBezTo>
                  <a:cubicBezTo>
                    <a:pt x="34214" y="86267"/>
                    <a:pt x="11811" y="73491"/>
                    <a:pt x="5893" y="51774"/>
                  </a:cubicBezTo>
                  <a:cubicBezTo>
                    <a:pt x="0" y="30108"/>
                    <a:pt x="12802" y="7705"/>
                    <a:pt x="34480" y="1787"/>
                  </a:cubicBezTo>
                  <a:cubicBezTo>
                    <a:pt x="39906" y="307"/>
                    <a:pt x="45375" y="0"/>
                    <a:pt x="50617" y="710"/>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32" name="Shape 714">
              <a:extLst>
                <a:ext uri="{FF2B5EF4-FFF2-40B4-BE49-F238E27FC236}">
                  <a16:creationId xmlns:a16="http://schemas.microsoft.com/office/drawing/2014/main" id="{F32DB52C-B02C-4BC8-8837-E64C8CD64921}"/>
                </a:ext>
              </a:extLst>
            </p:cNvPr>
            <p:cNvSpPr/>
            <p:nvPr/>
          </p:nvSpPr>
          <p:spPr>
            <a:xfrm>
              <a:off x="1520233" y="2931157"/>
              <a:ext cx="81559" cy="81548"/>
            </a:xfrm>
            <a:custGeom>
              <a:avLst/>
              <a:gdLst/>
              <a:ahLst/>
              <a:cxnLst/>
              <a:rect l="0" t="0" r="0" b="0"/>
              <a:pathLst>
                <a:path w="81559" h="81547">
                  <a:moveTo>
                    <a:pt x="40691" y="76"/>
                  </a:moveTo>
                  <a:cubicBezTo>
                    <a:pt x="63183" y="0"/>
                    <a:pt x="81445" y="18186"/>
                    <a:pt x="81509" y="40665"/>
                  </a:cubicBezTo>
                  <a:cubicBezTo>
                    <a:pt x="81559" y="57645"/>
                    <a:pt x="71222" y="72174"/>
                    <a:pt x="56502" y="78334"/>
                  </a:cubicBezTo>
                  <a:cubicBezTo>
                    <a:pt x="51702" y="80353"/>
                    <a:pt x="46444" y="81496"/>
                    <a:pt x="40907" y="81470"/>
                  </a:cubicBezTo>
                  <a:cubicBezTo>
                    <a:pt x="18428" y="81547"/>
                    <a:pt x="127" y="63386"/>
                    <a:pt x="64" y="40907"/>
                  </a:cubicBezTo>
                  <a:cubicBezTo>
                    <a:pt x="0" y="18415"/>
                    <a:pt x="18212" y="127"/>
                    <a:pt x="40691" y="76"/>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33" name="Shape 715">
              <a:extLst>
                <a:ext uri="{FF2B5EF4-FFF2-40B4-BE49-F238E27FC236}">
                  <a16:creationId xmlns:a16="http://schemas.microsoft.com/office/drawing/2014/main" id="{B5981D3B-AD67-45AB-A8CE-A74D73CF5D83}"/>
                </a:ext>
              </a:extLst>
            </p:cNvPr>
            <p:cNvSpPr/>
            <p:nvPr/>
          </p:nvSpPr>
          <p:spPr>
            <a:xfrm>
              <a:off x="1319487" y="2905640"/>
              <a:ext cx="90208" cy="82825"/>
            </a:xfrm>
            <a:custGeom>
              <a:avLst/>
              <a:gdLst/>
              <a:ahLst/>
              <a:cxnLst/>
              <a:rect l="0" t="0" r="0" b="0"/>
              <a:pathLst>
                <a:path w="90208" h="82824">
                  <a:moveTo>
                    <a:pt x="39350" y="749"/>
                  </a:moveTo>
                  <a:cubicBezTo>
                    <a:pt x="44586" y="0"/>
                    <a:pt x="50054" y="264"/>
                    <a:pt x="55486" y="1696"/>
                  </a:cubicBezTo>
                  <a:cubicBezTo>
                    <a:pt x="77241" y="7449"/>
                    <a:pt x="90208" y="29738"/>
                    <a:pt x="84480" y="51468"/>
                  </a:cubicBezTo>
                  <a:cubicBezTo>
                    <a:pt x="81115" y="64193"/>
                    <a:pt x="72085" y="73934"/>
                    <a:pt x="60833" y="78658"/>
                  </a:cubicBezTo>
                  <a:cubicBezTo>
                    <a:pt x="52832" y="82011"/>
                    <a:pt x="43713" y="82824"/>
                    <a:pt x="34747" y="80449"/>
                  </a:cubicBezTo>
                  <a:cubicBezTo>
                    <a:pt x="12992" y="74696"/>
                    <a:pt x="0" y="52445"/>
                    <a:pt x="5753" y="30703"/>
                  </a:cubicBezTo>
                  <a:cubicBezTo>
                    <a:pt x="10030" y="14368"/>
                    <a:pt x="23644" y="2997"/>
                    <a:pt x="39350" y="749"/>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34" name="Shape 716">
              <a:extLst>
                <a:ext uri="{FF2B5EF4-FFF2-40B4-BE49-F238E27FC236}">
                  <a16:creationId xmlns:a16="http://schemas.microsoft.com/office/drawing/2014/main" id="{CA579F46-1548-4E73-BC97-0321024D2F07}"/>
                </a:ext>
              </a:extLst>
            </p:cNvPr>
            <p:cNvSpPr/>
            <p:nvPr/>
          </p:nvSpPr>
          <p:spPr>
            <a:xfrm>
              <a:off x="1134764" y="2829437"/>
              <a:ext cx="93002" cy="84566"/>
            </a:xfrm>
            <a:custGeom>
              <a:avLst/>
              <a:gdLst/>
              <a:ahLst/>
              <a:cxnLst/>
              <a:rect l="0" t="0" r="0" b="0"/>
              <a:pathLst>
                <a:path w="93002" h="84565">
                  <a:moveTo>
                    <a:pt x="51354" y="1884"/>
                  </a:moveTo>
                  <a:cubicBezTo>
                    <a:pt x="56605" y="2512"/>
                    <a:pt x="61820" y="4180"/>
                    <a:pt x="66700" y="6968"/>
                  </a:cubicBezTo>
                  <a:cubicBezTo>
                    <a:pt x="86246" y="18105"/>
                    <a:pt x="93002" y="42959"/>
                    <a:pt x="81902" y="62492"/>
                  </a:cubicBezTo>
                  <a:cubicBezTo>
                    <a:pt x="77254" y="70595"/>
                    <a:pt x="70282" y="76500"/>
                    <a:pt x="62281" y="79853"/>
                  </a:cubicBezTo>
                  <a:cubicBezTo>
                    <a:pt x="51029" y="84565"/>
                    <a:pt x="37744" y="84171"/>
                    <a:pt x="26314" y="77669"/>
                  </a:cubicBezTo>
                  <a:lnTo>
                    <a:pt x="26352" y="77656"/>
                  </a:lnTo>
                  <a:cubicBezTo>
                    <a:pt x="6807" y="66518"/>
                    <a:pt x="0" y="41639"/>
                    <a:pt x="11163" y="22131"/>
                  </a:cubicBezTo>
                  <a:cubicBezTo>
                    <a:pt x="19517" y="7472"/>
                    <a:pt x="35600" y="0"/>
                    <a:pt x="51354" y="1884"/>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35" name="Shape 717">
              <a:extLst>
                <a:ext uri="{FF2B5EF4-FFF2-40B4-BE49-F238E27FC236}">
                  <a16:creationId xmlns:a16="http://schemas.microsoft.com/office/drawing/2014/main" id="{37BBD0F4-2511-4E48-B08E-0B5A96BD3393}"/>
                </a:ext>
              </a:extLst>
            </p:cNvPr>
            <p:cNvSpPr/>
            <p:nvPr/>
          </p:nvSpPr>
          <p:spPr>
            <a:xfrm>
              <a:off x="978940" y="2711128"/>
              <a:ext cx="89471" cy="84485"/>
            </a:xfrm>
            <a:custGeom>
              <a:avLst/>
              <a:gdLst/>
              <a:ahLst/>
              <a:cxnLst/>
              <a:rect l="0" t="0" r="0" b="0"/>
              <a:pathLst>
                <a:path w="89471" h="84484">
                  <a:moveTo>
                    <a:pt x="44610" y="37"/>
                  </a:moveTo>
                  <a:cubicBezTo>
                    <a:pt x="55032" y="0"/>
                    <a:pt x="65468" y="3934"/>
                    <a:pt x="73444" y="11840"/>
                  </a:cubicBezTo>
                  <a:cubicBezTo>
                    <a:pt x="89395" y="27689"/>
                    <a:pt x="89471" y="53470"/>
                    <a:pt x="73609" y="69434"/>
                  </a:cubicBezTo>
                  <a:cubicBezTo>
                    <a:pt x="69774" y="73346"/>
                    <a:pt x="65253" y="76292"/>
                    <a:pt x="60503" y="78286"/>
                  </a:cubicBezTo>
                  <a:cubicBezTo>
                    <a:pt x="45745" y="84484"/>
                    <a:pt x="28092" y="81588"/>
                    <a:pt x="16027" y="69637"/>
                  </a:cubicBezTo>
                  <a:cubicBezTo>
                    <a:pt x="102" y="53762"/>
                    <a:pt x="0" y="28032"/>
                    <a:pt x="15862" y="12055"/>
                  </a:cubicBezTo>
                  <a:cubicBezTo>
                    <a:pt x="23781" y="4080"/>
                    <a:pt x="34188" y="73"/>
                    <a:pt x="44610" y="37"/>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36" name="Shape 718">
              <a:extLst>
                <a:ext uri="{FF2B5EF4-FFF2-40B4-BE49-F238E27FC236}">
                  <a16:creationId xmlns:a16="http://schemas.microsoft.com/office/drawing/2014/main" id="{CF8F2BD7-61DD-418D-B5EA-56C2CE4D4D72}"/>
                </a:ext>
              </a:extLst>
            </p:cNvPr>
            <p:cNvSpPr/>
            <p:nvPr/>
          </p:nvSpPr>
          <p:spPr>
            <a:xfrm>
              <a:off x="856155" y="2552724"/>
              <a:ext cx="93002" cy="87775"/>
            </a:xfrm>
            <a:custGeom>
              <a:avLst/>
              <a:gdLst/>
              <a:ahLst/>
              <a:cxnLst/>
              <a:rect l="0" t="0" r="0" b="0"/>
              <a:pathLst>
                <a:path w="93002" h="87774">
                  <a:moveTo>
                    <a:pt x="41310" y="2020"/>
                  </a:moveTo>
                  <a:cubicBezTo>
                    <a:pt x="57054" y="0"/>
                    <a:pt x="73196" y="7349"/>
                    <a:pt x="81674" y="21912"/>
                  </a:cubicBezTo>
                  <a:cubicBezTo>
                    <a:pt x="93002" y="41356"/>
                    <a:pt x="86411" y="66261"/>
                    <a:pt x="67005" y="77589"/>
                  </a:cubicBezTo>
                  <a:cubicBezTo>
                    <a:pt x="65405" y="78516"/>
                    <a:pt x="63843" y="79303"/>
                    <a:pt x="62192" y="80002"/>
                  </a:cubicBezTo>
                  <a:cubicBezTo>
                    <a:pt x="43637" y="87774"/>
                    <a:pt x="21717" y="80764"/>
                    <a:pt x="11316" y="62908"/>
                  </a:cubicBezTo>
                  <a:cubicBezTo>
                    <a:pt x="0" y="43477"/>
                    <a:pt x="6579" y="18547"/>
                    <a:pt x="25997" y="7244"/>
                  </a:cubicBezTo>
                  <a:cubicBezTo>
                    <a:pt x="30858" y="4408"/>
                    <a:pt x="36062" y="2694"/>
                    <a:pt x="41310" y="2020"/>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37" name="Shape 719">
              <a:extLst>
                <a:ext uri="{FF2B5EF4-FFF2-40B4-BE49-F238E27FC236}">
                  <a16:creationId xmlns:a16="http://schemas.microsoft.com/office/drawing/2014/main" id="{DF2FA59F-E474-47AC-8233-A03B186B8BBA}"/>
                </a:ext>
              </a:extLst>
            </p:cNvPr>
            <p:cNvSpPr/>
            <p:nvPr/>
          </p:nvSpPr>
          <p:spPr>
            <a:xfrm>
              <a:off x="780720" y="2371499"/>
              <a:ext cx="89954" cy="86247"/>
            </a:xfrm>
            <a:custGeom>
              <a:avLst/>
              <a:gdLst/>
              <a:ahLst/>
              <a:cxnLst/>
              <a:rect l="0" t="0" r="0" b="0"/>
              <a:pathLst>
                <a:path w="89954" h="86246">
                  <a:moveTo>
                    <a:pt x="50621" y="704"/>
                  </a:moveTo>
                  <a:cubicBezTo>
                    <a:pt x="66355" y="2816"/>
                    <a:pt x="80064" y="14065"/>
                    <a:pt x="84493" y="30315"/>
                  </a:cubicBezTo>
                  <a:cubicBezTo>
                    <a:pt x="89954" y="50292"/>
                    <a:pt x="79578" y="70828"/>
                    <a:pt x="61011" y="78575"/>
                  </a:cubicBezTo>
                  <a:cubicBezTo>
                    <a:pt x="59360" y="79261"/>
                    <a:pt x="57683" y="79883"/>
                    <a:pt x="55931" y="80353"/>
                  </a:cubicBezTo>
                  <a:cubicBezTo>
                    <a:pt x="34252" y="86246"/>
                    <a:pt x="11862" y="73470"/>
                    <a:pt x="5931" y="51753"/>
                  </a:cubicBezTo>
                  <a:cubicBezTo>
                    <a:pt x="0" y="30099"/>
                    <a:pt x="12802" y="7709"/>
                    <a:pt x="34480" y="1791"/>
                  </a:cubicBezTo>
                  <a:cubicBezTo>
                    <a:pt x="39907" y="311"/>
                    <a:pt x="45376" y="0"/>
                    <a:pt x="50621" y="704"/>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38" name="Shape 720">
              <a:extLst>
                <a:ext uri="{FF2B5EF4-FFF2-40B4-BE49-F238E27FC236}">
                  <a16:creationId xmlns:a16="http://schemas.microsoft.com/office/drawing/2014/main" id="{19D84B45-0F07-410D-884E-152911158613}"/>
                </a:ext>
              </a:extLst>
            </p:cNvPr>
            <p:cNvSpPr/>
            <p:nvPr/>
          </p:nvSpPr>
          <p:spPr>
            <a:xfrm>
              <a:off x="758529" y="2175522"/>
              <a:ext cx="81585" cy="81573"/>
            </a:xfrm>
            <a:custGeom>
              <a:avLst/>
              <a:gdLst/>
              <a:ahLst/>
              <a:cxnLst/>
              <a:rect l="0" t="0" r="0" b="0"/>
              <a:pathLst>
                <a:path w="81585" h="81572">
                  <a:moveTo>
                    <a:pt x="40640" y="89"/>
                  </a:moveTo>
                  <a:cubicBezTo>
                    <a:pt x="63157" y="0"/>
                    <a:pt x="81420" y="18174"/>
                    <a:pt x="81483" y="40653"/>
                  </a:cubicBezTo>
                  <a:lnTo>
                    <a:pt x="81521" y="40640"/>
                  </a:lnTo>
                  <a:cubicBezTo>
                    <a:pt x="81585" y="57620"/>
                    <a:pt x="71222" y="72200"/>
                    <a:pt x="56502" y="78372"/>
                  </a:cubicBezTo>
                  <a:cubicBezTo>
                    <a:pt x="51740" y="80366"/>
                    <a:pt x="46457" y="81483"/>
                    <a:pt x="40907" y="81509"/>
                  </a:cubicBezTo>
                  <a:cubicBezTo>
                    <a:pt x="18428" y="81572"/>
                    <a:pt x="165" y="63398"/>
                    <a:pt x="64" y="40945"/>
                  </a:cubicBezTo>
                  <a:cubicBezTo>
                    <a:pt x="0" y="18453"/>
                    <a:pt x="18186" y="140"/>
                    <a:pt x="40640" y="89"/>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39" name="Shape 721">
              <a:extLst>
                <a:ext uri="{FF2B5EF4-FFF2-40B4-BE49-F238E27FC236}">
                  <a16:creationId xmlns:a16="http://schemas.microsoft.com/office/drawing/2014/main" id="{D39DEE2A-EB22-49EA-B453-92F65452F831}"/>
                </a:ext>
              </a:extLst>
            </p:cNvPr>
            <p:cNvSpPr/>
            <p:nvPr/>
          </p:nvSpPr>
          <p:spPr>
            <a:xfrm>
              <a:off x="779362" y="1978799"/>
              <a:ext cx="90183" cy="82818"/>
            </a:xfrm>
            <a:custGeom>
              <a:avLst/>
              <a:gdLst/>
              <a:ahLst/>
              <a:cxnLst/>
              <a:rect l="0" t="0" r="0" b="0"/>
              <a:pathLst>
                <a:path w="90183" h="82817">
                  <a:moveTo>
                    <a:pt x="39316" y="753"/>
                  </a:moveTo>
                  <a:cubicBezTo>
                    <a:pt x="44547" y="0"/>
                    <a:pt x="50013" y="260"/>
                    <a:pt x="55448" y="1689"/>
                  </a:cubicBezTo>
                  <a:cubicBezTo>
                    <a:pt x="77229" y="7404"/>
                    <a:pt x="90183" y="29693"/>
                    <a:pt x="84468" y="51422"/>
                  </a:cubicBezTo>
                  <a:cubicBezTo>
                    <a:pt x="81115" y="64186"/>
                    <a:pt x="72085" y="73927"/>
                    <a:pt x="60833" y="78638"/>
                  </a:cubicBezTo>
                  <a:cubicBezTo>
                    <a:pt x="52870" y="81991"/>
                    <a:pt x="43713" y="82817"/>
                    <a:pt x="34735" y="80442"/>
                  </a:cubicBezTo>
                  <a:cubicBezTo>
                    <a:pt x="13005" y="74714"/>
                    <a:pt x="0" y="52451"/>
                    <a:pt x="5728" y="30709"/>
                  </a:cubicBezTo>
                  <a:cubicBezTo>
                    <a:pt x="10043" y="14392"/>
                    <a:pt x="23623" y="3012"/>
                    <a:pt x="39316" y="753"/>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40" name="Shape 722">
              <a:extLst>
                <a:ext uri="{FF2B5EF4-FFF2-40B4-BE49-F238E27FC236}">
                  <a16:creationId xmlns:a16="http://schemas.microsoft.com/office/drawing/2014/main" id="{C31440EB-1EB8-410D-98A1-AFF903BBE3F4}"/>
                </a:ext>
              </a:extLst>
            </p:cNvPr>
            <p:cNvSpPr/>
            <p:nvPr/>
          </p:nvSpPr>
          <p:spPr>
            <a:xfrm>
              <a:off x="852838" y="1794233"/>
              <a:ext cx="93015" cy="84558"/>
            </a:xfrm>
            <a:custGeom>
              <a:avLst/>
              <a:gdLst/>
              <a:ahLst/>
              <a:cxnLst/>
              <a:rect l="0" t="0" r="0" b="0"/>
              <a:pathLst>
                <a:path w="93015" h="84557">
                  <a:moveTo>
                    <a:pt x="51339" y="1866"/>
                  </a:moveTo>
                  <a:cubicBezTo>
                    <a:pt x="56594" y="2488"/>
                    <a:pt x="61814" y="4147"/>
                    <a:pt x="66700" y="6922"/>
                  </a:cubicBezTo>
                  <a:cubicBezTo>
                    <a:pt x="86208" y="18060"/>
                    <a:pt x="93015" y="42939"/>
                    <a:pt x="81864" y="62459"/>
                  </a:cubicBezTo>
                  <a:lnTo>
                    <a:pt x="81877" y="62485"/>
                  </a:lnTo>
                  <a:cubicBezTo>
                    <a:pt x="77267" y="70562"/>
                    <a:pt x="70256" y="76506"/>
                    <a:pt x="62306" y="79833"/>
                  </a:cubicBezTo>
                  <a:cubicBezTo>
                    <a:pt x="51029" y="84557"/>
                    <a:pt x="37757" y="84164"/>
                    <a:pt x="26327" y="77649"/>
                  </a:cubicBezTo>
                  <a:cubicBezTo>
                    <a:pt x="6820" y="66485"/>
                    <a:pt x="0" y="41670"/>
                    <a:pt x="11138" y="22124"/>
                  </a:cubicBezTo>
                  <a:cubicBezTo>
                    <a:pt x="19491" y="7465"/>
                    <a:pt x="35574" y="0"/>
                    <a:pt x="51339" y="1866"/>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41" name="Shape 723">
              <a:extLst>
                <a:ext uri="{FF2B5EF4-FFF2-40B4-BE49-F238E27FC236}">
                  <a16:creationId xmlns:a16="http://schemas.microsoft.com/office/drawing/2014/main" id="{75FAA05B-89A1-458C-A055-0CDF302191CC}"/>
                </a:ext>
              </a:extLst>
            </p:cNvPr>
            <p:cNvSpPr/>
            <p:nvPr/>
          </p:nvSpPr>
          <p:spPr>
            <a:xfrm>
              <a:off x="974415" y="1638098"/>
              <a:ext cx="89510" cy="84488"/>
            </a:xfrm>
            <a:custGeom>
              <a:avLst/>
              <a:gdLst/>
              <a:ahLst/>
              <a:cxnLst/>
              <a:rect l="0" t="0" r="0" b="0"/>
              <a:pathLst>
                <a:path w="89510" h="84487">
                  <a:moveTo>
                    <a:pt x="44596" y="41"/>
                  </a:moveTo>
                  <a:cubicBezTo>
                    <a:pt x="55016" y="0"/>
                    <a:pt x="65456" y="3937"/>
                    <a:pt x="73444" y="11881"/>
                  </a:cubicBezTo>
                  <a:cubicBezTo>
                    <a:pt x="89395" y="27705"/>
                    <a:pt x="89510" y="53473"/>
                    <a:pt x="73647" y="69437"/>
                  </a:cubicBezTo>
                  <a:cubicBezTo>
                    <a:pt x="69761" y="73362"/>
                    <a:pt x="65291" y="76295"/>
                    <a:pt x="60490" y="78302"/>
                  </a:cubicBezTo>
                  <a:cubicBezTo>
                    <a:pt x="45771" y="84487"/>
                    <a:pt x="28105" y="81604"/>
                    <a:pt x="16065" y="69653"/>
                  </a:cubicBezTo>
                  <a:cubicBezTo>
                    <a:pt x="114" y="53816"/>
                    <a:pt x="0" y="28048"/>
                    <a:pt x="15862" y="12071"/>
                  </a:cubicBezTo>
                  <a:cubicBezTo>
                    <a:pt x="23774" y="4102"/>
                    <a:pt x="34176" y="83"/>
                    <a:pt x="44596" y="41"/>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42" name="Shape 724">
              <a:extLst>
                <a:ext uri="{FF2B5EF4-FFF2-40B4-BE49-F238E27FC236}">
                  <a16:creationId xmlns:a16="http://schemas.microsoft.com/office/drawing/2014/main" id="{2B9ED9D3-CADC-4514-8C0F-EF4170FAF223}"/>
                </a:ext>
              </a:extLst>
            </p:cNvPr>
            <p:cNvSpPr/>
            <p:nvPr/>
          </p:nvSpPr>
          <p:spPr>
            <a:xfrm>
              <a:off x="1129346" y="1515337"/>
              <a:ext cx="92989" cy="87783"/>
            </a:xfrm>
            <a:custGeom>
              <a:avLst/>
              <a:gdLst/>
              <a:ahLst/>
              <a:cxnLst/>
              <a:rect l="0" t="0" r="0" b="0"/>
              <a:pathLst>
                <a:path w="92989" h="87782">
                  <a:moveTo>
                    <a:pt x="41277" y="2028"/>
                  </a:moveTo>
                  <a:cubicBezTo>
                    <a:pt x="57010" y="0"/>
                    <a:pt x="73165" y="7327"/>
                    <a:pt x="81661" y="21919"/>
                  </a:cubicBezTo>
                  <a:cubicBezTo>
                    <a:pt x="92989" y="41363"/>
                    <a:pt x="86436" y="66255"/>
                    <a:pt x="66993" y="77596"/>
                  </a:cubicBezTo>
                  <a:cubicBezTo>
                    <a:pt x="65430" y="78523"/>
                    <a:pt x="63830" y="79323"/>
                    <a:pt x="62179" y="80009"/>
                  </a:cubicBezTo>
                  <a:cubicBezTo>
                    <a:pt x="43637" y="87782"/>
                    <a:pt x="21730" y="80759"/>
                    <a:pt x="11303" y="62928"/>
                  </a:cubicBezTo>
                  <a:cubicBezTo>
                    <a:pt x="0" y="43522"/>
                    <a:pt x="6528" y="18567"/>
                    <a:pt x="25984" y="7251"/>
                  </a:cubicBezTo>
                  <a:cubicBezTo>
                    <a:pt x="30836" y="4419"/>
                    <a:pt x="36033" y="2704"/>
                    <a:pt x="41277" y="2028"/>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43" name="Shape 725">
              <a:extLst>
                <a:ext uri="{FF2B5EF4-FFF2-40B4-BE49-F238E27FC236}">
                  <a16:creationId xmlns:a16="http://schemas.microsoft.com/office/drawing/2014/main" id="{F82BE182-345E-4D48-B2ED-A5782C51CFC9}"/>
                </a:ext>
              </a:extLst>
            </p:cNvPr>
            <p:cNvSpPr/>
            <p:nvPr/>
          </p:nvSpPr>
          <p:spPr>
            <a:xfrm>
              <a:off x="1896554" y="3053297"/>
              <a:ext cx="46215" cy="44075"/>
            </a:xfrm>
            <a:custGeom>
              <a:avLst/>
              <a:gdLst/>
              <a:ahLst/>
              <a:cxnLst/>
              <a:rect l="0" t="0" r="0" b="0"/>
              <a:pathLst>
                <a:path w="46215" h="44075">
                  <a:moveTo>
                    <a:pt x="30813" y="2094"/>
                  </a:moveTo>
                  <a:cubicBezTo>
                    <a:pt x="35633" y="4061"/>
                    <a:pt x="39700" y="7868"/>
                    <a:pt x="41872" y="13049"/>
                  </a:cubicBezTo>
                  <a:cubicBezTo>
                    <a:pt x="46215" y="23413"/>
                    <a:pt x="41389" y="35376"/>
                    <a:pt x="31026" y="39707"/>
                  </a:cubicBezTo>
                  <a:cubicBezTo>
                    <a:pt x="20612" y="44075"/>
                    <a:pt x="8712" y="39173"/>
                    <a:pt x="4382" y="28810"/>
                  </a:cubicBezTo>
                  <a:cubicBezTo>
                    <a:pt x="0" y="18460"/>
                    <a:pt x="4877" y="6522"/>
                    <a:pt x="15240" y="2178"/>
                  </a:cubicBezTo>
                  <a:cubicBezTo>
                    <a:pt x="20422" y="0"/>
                    <a:pt x="25994" y="127"/>
                    <a:pt x="30813" y="2094"/>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44" name="Shape 726">
              <a:extLst>
                <a:ext uri="{FF2B5EF4-FFF2-40B4-BE49-F238E27FC236}">
                  <a16:creationId xmlns:a16="http://schemas.microsoft.com/office/drawing/2014/main" id="{7F25AD5F-434B-4C71-B3A4-E7A19E509E0D}"/>
                </a:ext>
              </a:extLst>
            </p:cNvPr>
            <p:cNvSpPr/>
            <p:nvPr/>
          </p:nvSpPr>
          <p:spPr>
            <a:xfrm>
              <a:off x="1662926" y="3116995"/>
              <a:ext cx="43167" cy="43409"/>
            </a:xfrm>
            <a:custGeom>
              <a:avLst/>
              <a:gdLst/>
              <a:ahLst/>
              <a:cxnLst/>
              <a:rect l="0" t="0" r="0" b="0"/>
              <a:pathLst>
                <a:path w="43167" h="43409">
                  <a:moveTo>
                    <a:pt x="18923" y="1499"/>
                  </a:moveTo>
                  <a:cubicBezTo>
                    <a:pt x="30086" y="0"/>
                    <a:pt x="40310" y="7772"/>
                    <a:pt x="41872" y="18948"/>
                  </a:cubicBezTo>
                  <a:cubicBezTo>
                    <a:pt x="43167" y="28245"/>
                    <a:pt x="37910" y="36982"/>
                    <a:pt x="29616" y="40462"/>
                  </a:cubicBezTo>
                  <a:cubicBezTo>
                    <a:pt x="27991" y="41148"/>
                    <a:pt x="26289" y="41592"/>
                    <a:pt x="24460" y="41872"/>
                  </a:cubicBezTo>
                  <a:cubicBezTo>
                    <a:pt x="13348" y="43409"/>
                    <a:pt x="3073" y="35598"/>
                    <a:pt x="1524" y="24460"/>
                  </a:cubicBezTo>
                  <a:cubicBezTo>
                    <a:pt x="0" y="13309"/>
                    <a:pt x="7785" y="3035"/>
                    <a:pt x="18923" y="1499"/>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45" name="Shape 727">
              <a:extLst>
                <a:ext uri="{FF2B5EF4-FFF2-40B4-BE49-F238E27FC236}">
                  <a16:creationId xmlns:a16="http://schemas.microsoft.com/office/drawing/2014/main" id="{20823163-889A-4245-B113-D9A06C62501D}"/>
                </a:ext>
              </a:extLst>
            </p:cNvPr>
            <p:cNvSpPr/>
            <p:nvPr/>
          </p:nvSpPr>
          <p:spPr>
            <a:xfrm>
              <a:off x="1419194" y="3118184"/>
              <a:ext cx="43243" cy="42291"/>
            </a:xfrm>
            <a:custGeom>
              <a:avLst/>
              <a:gdLst/>
              <a:ahLst/>
              <a:cxnLst/>
              <a:rect l="0" t="0" r="0" b="0"/>
              <a:pathLst>
                <a:path w="43243" h="42291">
                  <a:moveTo>
                    <a:pt x="24193" y="1422"/>
                  </a:moveTo>
                  <a:cubicBezTo>
                    <a:pt x="35382" y="2819"/>
                    <a:pt x="43243" y="13043"/>
                    <a:pt x="41821" y="24193"/>
                  </a:cubicBezTo>
                  <a:cubicBezTo>
                    <a:pt x="40894" y="31686"/>
                    <a:pt x="35966" y="37681"/>
                    <a:pt x="29489" y="40399"/>
                  </a:cubicBezTo>
                  <a:cubicBezTo>
                    <a:pt x="26314" y="41732"/>
                    <a:pt x="22746" y="42291"/>
                    <a:pt x="19050" y="41808"/>
                  </a:cubicBezTo>
                  <a:cubicBezTo>
                    <a:pt x="7912" y="40386"/>
                    <a:pt x="0" y="30201"/>
                    <a:pt x="1435" y="19037"/>
                  </a:cubicBezTo>
                  <a:cubicBezTo>
                    <a:pt x="2857" y="7887"/>
                    <a:pt x="13043" y="0"/>
                    <a:pt x="24193" y="1422"/>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46" name="Shape 728">
              <a:extLst>
                <a:ext uri="{FF2B5EF4-FFF2-40B4-BE49-F238E27FC236}">
                  <a16:creationId xmlns:a16="http://schemas.microsoft.com/office/drawing/2014/main" id="{B3FB99F2-8C26-465C-AE1C-055E40FC9744}"/>
                </a:ext>
              </a:extLst>
            </p:cNvPr>
            <p:cNvSpPr/>
            <p:nvPr/>
          </p:nvSpPr>
          <p:spPr>
            <a:xfrm>
              <a:off x="1181998" y="3054652"/>
              <a:ext cx="46203" cy="44044"/>
            </a:xfrm>
            <a:custGeom>
              <a:avLst/>
              <a:gdLst/>
              <a:ahLst/>
              <a:cxnLst/>
              <a:rect l="0" t="0" r="0" b="0"/>
              <a:pathLst>
                <a:path w="46203" h="44044">
                  <a:moveTo>
                    <a:pt x="30785" y="4242"/>
                  </a:moveTo>
                  <a:cubicBezTo>
                    <a:pt x="41186" y="8484"/>
                    <a:pt x="46203" y="20383"/>
                    <a:pt x="41961" y="30772"/>
                  </a:cubicBezTo>
                  <a:cubicBezTo>
                    <a:pt x="39827" y="35992"/>
                    <a:pt x="35776" y="39853"/>
                    <a:pt x="30975" y="41859"/>
                  </a:cubicBezTo>
                  <a:cubicBezTo>
                    <a:pt x="26175" y="43879"/>
                    <a:pt x="20587" y="44044"/>
                    <a:pt x="15367" y="41910"/>
                  </a:cubicBezTo>
                  <a:cubicBezTo>
                    <a:pt x="4978" y="37668"/>
                    <a:pt x="0" y="25794"/>
                    <a:pt x="4255" y="15405"/>
                  </a:cubicBezTo>
                  <a:cubicBezTo>
                    <a:pt x="8496" y="4978"/>
                    <a:pt x="20396" y="0"/>
                    <a:pt x="30785" y="4242"/>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47" name="Shape 729">
              <a:extLst>
                <a:ext uri="{FF2B5EF4-FFF2-40B4-BE49-F238E27FC236}">
                  <a16:creationId xmlns:a16="http://schemas.microsoft.com/office/drawing/2014/main" id="{723886D7-8E0A-4F0F-915F-97F1CCCA20C5}"/>
                </a:ext>
              </a:extLst>
            </p:cNvPr>
            <p:cNvSpPr/>
            <p:nvPr/>
          </p:nvSpPr>
          <p:spPr>
            <a:xfrm>
              <a:off x="970298" y="2936198"/>
              <a:ext cx="46025" cy="42370"/>
            </a:xfrm>
            <a:custGeom>
              <a:avLst/>
              <a:gdLst/>
              <a:ahLst/>
              <a:cxnLst/>
              <a:rect l="0" t="0" r="0" b="0"/>
              <a:pathLst>
                <a:path w="46025" h="42370">
                  <a:moveTo>
                    <a:pt x="20214" y="708"/>
                  </a:moveTo>
                  <a:cubicBezTo>
                    <a:pt x="25381" y="0"/>
                    <a:pt x="30823" y="1260"/>
                    <a:pt x="35319" y="4651"/>
                  </a:cubicBezTo>
                  <a:cubicBezTo>
                    <a:pt x="44298" y="11433"/>
                    <a:pt x="46025" y="24222"/>
                    <a:pt x="39230" y="33175"/>
                  </a:cubicBezTo>
                  <a:cubicBezTo>
                    <a:pt x="36995" y="36122"/>
                    <a:pt x="34112" y="38306"/>
                    <a:pt x="30912" y="39640"/>
                  </a:cubicBezTo>
                  <a:cubicBezTo>
                    <a:pt x="24422" y="42370"/>
                    <a:pt x="16726" y="41634"/>
                    <a:pt x="10719" y="37074"/>
                  </a:cubicBezTo>
                  <a:cubicBezTo>
                    <a:pt x="1740" y="30280"/>
                    <a:pt x="0" y="17504"/>
                    <a:pt x="6756" y="8576"/>
                  </a:cubicBezTo>
                  <a:cubicBezTo>
                    <a:pt x="10154" y="4092"/>
                    <a:pt x="15046" y="1416"/>
                    <a:pt x="20214" y="708"/>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48" name="Shape 730">
              <a:extLst>
                <a:ext uri="{FF2B5EF4-FFF2-40B4-BE49-F238E27FC236}">
                  <a16:creationId xmlns:a16="http://schemas.microsoft.com/office/drawing/2014/main" id="{4D8DD78B-1EC2-4816-952E-1D16B83A6F99}"/>
                </a:ext>
              </a:extLst>
            </p:cNvPr>
            <p:cNvSpPr/>
            <p:nvPr/>
          </p:nvSpPr>
          <p:spPr>
            <a:xfrm>
              <a:off x="797039" y="2764794"/>
              <a:ext cx="45949" cy="43101"/>
            </a:xfrm>
            <a:custGeom>
              <a:avLst/>
              <a:gdLst/>
              <a:ahLst/>
              <a:cxnLst/>
              <a:rect l="0" t="0" r="0" b="0"/>
              <a:pathLst>
                <a:path w="45949" h="43101">
                  <a:moveTo>
                    <a:pt x="25544" y="659"/>
                  </a:moveTo>
                  <a:cubicBezTo>
                    <a:pt x="30715" y="1318"/>
                    <a:pt x="35636" y="3947"/>
                    <a:pt x="39091" y="8392"/>
                  </a:cubicBezTo>
                  <a:cubicBezTo>
                    <a:pt x="45949" y="17256"/>
                    <a:pt x="44336" y="30070"/>
                    <a:pt x="35433" y="36941"/>
                  </a:cubicBezTo>
                  <a:cubicBezTo>
                    <a:pt x="34011" y="38071"/>
                    <a:pt x="32436" y="38948"/>
                    <a:pt x="30823" y="39633"/>
                  </a:cubicBezTo>
                  <a:cubicBezTo>
                    <a:pt x="22555" y="43101"/>
                    <a:pt x="12662" y="40751"/>
                    <a:pt x="6896" y="33322"/>
                  </a:cubicBezTo>
                  <a:cubicBezTo>
                    <a:pt x="0" y="24432"/>
                    <a:pt x="1613" y="11668"/>
                    <a:pt x="10503" y="4747"/>
                  </a:cubicBezTo>
                  <a:cubicBezTo>
                    <a:pt x="14954" y="1311"/>
                    <a:pt x="20374" y="0"/>
                    <a:pt x="25544" y="659"/>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49" name="Shape 731">
              <a:extLst>
                <a:ext uri="{FF2B5EF4-FFF2-40B4-BE49-F238E27FC236}">
                  <a16:creationId xmlns:a16="http://schemas.microsoft.com/office/drawing/2014/main" id="{8B033B61-064F-420F-A3FC-28DA73EA7BB8}"/>
                </a:ext>
              </a:extLst>
            </p:cNvPr>
            <p:cNvSpPr/>
            <p:nvPr/>
          </p:nvSpPr>
          <p:spPr>
            <a:xfrm>
              <a:off x="674146" y="2554152"/>
              <a:ext cx="46215" cy="44069"/>
            </a:xfrm>
            <a:custGeom>
              <a:avLst/>
              <a:gdLst/>
              <a:ahLst/>
              <a:cxnLst/>
              <a:rect l="0" t="0" r="0" b="0"/>
              <a:pathLst>
                <a:path w="46215" h="44069">
                  <a:moveTo>
                    <a:pt x="30769" y="2095"/>
                  </a:moveTo>
                  <a:cubicBezTo>
                    <a:pt x="35595" y="4064"/>
                    <a:pt x="39675" y="7874"/>
                    <a:pt x="41872" y="13068"/>
                  </a:cubicBezTo>
                  <a:cubicBezTo>
                    <a:pt x="46215" y="23431"/>
                    <a:pt x="41339" y="35369"/>
                    <a:pt x="30963" y="39713"/>
                  </a:cubicBezTo>
                  <a:cubicBezTo>
                    <a:pt x="20599" y="44069"/>
                    <a:pt x="8687" y="39205"/>
                    <a:pt x="4331" y="28854"/>
                  </a:cubicBezTo>
                  <a:cubicBezTo>
                    <a:pt x="0" y="18478"/>
                    <a:pt x="4826" y="6528"/>
                    <a:pt x="15189" y="2172"/>
                  </a:cubicBezTo>
                  <a:cubicBezTo>
                    <a:pt x="20371" y="0"/>
                    <a:pt x="25943" y="127"/>
                    <a:pt x="30769" y="2095"/>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50" name="Shape 732">
              <a:extLst>
                <a:ext uri="{FF2B5EF4-FFF2-40B4-BE49-F238E27FC236}">
                  <a16:creationId xmlns:a16="http://schemas.microsoft.com/office/drawing/2014/main" id="{6D3F265A-44D6-4DF7-A7EB-E67BB0D0834F}"/>
                </a:ext>
              </a:extLst>
            </p:cNvPr>
            <p:cNvSpPr/>
            <p:nvPr/>
          </p:nvSpPr>
          <p:spPr>
            <a:xfrm>
              <a:off x="610935" y="2318359"/>
              <a:ext cx="43167" cy="43447"/>
            </a:xfrm>
            <a:custGeom>
              <a:avLst/>
              <a:gdLst/>
              <a:ahLst/>
              <a:cxnLst/>
              <a:rect l="0" t="0" r="0" b="0"/>
              <a:pathLst>
                <a:path w="43167" h="43447">
                  <a:moveTo>
                    <a:pt x="18936" y="1537"/>
                  </a:moveTo>
                  <a:cubicBezTo>
                    <a:pt x="30074" y="0"/>
                    <a:pt x="40361" y="7798"/>
                    <a:pt x="41897" y="18936"/>
                  </a:cubicBezTo>
                  <a:cubicBezTo>
                    <a:pt x="43167" y="28283"/>
                    <a:pt x="37922" y="37021"/>
                    <a:pt x="29616" y="40500"/>
                  </a:cubicBezTo>
                  <a:cubicBezTo>
                    <a:pt x="28042" y="41173"/>
                    <a:pt x="26302" y="41643"/>
                    <a:pt x="24511" y="41897"/>
                  </a:cubicBezTo>
                  <a:cubicBezTo>
                    <a:pt x="13360" y="43447"/>
                    <a:pt x="3124" y="35636"/>
                    <a:pt x="1575" y="24486"/>
                  </a:cubicBezTo>
                  <a:cubicBezTo>
                    <a:pt x="0" y="13360"/>
                    <a:pt x="7785" y="3086"/>
                    <a:pt x="18936" y="1537"/>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51" name="Shape 733">
              <a:extLst>
                <a:ext uri="{FF2B5EF4-FFF2-40B4-BE49-F238E27FC236}">
                  <a16:creationId xmlns:a16="http://schemas.microsoft.com/office/drawing/2014/main" id="{958FBC7A-6BEB-49AF-91D2-E8F40D7195FB}"/>
                </a:ext>
              </a:extLst>
            </p:cNvPr>
            <p:cNvSpPr/>
            <p:nvPr/>
          </p:nvSpPr>
          <p:spPr>
            <a:xfrm>
              <a:off x="609799" y="2074658"/>
              <a:ext cx="43205" cy="42304"/>
            </a:xfrm>
            <a:custGeom>
              <a:avLst/>
              <a:gdLst/>
              <a:ahLst/>
              <a:cxnLst/>
              <a:rect l="0" t="0" r="0" b="0"/>
              <a:pathLst>
                <a:path w="43205" h="42304">
                  <a:moveTo>
                    <a:pt x="24168" y="1423"/>
                  </a:moveTo>
                  <a:cubicBezTo>
                    <a:pt x="35319" y="2845"/>
                    <a:pt x="43205" y="13056"/>
                    <a:pt x="41796" y="24194"/>
                  </a:cubicBezTo>
                  <a:cubicBezTo>
                    <a:pt x="40869" y="31674"/>
                    <a:pt x="35928" y="37681"/>
                    <a:pt x="29464" y="40386"/>
                  </a:cubicBezTo>
                  <a:cubicBezTo>
                    <a:pt x="26276" y="41720"/>
                    <a:pt x="22708" y="42304"/>
                    <a:pt x="19025" y="41808"/>
                  </a:cubicBezTo>
                  <a:cubicBezTo>
                    <a:pt x="7887" y="40386"/>
                    <a:pt x="0" y="30239"/>
                    <a:pt x="1410" y="19037"/>
                  </a:cubicBezTo>
                  <a:cubicBezTo>
                    <a:pt x="2832" y="7900"/>
                    <a:pt x="13030" y="0"/>
                    <a:pt x="24168" y="1423"/>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52" name="Shape 734">
              <a:extLst>
                <a:ext uri="{FF2B5EF4-FFF2-40B4-BE49-F238E27FC236}">
                  <a16:creationId xmlns:a16="http://schemas.microsoft.com/office/drawing/2014/main" id="{1B1EA0B7-99AB-4932-8B44-A41794803466}"/>
                </a:ext>
              </a:extLst>
            </p:cNvPr>
            <p:cNvSpPr/>
            <p:nvPr/>
          </p:nvSpPr>
          <p:spPr>
            <a:xfrm>
              <a:off x="670251" y="1837382"/>
              <a:ext cx="46190" cy="44082"/>
            </a:xfrm>
            <a:custGeom>
              <a:avLst/>
              <a:gdLst/>
              <a:ahLst/>
              <a:cxnLst/>
              <a:rect l="0" t="0" r="0" b="0"/>
              <a:pathLst>
                <a:path w="46190" h="44082">
                  <a:moveTo>
                    <a:pt x="30785" y="4280"/>
                  </a:moveTo>
                  <a:cubicBezTo>
                    <a:pt x="41211" y="8509"/>
                    <a:pt x="46190" y="20383"/>
                    <a:pt x="41948" y="30810"/>
                  </a:cubicBezTo>
                  <a:cubicBezTo>
                    <a:pt x="39815" y="36043"/>
                    <a:pt x="35776" y="39903"/>
                    <a:pt x="30975" y="41910"/>
                  </a:cubicBezTo>
                  <a:cubicBezTo>
                    <a:pt x="26162" y="43929"/>
                    <a:pt x="20625" y="44082"/>
                    <a:pt x="15418" y="41973"/>
                  </a:cubicBezTo>
                  <a:cubicBezTo>
                    <a:pt x="4978" y="37706"/>
                    <a:pt x="0" y="25832"/>
                    <a:pt x="4254" y="15443"/>
                  </a:cubicBezTo>
                  <a:cubicBezTo>
                    <a:pt x="8484" y="5016"/>
                    <a:pt x="20371" y="0"/>
                    <a:pt x="30785" y="4280"/>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53" name="Shape 735">
              <a:extLst>
                <a:ext uri="{FF2B5EF4-FFF2-40B4-BE49-F238E27FC236}">
                  <a16:creationId xmlns:a16="http://schemas.microsoft.com/office/drawing/2014/main" id="{7DAD6127-B5DC-4985-A61C-B7F23602F32A}"/>
                </a:ext>
              </a:extLst>
            </p:cNvPr>
            <p:cNvSpPr/>
            <p:nvPr/>
          </p:nvSpPr>
          <p:spPr>
            <a:xfrm>
              <a:off x="790898" y="1627784"/>
              <a:ext cx="46025" cy="42373"/>
            </a:xfrm>
            <a:custGeom>
              <a:avLst/>
              <a:gdLst/>
              <a:ahLst/>
              <a:cxnLst/>
              <a:rect l="0" t="0" r="0" b="0"/>
              <a:pathLst>
                <a:path w="46025" h="42373">
                  <a:moveTo>
                    <a:pt x="20223" y="718"/>
                  </a:moveTo>
                  <a:cubicBezTo>
                    <a:pt x="25381" y="0"/>
                    <a:pt x="30817" y="1251"/>
                    <a:pt x="35306" y="4642"/>
                  </a:cubicBezTo>
                  <a:cubicBezTo>
                    <a:pt x="44247" y="11449"/>
                    <a:pt x="46025" y="24200"/>
                    <a:pt x="39230" y="33153"/>
                  </a:cubicBezTo>
                  <a:cubicBezTo>
                    <a:pt x="36982" y="36125"/>
                    <a:pt x="34099" y="38309"/>
                    <a:pt x="30912" y="39630"/>
                  </a:cubicBezTo>
                  <a:cubicBezTo>
                    <a:pt x="24422" y="42373"/>
                    <a:pt x="16726" y="41662"/>
                    <a:pt x="10732" y="37103"/>
                  </a:cubicBezTo>
                  <a:cubicBezTo>
                    <a:pt x="1740" y="30321"/>
                    <a:pt x="0" y="17532"/>
                    <a:pt x="6807" y="8604"/>
                  </a:cubicBezTo>
                  <a:cubicBezTo>
                    <a:pt x="10185" y="4121"/>
                    <a:pt x="15065" y="1435"/>
                    <a:pt x="20223" y="718"/>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54" name="Shape 736">
              <a:extLst>
                <a:ext uri="{FF2B5EF4-FFF2-40B4-BE49-F238E27FC236}">
                  <a16:creationId xmlns:a16="http://schemas.microsoft.com/office/drawing/2014/main" id="{0370167B-7CB1-4A2B-AA7A-6AA67AAE0AA8}"/>
                </a:ext>
              </a:extLst>
            </p:cNvPr>
            <p:cNvSpPr/>
            <p:nvPr/>
          </p:nvSpPr>
          <p:spPr>
            <a:xfrm>
              <a:off x="962244" y="1454428"/>
              <a:ext cx="45961" cy="43094"/>
            </a:xfrm>
            <a:custGeom>
              <a:avLst/>
              <a:gdLst/>
              <a:ahLst/>
              <a:cxnLst/>
              <a:rect l="0" t="0" r="0" b="0"/>
              <a:pathLst>
                <a:path w="45961" h="43094">
                  <a:moveTo>
                    <a:pt x="25529" y="652"/>
                  </a:moveTo>
                  <a:cubicBezTo>
                    <a:pt x="30696" y="1305"/>
                    <a:pt x="35611" y="3921"/>
                    <a:pt x="39053" y="8347"/>
                  </a:cubicBezTo>
                  <a:cubicBezTo>
                    <a:pt x="45961" y="17250"/>
                    <a:pt x="44348" y="30013"/>
                    <a:pt x="35446" y="36935"/>
                  </a:cubicBezTo>
                  <a:cubicBezTo>
                    <a:pt x="34023" y="38052"/>
                    <a:pt x="32449" y="38929"/>
                    <a:pt x="30836" y="39614"/>
                  </a:cubicBezTo>
                  <a:cubicBezTo>
                    <a:pt x="22543" y="43094"/>
                    <a:pt x="12637" y="40757"/>
                    <a:pt x="6883" y="33328"/>
                  </a:cubicBezTo>
                  <a:cubicBezTo>
                    <a:pt x="0" y="24413"/>
                    <a:pt x="1626" y="11636"/>
                    <a:pt x="10490" y="4740"/>
                  </a:cubicBezTo>
                  <a:cubicBezTo>
                    <a:pt x="14942" y="1311"/>
                    <a:pt x="20361" y="0"/>
                    <a:pt x="25529" y="652"/>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55" name="Shape 737">
              <a:extLst>
                <a:ext uri="{FF2B5EF4-FFF2-40B4-BE49-F238E27FC236}">
                  <a16:creationId xmlns:a16="http://schemas.microsoft.com/office/drawing/2014/main" id="{2740C85A-2D89-4663-BB58-1243C3E060BC}"/>
                </a:ext>
              </a:extLst>
            </p:cNvPr>
            <p:cNvSpPr/>
            <p:nvPr/>
          </p:nvSpPr>
          <p:spPr>
            <a:xfrm>
              <a:off x="1172611" y="1331416"/>
              <a:ext cx="46215" cy="44069"/>
            </a:xfrm>
            <a:custGeom>
              <a:avLst/>
              <a:gdLst/>
              <a:ahLst/>
              <a:cxnLst/>
              <a:rect l="0" t="0" r="0" b="0"/>
              <a:pathLst>
                <a:path w="46215" h="44069">
                  <a:moveTo>
                    <a:pt x="30777" y="2086"/>
                  </a:moveTo>
                  <a:cubicBezTo>
                    <a:pt x="35608" y="4051"/>
                    <a:pt x="39688" y="7861"/>
                    <a:pt x="41859" y="13043"/>
                  </a:cubicBezTo>
                  <a:cubicBezTo>
                    <a:pt x="46215" y="23406"/>
                    <a:pt x="41364" y="35331"/>
                    <a:pt x="31001" y="39726"/>
                  </a:cubicBezTo>
                  <a:cubicBezTo>
                    <a:pt x="20638" y="44069"/>
                    <a:pt x="8687" y="39230"/>
                    <a:pt x="4343" y="28854"/>
                  </a:cubicBezTo>
                  <a:cubicBezTo>
                    <a:pt x="0" y="18491"/>
                    <a:pt x="4826" y="6541"/>
                    <a:pt x="15189" y="2197"/>
                  </a:cubicBezTo>
                  <a:cubicBezTo>
                    <a:pt x="20364" y="0"/>
                    <a:pt x="25946" y="121"/>
                    <a:pt x="30777" y="2086"/>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56" name="Rectangle 55">
              <a:extLst>
                <a:ext uri="{FF2B5EF4-FFF2-40B4-BE49-F238E27FC236}">
                  <a16:creationId xmlns:a16="http://schemas.microsoft.com/office/drawing/2014/main" id="{C55B2196-6D20-409A-AF6B-E9A6D219D6D5}"/>
                </a:ext>
              </a:extLst>
            </p:cNvPr>
            <p:cNvSpPr/>
            <p:nvPr/>
          </p:nvSpPr>
          <p:spPr>
            <a:xfrm>
              <a:off x="2259102" y="1627437"/>
              <a:ext cx="2061936" cy="899195"/>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3500" dirty="0">
                  <a:solidFill>
                    <a:srgbClr val="FEFEFE"/>
                  </a:solidFill>
                  <a:effectLst/>
                  <a:latin typeface="Calibri" panose="020F0502020204030204" pitchFamily="34" charset="0"/>
                  <a:ea typeface="Calibri" panose="020F0502020204030204" pitchFamily="34" charset="0"/>
                </a:rPr>
                <a:t>Why</a:t>
              </a:r>
              <a:r>
                <a:rPr lang="en-US" sz="3500" spc="-20" dirty="0">
                  <a:solidFill>
                    <a:srgbClr val="FEFEFE"/>
                  </a:solidFill>
                  <a:effectLst/>
                  <a:latin typeface="Calibri" panose="020F0502020204030204" pitchFamily="34" charset="0"/>
                  <a:ea typeface="Calibri" panose="020F0502020204030204" pitchFamily="34" charset="0"/>
                </a:rPr>
                <a:t>  </a:t>
              </a:r>
              <a:endParaRPr lang="en-US" sz="900" dirty="0">
                <a:solidFill>
                  <a:srgbClr val="1C1C1A"/>
                </a:solidFill>
                <a:effectLst/>
                <a:latin typeface="Calibri" panose="020F0502020204030204" pitchFamily="34" charset="0"/>
                <a:ea typeface="Calibri" panose="020F0502020204030204" pitchFamily="34" charset="0"/>
              </a:endParaRPr>
            </a:p>
          </p:txBody>
        </p:sp>
        <p:sp>
          <p:nvSpPr>
            <p:cNvPr id="57" name="Rectangle 56">
              <a:extLst>
                <a:ext uri="{FF2B5EF4-FFF2-40B4-BE49-F238E27FC236}">
                  <a16:creationId xmlns:a16="http://schemas.microsoft.com/office/drawing/2014/main" id="{664D325B-1E80-4FF5-9A84-09CF52D746E1}"/>
                </a:ext>
              </a:extLst>
            </p:cNvPr>
            <p:cNvSpPr/>
            <p:nvPr/>
          </p:nvSpPr>
          <p:spPr>
            <a:xfrm>
              <a:off x="2259102" y="2084829"/>
              <a:ext cx="1913489" cy="899196"/>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3500">
                  <a:solidFill>
                    <a:srgbClr val="FEFEFE"/>
                  </a:solidFill>
                  <a:effectLst/>
                  <a:latin typeface="Calibri" panose="020F0502020204030204" pitchFamily="34" charset="0"/>
                  <a:ea typeface="Calibri" panose="020F0502020204030204" pitchFamily="34" charset="0"/>
                </a:rPr>
                <a:t>Sphere?</a:t>
              </a:r>
              <a:endParaRPr lang="en-US" sz="900">
                <a:solidFill>
                  <a:srgbClr val="1C1C1A"/>
                </a:solidFill>
                <a:effectLst/>
                <a:latin typeface="Calibri" panose="020F0502020204030204" pitchFamily="34" charset="0"/>
                <a:ea typeface="Calibri" panose="020F0502020204030204" pitchFamily="34" charset="0"/>
              </a:endParaRPr>
            </a:p>
          </p:txBody>
        </p:sp>
        <p:sp>
          <p:nvSpPr>
            <p:cNvPr id="58" name="Shape 740">
              <a:extLst>
                <a:ext uri="{FF2B5EF4-FFF2-40B4-BE49-F238E27FC236}">
                  <a16:creationId xmlns:a16="http://schemas.microsoft.com/office/drawing/2014/main" id="{C282697C-2F27-4926-8CF2-3335BA5C5FD7}"/>
                </a:ext>
              </a:extLst>
            </p:cNvPr>
            <p:cNvSpPr/>
            <p:nvPr/>
          </p:nvSpPr>
          <p:spPr>
            <a:xfrm>
              <a:off x="1183957" y="1815748"/>
              <a:ext cx="792239" cy="792242"/>
            </a:xfrm>
            <a:custGeom>
              <a:avLst/>
              <a:gdLst/>
              <a:ahLst/>
              <a:cxnLst/>
              <a:rect l="0" t="0" r="0" b="0"/>
              <a:pathLst>
                <a:path w="792239" h="792239">
                  <a:moveTo>
                    <a:pt x="396113" y="0"/>
                  </a:moveTo>
                  <a:cubicBezTo>
                    <a:pt x="614883" y="0"/>
                    <a:pt x="792239" y="177355"/>
                    <a:pt x="792239" y="396126"/>
                  </a:cubicBezTo>
                  <a:cubicBezTo>
                    <a:pt x="792239" y="614896"/>
                    <a:pt x="614883" y="792239"/>
                    <a:pt x="396113" y="792239"/>
                  </a:cubicBezTo>
                  <a:cubicBezTo>
                    <a:pt x="177343" y="792239"/>
                    <a:pt x="0" y="614896"/>
                    <a:pt x="0" y="396126"/>
                  </a:cubicBezTo>
                  <a:cubicBezTo>
                    <a:pt x="0" y="177355"/>
                    <a:pt x="177343" y="0"/>
                    <a:pt x="396113" y="0"/>
                  </a:cubicBezTo>
                  <a:close/>
                </a:path>
              </a:pathLst>
            </a:custGeom>
            <a:ln w="0" cap="flat">
              <a:miter lim="127000"/>
            </a:ln>
          </p:spPr>
          <p:style>
            <a:lnRef idx="0">
              <a:srgbClr val="000000">
                <a:alpha val="0"/>
              </a:srgbClr>
            </a:lnRef>
            <a:fillRef idx="1">
              <a:srgbClr val="FEFEFE"/>
            </a:fillRef>
            <a:effectRef idx="0">
              <a:scrgbClr r="0" g="0" b="0"/>
            </a:effectRef>
            <a:fontRef idx="none"/>
          </p:style>
          <p:txBody>
            <a:bodyPr/>
            <a:lstStyle/>
            <a:p>
              <a:endParaRPr lang="en-US"/>
            </a:p>
          </p:txBody>
        </p:sp>
        <p:sp>
          <p:nvSpPr>
            <p:cNvPr id="59" name="Shape 741">
              <a:extLst>
                <a:ext uri="{FF2B5EF4-FFF2-40B4-BE49-F238E27FC236}">
                  <a16:creationId xmlns:a16="http://schemas.microsoft.com/office/drawing/2014/main" id="{5198B4DC-4855-4E40-BE1F-159CF081A559}"/>
                </a:ext>
              </a:extLst>
            </p:cNvPr>
            <p:cNvSpPr/>
            <p:nvPr/>
          </p:nvSpPr>
          <p:spPr>
            <a:xfrm>
              <a:off x="1657913" y="2358889"/>
              <a:ext cx="46050" cy="43891"/>
            </a:xfrm>
            <a:custGeom>
              <a:avLst/>
              <a:gdLst/>
              <a:ahLst/>
              <a:cxnLst/>
              <a:rect l="0" t="0" r="0" b="0"/>
              <a:pathLst>
                <a:path w="46050" h="43891">
                  <a:moveTo>
                    <a:pt x="30696" y="2094"/>
                  </a:moveTo>
                  <a:cubicBezTo>
                    <a:pt x="35500" y="4058"/>
                    <a:pt x="39554" y="7855"/>
                    <a:pt x="41720" y="13017"/>
                  </a:cubicBezTo>
                  <a:cubicBezTo>
                    <a:pt x="46050" y="23343"/>
                    <a:pt x="41199" y="35217"/>
                    <a:pt x="30874" y="39560"/>
                  </a:cubicBezTo>
                  <a:cubicBezTo>
                    <a:pt x="20536" y="43891"/>
                    <a:pt x="8661" y="39040"/>
                    <a:pt x="4331" y="28715"/>
                  </a:cubicBezTo>
                  <a:cubicBezTo>
                    <a:pt x="0" y="18377"/>
                    <a:pt x="4851" y="6502"/>
                    <a:pt x="15177" y="2172"/>
                  </a:cubicBezTo>
                  <a:cubicBezTo>
                    <a:pt x="20339" y="0"/>
                    <a:pt x="25892" y="130"/>
                    <a:pt x="30696" y="2094"/>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60" name="Shape 742">
              <a:extLst>
                <a:ext uri="{FF2B5EF4-FFF2-40B4-BE49-F238E27FC236}">
                  <a16:creationId xmlns:a16="http://schemas.microsoft.com/office/drawing/2014/main" id="{54236397-57D2-44E4-AA5A-0D8146191316}"/>
                </a:ext>
              </a:extLst>
            </p:cNvPr>
            <p:cNvSpPr/>
            <p:nvPr/>
          </p:nvSpPr>
          <p:spPr>
            <a:xfrm>
              <a:off x="1563151" y="2371406"/>
              <a:ext cx="43053" cy="42113"/>
            </a:xfrm>
            <a:custGeom>
              <a:avLst/>
              <a:gdLst/>
              <a:ahLst/>
              <a:cxnLst/>
              <a:rect l="0" t="0" r="0" b="0"/>
              <a:pathLst>
                <a:path w="43053" h="42113">
                  <a:moveTo>
                    <a:pt x="24092" y="1422"/>
                  </a:moveTo>
                  <a:cubicBezTo>
                    <a:pt x="35192" y="2845"/>
                    <a:pt x="43053" y="12992"/>
                    <a:pt x="41643" y="24105"/>
                  </a:cubicBezTo>
                  <a:cubicBezTo>
                    <a:pt x="40691" y="31534"/>
                    <a:pt x="35814" y="37541"/>
                    <a:pt x="29350" y="40246"/>
                  </a:cubicBezTo>
                  <a:cubicBezTo>
                    <a:pt x="26175" y="41580"/>
                    <a:pt x="22619" y="42113"/>
                    <a:pt x="18961" y="41643"/>
                  </a:cubicBezTo>
                  <a:cubicBezTo>
                    <a:pt x="7849" y="40234"/>
                    <a:pt x="0" y="30074"/>
                    <a:pt x="1422" y="18974"/>
                  </a:cubicBezTo>
                  <a:cubicBezTo>
                    <a:pt x="2832" y="7861"/>
                    <a:pt x="12992" y="0"/>
                    <a:pt x="24092" y="1422"/>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61" name="Shape 743">
              <a:extLst>
                <a:ext uri="{FF2B5EF4-FFF2-40B4-BE49-F238E27FC236}">
                  <a16:creationId xmlns:a16="http://schemas.microsoft.com/office/drawing/2014/main" id="{2B8FABBB-67EB-4A0C-B5A3-28C1194D2F44}"/>
                </a:ext>
              </a:extLst>
            </p:cNvPr>
            <p:cNvSpPr/>
            <p:nvPr/>
          </p:nvSpPr>
          <p:spPr>
            <a:xfrm>
              <a:off x="1471796" y="2335417"/>
              <a:ext cx="45834" cy="42180"/>
            </a:xfrm>
            <a:custGeom>
              <a:avLst/>
              <a:gdLst/>
              <a:ahLst/>
              <a:cxnLst/>
              <a:rect l="0" t="0" r="0" b="0"/>
              <a:pathLst>
                <a:path w="45834" h="42180">
                  <a:moveTo>
                    <a:pt x="20148" y="710"/>
                  </a:moveTo>
                  <a:cubicBezTo>
                    <a:pt x="25289" y="0"/>
                    <a:pt x="30702" y="1248"/>
                    <a:pt x="35166" y="4626"/>
                  </a:cubicBezTo>
                  <a:cubicBezTo>
                    <a:pt x="44082" y="11395"/>
                    <a:pt x="45834" y="24108"/>
                    <a:pt x="39078" y="33049"/>
                  </a:cubicBezTo>
                  <a:cubicBezTo>
                    <a:pt x="36855" y="35982"/>
                    <a:pt x="33960" y="38141"/>
                    <a:pt x="30772" y="39488"/>
                  </a:cubicBezTo>
                  <a:cubicBezTo>
                    <a:pt x="24321" y="42180"/>
                    <a:pt x="16637" y="41481"/>
                    <a:pt x="10668" y="36948"/>
                  </a:cubicBezTo>
                  <a:cubicBezTo>
                    <a:pt x="1753" y="30191"/>
                    <a:pt x="0" y="17478"/>
                    <a:pt x="6769" y="8538"/>
                  </a:cubicBezTo>
                  <a:cubicBezTo>
                    <a:pt x="10141" y="4086"/>
                    <a:pt x="15008" y="1419"/>
                    <a:pt x="20148" y="71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62" name="Shape 744">
              <a:extLst>
                <a:ext uri="{FF2B5EF4-FFF2-40B4-BE49-F238E27FC236}">
                  <a16:creationId xmlns:a16="http://schemas.microsoft.com/office/drawing/2014/main" id="{31BFE3FB-E953-48ED-A9CB-E93BEE638288}"/>
                </a:ext>
              </a:extLst>
            </p:cNvPr>
            <p:cNvSpPr/>
            <p:nvPr/>
          </p:nvSpPr>
          <p:spPr>
            <a:xfrm>
              <a:off x="1412167" y="2258566"/>
              <a:ext cx="46050" cy="43885"/>
            </a:xfrm>
            <a:custGeom>
              <a:avLst/>
              <a:gdLst/>
              <a:ahLst/>
              <a:cxnLst/>
              <a:rect l="0" t="0" r="0" b="0"/>
              <a:pathLst>
                <a:path w="46050" h="43885">
                  <a:moveTo>
                    <a:pt x="30680" y="2087"/>
                  </a:moveTo>
                  <a:cubicBezTo>
                    <a:pt x="35487" y="4048"/>
                    <a:pt x="39548" y="7842"/>
                    <a:pt x="41720" y="13011"/>
                  </a:cubicBezTo>
                  <a:cubicBezTo>
                    <a:pt x="46050" y="23324"/>
                    <a:pt x="41212" y="35198"/>
                    <a:pt x="30874" y="39541"/>
                  </a:cubicBezTo>
                  <a:lnTo>
                    <a:pt x="30861" y="39554"/>
                  </a:lnTo>
                  <a:cubicBezTo>
                    <a:pt x="20549" y="43885"/>
                    <a:pt x="8674" y="39033"/>
                    <a:pt x="4343" y="28721"/>
                  </a:cubicBezTo>
                  <a:cubicBezTo>
                    <a:pt x="0" y="18383"/>
                    <a:pt x="4839" y="6509"/>
                    <a:pt x="15164" y="2165"/>
                  </a:cubicBezTo>
                  <a:cubicBezTo>
                    <a:pt x="20320" y="0"/>
                    <a:pt x="25873" y="127"/>
                    <a:pt x="30680" y="2087"/>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63" name="Shape 745">
              <a:extLst>
                <a:ext uri="{FF2B5EF4-FFF2-40B4-BE49-F238E27FC236}">
                  <a16:creationId xmlns:a16="http://schemas.microsoft.com/office/drawing/2014/main" id="{88D1A435-4B5F-42AA-92C1-039C277693ED}"/>
                </a:ext>
              </a:extLst>
            </p:cNvPr>
            <p:cNvSpPr/>
            <p:nvPr/>
          </p:nvSpPr>
          <p:spPr>
            <a:xfrm>
              <a:off x="1442063" y="2185714"/>
              <a:ext cx="2" cy="13"/>
            </a:xfrm>
            <a:custGeom>
              <a:avLst/>
              <a:gdLst/>
              <a:ahLst/>
              <a:cxnLst/>
              <a:rect l="0" t="0" r="0" b="0"/>
              <a:pathLst>
                <a:path w="2" h="13">
                  <a:moveTo>
                    <a:pt x="2" y="0"/>
                  </a:moveTo>
                  <a:lnTo>
                    <a:pt x="2" y="13"/>
                  </a:lnTo>
                  <a:lnTo>
                    <a:pt x="0" y="5"/>
                  </a:lnTo>
                  <a:lnTo>
                    <a:pt x="2"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64" name="Shape 746">
              <a:extLst>
                <a:ext uri="{FF2B5EF4-FFF2-40B4-BE49-F238E27FC236}">
                  <a16:creationId xmlns:a16="http://schemas.microsoft.com/office/drawing/2014/main" id="{ADD35935-7F7B-4405-AC5B-34AC6CE0780D}"/>
                </a:ext>
              </a:extLst>
            </p:cNvPr>
            <p:cNvSpPr/>
            <p:nvPr/>
          </p:nvSpPr>
          <p:spPr>
            <a:xfrm>
              <a:off x="1400422" y="2161660"/>
              <a:ext cx="41641" cy="42101"/>
            </a:xfrm>
            <a:custGeom>
              <a:avLst/>
              <a:gdLst/>
              <a:ahLst/>
              <a:cxnLst/>
              <a:rect l="0" t="0" r="0" b="0"/>
              <a:pathLst>
                <a:path w="41641" h="42101">
                  <a:moveTo>
                    <a:pt x="24092" y="1410"/>
                  </a:moveTo>
                  <a:cubicBezTo>
                    <a:pt x="29642" y="2115"/>
                    <a:pt x="34379" y="5004"/>
                    <a:pt x="37554" y="9104"/>
                  </a:cubicBezTo>
                  <a:lnTo>
                    <a:pt x="41641" y="24059"/>
                  </a:lnTo>
                  <a:lnTo>
                    <a:pt x="37559" y="33923"/>
                  </a:lnTo>
                  <a:cubicBezTo>
                    <a:pt x="35411" y="36694"/>
                    <a:pt x="32575" y="38868"/>
                    <a:pt x="29350" y="40221"/>
                  </a:cubicBezTo>
                  <a:cubicBezTo>
                    <a:pt x="26187" y="41554"/>
                    <a:pt x="22631" y="42101"/>
                    <a:pt x="18974" y="41618"/>
                  </a:cubicBezTo>
                  <a:cubicBezTo>
                    <a:pt x="7861" y="40208"/>
                    <a:pt x="0" y="30074"/>
                    <a:pt x="1410" y="18961"/>
                  </a:cubicBezTo>
                  <a:cubicBezTo>
                    <a:pt x="2832" y="7849"/>
                    <a:pt x="12979" y="0"/>
                    <a:pt x="24092" y="141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65" name="Shape 747">
              <a:extLst>
                <a:ext uri="{FF2B5EF4-FFF2-40B4-BE49-F238E27FC236}">
                  <a16:creationId xmlns:a16="http://schemas.microsoft.com/office/drawing/2014/main" id="{E7161547-3745-46F0-A19B-836F4C21E212}"/>
                </a:ext>
              </a:extLst>
            </p:cNvPr>
            <p:cNvSpPr/>
            <p:nvPr/>
          </p:nvSpPr>
          <p:spPr>
            <a:xfrm>
              <a:off x="1435702" y="2072401"/>
              <a:ext cx="45847" cy="42173"/>
            </a:xfrm>
            <a:custGeom>
              <a:avLst/>
              <a:gdLst/>
              <a:ahLst/>
              <a:cxnLst/>
              <a:rect l="0" t="0" r="0" b="0"/>
              <a:pathLst>
                <a:path w="45847" h="42173">
                  <a:moveTo>
                    <a:pt x="20149" y="711"/>
                  </a:moveTo>
                  <a:cubicBezTo>
                    <a:pt x="25289" y="0"/>
                    <a:pt x="30702" y="1248"/>
                    <a:pt x="35166" y="4620"/>
                  </a:cubicBezTo>
                  <a:cubicBezTo>
                    <a:pt x="44094" y="11376"/>
                    <a:pt x="45847" y="24101"/>
                    <a:pt x="39091" y="33030"/>
                  </a:cubicBezTo>
                  <a:lnTo>
                    <a:pt x="39091" y="33017"/>
                  </a:lnTo>
                  <a:cubicBezTo>
                    <a:pt x="36855" y="35976"/>
                    <a:pt x="33973" y="38135"/>
                    <a:pt x="30785" y="39481"/>
                  </a:cubicBezTo>
                  <a:cubicBezTo>
                    <a:pt x="24333" y="42173"/>
                    <a:pt x="16662" y="41475"/>
                    <a:pt x="10693" y="36954"/>
                  </a:cubicBezTo>
                  <a:cubicBezTo>
                    <a:pt x="1753" y="30197"/>
                    <a:pt x="0" y="17485"/>
                    <a:pt x="6769" y="8557"/>
                  </a:cubicBezTo>
                  <a:cubicBezTo>
                    <a:pt x="10141" y="4093"/>
                    <a:pt x="15008" y="1422"/>
                    <a:pt x="20149" y="711"/>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66" name="Shape 748">
              <a:extLst>
                <a:ext uri="{FF2B5EF4-FFF2-40B4-BE49-F238E27FC236}">
                  <a16:creationId xmlns:a16="http://schemas.microsoft.com/office/drawing/2014/main" id="{A5BFB3E2-7DF9-4CE5-A774-809BB5F03ABD}"/>
                </a:ext>
              </a:extLst>
            </p:cNvPr>
            <p:cNvSpPr/>
            <p:nvPr/>
          </p:nvSpPr>
          <p:spPr>
            <a:xfrm>
              <a:off x="1512348" y="2012757"/>
              <a:ext cx="46050" cy="43878"/>
            </a:xfrm>
            <a:custGeom>
              <a:avLst/>
              <a:gdLst/>
              <a:ahLst/>
              <a:cxnLst/>
              <a:rect l="0" t="0" r="0" b="0"/>
              <a:pathLst>
                <a:path w="46050" h="43878">
                  <a:moveTo>
                    <a:pt x="30674" y="2081"/>
                  </a:moveTo>
                  <a:cubicBezTo>
                    <a:pt x="35477" y="4039"/>
                    <a:pt x="39535" y="7829"/>
                    <a:pt x="41707" y="12992"/>
                  </a:cubicBezTo>
                  <a:cubicBezTo>
                    <a:pt x="46050" y="23317"/>
                    <a:pt x="41212" y="35192"/>
                    <a:pt x="30899" y="39548"/>
                  </a:cubicBezTo>
                  <a:cubicBezTo>
                    <a:pt x="30886" y="39548"/>
                    <a:pt x="30874" y="39560"/>
                    <a:pt x="30861" y="39560"/>
                  </a:cubicBezTo>
                  <a:cubicBezTo>
                    <a:pt x="20549" y="43878"/>
                    <a:pt x="8674" y="39040"/>
                    <a:pt x="4343" y="28740"/>
                  </a:cubicBezTo>
                  <a:cubicBezTo>
                    <a:pt x="0" y="18415"/>
                    <a:pt x="4826" y="6528"/>
                    <a:pt x="15164" y="2172"/>
                  </a:cubicBezTo>
                  <a:cubicBezTo>
                    <a:pt x="20320" y="0"/>
                    <a:pt x="25870" y="124"/>
                    <a:pt x="30674" y="2081"/>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67" name="Shape 749">
              <a:extLst>
                <a:ext uri="{FF2B5EF4-FFF2-40B4-BE49-F238E27FC236}">
                  <a16:creationId xmlns:a16="http://schemas.microsoft.com/office/drawing/2014/main" id="{B75271A2-E375-4A5E-AAA0-2055378C6290}"/>
                </a:ext>
              </a:extLst>
            </p:cNvPr>
            <p:cNvSpPr/>
            <p:nvPr/>
          </p:nvSpPr>
          <p:spPr>
            <a:xfrm>
              <a:off x="1659353" y="2434738"/>
              <a:ext cx="29845" cy="30010"/>
            </a:xfrm>
            <a:custGeom>
              <a:avLst/>
              <a:gdLst/>
              <a:ahLst/>
              <a:cxnLst/>
              <a:rect l="0" t="0" r="0" b="0"/>
              <a:pathLst>
                <a:path w="29845" h="30010">
                  <a:moveTo>
                    <a:pt x="11443" y="1968"/>
                  </a:moveTo>
                  <a:cubicBezTo>
                    <a:pt x="18644" y="0"/>
                    <a:pt x="26073" y="4267"/>
                    <a:pt x="28042" y="11455"/>
                  </a:cubicBezTo>
                  <a:cubicBezTo>
                    <a:pt x="29845" y="18085"/>
                    <a:pt x="26403" y="24892"/>
                    <a:pt x="20244" y="27470"/>
                  </a:cubicBezTo>
                  <a:cubicBezTo>
                    <a:pt x="19710" y="27699"/>
                    <a:pt x="19139" y="27889"/>
                    <a:pt x="18555" y="28054"/>
                  </a:cubicBezTo>
                  <a:cubicBezTo>
                    <a:pt x="11354" y="30010"/>
                    <a:pt x="3924" y="25768"/>
                    <a:pt x="1956" y="18567"/>
                  </a:cubicBezTo>
                  <a:cubicBezTo>
                    <a:pt x="0" y="11367"/>
                    <a:pt x="4242" y="3937"/>
                    <a:pt x="11443" y="1968"/>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68" name="Shape 750">
              <a:extLst>
                <a:ext uri="{FF2B5EF4-FFF2-40B4-BE49-F238E27FC236}">
                  <a16:creationId xmlns:a16="http://schemas.microsoft.com/office/drawing/2014/main" id="{F3865E76-ECBC-4BB4-A84E-4051B048DE51}"/>
                </a:ext>
              </a:extLst>
            </p:cNvPr>
            <p:cNvSpPr/>
            <p:nvPr/>
          </p:nvSpPr>
          <p:spPr>
            <a:xfrm>
              <a:off x="1595659" y="2445019"/>
              <a:ext cx="27076" cy="27076"/>
            </a:xfrm>
            <a:custGeom>
              <a:avLst/>
              <a:gdLst/>
              <a:ahLst/>
              <a:cxnLst/>
              <a:rect l="0" t="0" r="0" b="0"/>
              <a:pathLst>
                <a:path w="27076" h="27076">
                  <a:moveTo>
                    <a:pt x="13513" y="25"/>
                  </a:moveTo>
                  <a:cubicBezTo>
                    <a:pt x="20980" y="0"/>
                    <a:pt x="27038" y="6033"/>
                    <a:pt x="27064" y="13500"/>
                  </a:cubicBezTo>
                  <a:cubicBezTo>
                    <a:pt x="27076" y="19139"/>
                    <a:pt x="23647" y="23965"/>
                    <a:pt x="18758" y="26010"/>
                  </a:cubicBezTo>
                  <a:cubicBezTo>
                    <a:pt x="17170" y="26683"/>
                    <a:pt x="15418" y="27051"/>
                    <a:pt x="13589" y="27051"/>
                  </a:cubicBezTo>
                  <a:cubicBezTo>
                    <a:pt x="6121" y="27076"/>
                    <a:pt x="51" y="21044"/>
                    <a:pt x="25" y="13576"/>
                  </a:cubicBezTo>
                  <a:cubicBezTo>
                    <a:pt x="0" y="6109"/>
                    <a:pt x="6045" y="38"/>
                    <a:pt x="13513" y="25"/>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69" name="Shape 751">
              <a:extLst>
                <a:ext uri="{FF2B5EF4-FFF2-40B4-BE49-F238E27FC236}">
                  <a16:creationId xmlns:a16="http://schemas.microsoft.com/office/drawing/2014/main" id="{34A44530-2E5F-4840-B457-625917BAEE9E}"/>
                </a:ext>
              </a:extLst>
            </p:cNvPr>
            <p:cNvSpPr/>
            <p:nvPr/>
          </p:nvSpPr>
          <p:spPr>
            <a:xfrm>
              <a:off x="1529027" y="2435204"/>
              <a:ext cx="29947" cy="28842"/>
            </a:xfrm>
            <a:custGeom>
              <a:avLst/>
              <a:gdLst/>
              <a:ahLst/>
              <a:cxnLst/>
              <a:rect l="0" t="0" r="0" b="0"/>
              <a:pathLst>
                <a:path w="29947" h="28842">
                  <a:moveTo>
                    <a:pt x="18415" y="1905"/>
                  </a:moveTo>
                  <a:cubicBezTo>
                    <a:pt x="25641" y="3810"/>
                    <a:pt x="29947" y="11214"/>
                    <a:pt x="28042" y="18428"/>
                  </a:cubicBezTo>
                  <a:cubicBezTo>
                    <a:pt x="26924" y="22657"/>
                    <a:pt x="23927" y="25883"/>
                    <a:pt x="20193" y="27457"/>
                  </a:cubicBezTo>
                  <a:cubicBezTo>
                    <a:pt x="17539" y="28562"/>
                    <a:pt x="14503" y="28842"/>
                    <a:pt x="11532" y="28054"/>
                  </a:cubicBezTo>
                  <a:cubicBezTo>
                    <a:pt x="4305" y="26137"/>
                    <a:pt x="0" y="18758"/>
                    <a:pt x="1905" y="11531"/>
                  </a:cubicBezTo>
                  <a:cubicBezTo>
                    <a:pt x="3797" y="4305"/>
                    <a:pt x="11201" y="0"/>
                    <a:pt x="18415" y="1905"/>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70" name="Shape 752">
              <a:extLst>
                <a:ext uri="{FF2B5EF4-FFF2-40B4-BE49-F238E27FC236}">
                  <a16:creationId xmlns:a16="http://schemas.microsoft.com/office/drawing/2014/main" id="{4F191855-4104-4027-953C-12079F9A5EAF}"/>
                </a:ext>
              </a:extLst>
            </p:cNvPr>
            <p:cNvSpPr/>
            <p:nvPr/>
          </p:nvSpPr>
          <p:spPr>
            <a:xfrm>
              <a:off x="1467698" y="2411348"/>
              <a:ext cx="30874" cy="27975"/>
            </a:xfrm>
            <a:custGeom>
              <a:avLst/>
              <a:gdLst/>
              <a:ahLst/>
              <a:cxnLst/>
              <a:rect l="0" t="0" r="0" b="0"/>
              <a:pathLst>
                <a:path w="30874" h="27975">
                  <a:moveTo>
                    <a:pt x="11879" y="910"/>
                  </a:moveTo>
                  <a:cubicBezTo>
                    <a:pt x="15215" y="0"/>
                    <a:pt x="18898" y="365"/>
                    <a:pt x="22136" y="2219"/>
                  </a:cubicBezTo>
                  <a:cubicBezTo>
                    <a:pt x="28638" y="5915"/>
                    <a:pt x="30874" y="14170"/>
                    <a:pt x="27191" y="20647"/>
                  </a:cubicBezTo>
                  <a:cubicBezTo>
                    <a:pt x="25641" y="23339"/>
                    <a:pt x="23330" y="25295"/>
                    <a:pt x="20676" y="26413"/>
                  </a:cubicBezTo>
                  <a:cubicBezTo>
                    <a:pt x="16942" y="27975"/>
                    <a:pt x="12535" y="27848"/>
                    <a:pt x="8738" y="25689"/>
                  </a:cubicBezTo>
                  <a:lnTo>
                    <a:pt x="8750" y="25676"/>
                  </a:lnTo>
                  <a:cubicBezTo>
                    <a:pt x="2261" y="21980"/>
                    <a:pt x="0" y="13726"/>
                    <a:pt x="3708" y="7249"/>
                  </a:cubicBezTo>
                  <a:cubicBezTo>
                    <a:pt x="5556" y="4004"/>
                    <a:pt x="8544" y="1819"/>
                    <a:pt x="11879" y="91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71" name="Shape 753">
              <a:extLst>
                <a:ext uri="{FF2B5EF4-FFF2-40B4-BE49-F238E27FC236}">
                  <a16:creationId xmlns:a16="http://schemas.microsoft.com/office/drawing/2014/main" id="{6F6D1339-F5D3-4283-B180-04BC4C0F3A32}"/>
                </a:ext>
              </a:extLst>
            </p:cNvPr>
            <p:cNvSpPr/>
            <p:nvPr/>
          </p:nvSpPr>
          <p:spPr>
            <a:xfrm>
              <a:off x="1415965" y="2371972"/>
              <a:ext cx="29705" cy="28045"/>
            </a:xfrm>
            <a:custGeom>
              <a:avLst/>
              <a:gdLst/>
              <a:ahLst/>
              <a:cxnLst/>
              <a:rect l="0" t="0" r="0" b="0"/>
              <a:pathLst>
                <a:path w="29705" h="28045">
                  <a:moveTo>
                    <a:pt x="14813" y="13"/>
                  </a:moveTo>
                  <a:cubicBezTo>
                    <a:pt x="18272" y="0"/>
                    <a:pt x="21736" y="1305"/>
                    <a:pt x="24384" y="3927"/>
                  </a:cubicBezTo>
                  <a:cubicBezTo>
                    <a:pt x="29680" y="9198"/>
                    <a:pt x="29705" y="17745"/>
                    <a:pt x="24435" y="23054"/>
                  </a:cubicBezTo>
                  <a:cubicBezTo>
                    <a:pt x="23165" y="24349"/>
                    <a:pt x="21666" y="25327"/>
                    <a:pt x="20091" y="25987"/>
                  </a:cubicBezTo>
                  <a:cubicBezTo>
                    <a:pt x="15189" y="28045"/>
                    <a:pt x="9335" y="27080"/>
                    <a:pt x="5321" y="23117"/>
                  </a:cubicBezTo>
                  <a:cubicBezTo>
                    <a:pt x="38" y="17847"/>
                    <a:pt x="0" y="9300"/>
                    <a:pt x="5271" y="4004"/>
                  </a:cubicBezTo>
                  <a:cubicBezTo>
                    <a:pt x="7899" y="1356"/>
                    <a:pt x="11354" y="25"/>
                    <a:pt x="14813" y="13"/>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72" name="Shape 754">
              <a:extLst>
                <a:ext uri="{FF2B5EF4-FFF2-40B4-BE49-F238E27FC236}">
                  <a16:creationId xmlns:a16="http://schemas.microsoft.com/office/drawing/2014/main" id="{3DEB201D-CFBD-4DA6-A57D-1922BF79124C}"/>
                </a:ext>
              </a:extLst>
            </p:cNvPr>
            <p:cNvSpPr/>
            <p:nvPr/>
          </p:nvSpPr>
          <p:spPr>
            <a:xfrm>
              <a:off x="1375202" y="2319519"/>
              <a:ext cx="30886" cy="29007"/>
            </a:xfrm>
            <a:custGeom>
              <a:avLst/>
              <a:gdLst/>
              <a:ahLst/>
              <a:cxnLst/>
              <a:rect l="0" t="0" r="0" b="0"/>
              <a:pathLst>
                <a:path w="30886" h="29007">
                  <a:moveTo>
                    <a:pt x="18890" y="881"/>
                  </a:moveTo>
                  <a:cubicBezTo>
                    <a:pt x="22235" y="1762"/>
                    <a:pt x="25241" y="3918"/>
                    <a:pt x="27115" y="7137"/>
                  </a:cubicBezTo>
                  <a:cubicBezTo>
                    <a:pt x="30886" y="13602"/>
                    <a:pt x="28689" y="21869"/>
                    <a:pt x="22250" y="25629"/>
                  </a:cubicBezTo>
                  <a:cubicBezTo>
                    <a:pt x="21717" y="25933"/>
                    <a:pt x="21196" y="26200"/>
                    <a:pt x="20650" y="26429"/>
                  </a:cubicBezTo>
                  <a:cubicBezTo>
                    <a:pt x="14491" y="29007"/>
                    <a:pt x="7214" y="26683"/>
                    <a:pt x="3759" y="20752"/>
                  </a:cubicBezTo>
                  <a:cubicBezTo>
                    <a:pt x="0" y="14300"/>
                    <a:pt x="2197" y="6020"/>
                    <a:pt x="8636" y="2273"/>
                  </a:cubicBezTo>
                  <a:cubicBezTo>
                    <a:pt x="11862" y="394"/>
                    <a:pt x="15545" y="0"/>
                    <a:pt x="18890" y="881"/>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73" name="Shape 755">
              <a:extLst>
                <a:ext uri="{FF2B5EF4-FFF2-40B4-BE49-F238E27FC236}">
                  <a16:creationId xmlns:a16="http://schemas.microsoft.com/office/drawing/2014/main" id="{EAB20CF8-AB96-4162-80E6-5ADCBAF73FDE}"/>
                </a:ext>
              </a:extLst>
            </p:cNvPr>
            <p:cNvSpPr/>
            <p:nvPr/>
          </p:nvSpPr>
          <p:spPr>
            <a:xfrm>
              <a:off x="1350160" y="2257860"/>
              <a:ext cx="29870" cy="29997"/>
            </a:xfrm>
            <a:custGeom>
              <a:avLst/>
              <a:gdLst/>
              <a:ahLst/>
              <a:cxnLst/>
              <a:rect l="0" t="0" r="0" b="0"/>
              <a:pathLst>
                <a:path w="29870" h="29997">
                  <a:moveTo>
                    <a:pt x="11455" y="1956"/>
                  </a:moveTo>
                  <a:cubicBezTo>
                    <a:pt x="18656" y="0"/>
                    <a:pt x="26099" y="4242"/>
                    <a:pt x="28054" y="11430"/>
                  </a:cubicBezTo>
                  <a:cubicBezTo>
                    <a:pt x="29870" y="18059"/>
                    <a:pt x="26416" y="24879"/>
                    <a:pt x="20257" y="27445"/>
                  </a:cubicBezTo>
                  <a:cubicBezTo>
                    <a:pt x="19710" y="27673"/>
                    <a:pt x="19152" y="27889"/>
                    <a:pt x="18567" y="28042"/>
                  </a:cubicBezTo>
                  <a:cubicBezTo>
                    <a:pt x="11379" y="29997"/>
                    <a:pt x="3937" y="25756"/>
                    <a:pt x="1981" y="18542"/>
                  </a:cubicBezTo>
                  <a:cubicBezTo>
                    <a:pt x="0" y="11354"/>
                    <a:pt x="4254" y="3924"/>
                    <a:pt x="11455" y="1956"/>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74" name="Shape 756">
              <a:extLst>
                <a:ext uri="{FF2B5EF4-FFF2-40B4-BE49-F238E27FC236}">
                  <a16:creationId xmlns:a16="http://schemas.microsoft.com/office/drawing/2014/main" id="{3D0B9E64-D135-434C-98A3-76FE4CA74AA2}"/>
                </a:ext>
              </a:extLst>
            </p:cNvPr>
            <p:cNvSpPr/>
            <p:nvPr/>
          </p:nvSpPr>
          <p:spPr>
            <a:xfrm>
              <a:off x="1342798" y="2194164"/>
              <a:ext cx="27089" cy="27089"/>
            </a:xfrm>
            <a:custGeom>
              <a:avLst/>
              <a:gdLst/>
              <a:ahLst/>
              <a:cxnLst/>
              <a:rect l="0" t="0" r="0" b="0"/>
              <a:pathLst>
                <a:path w="27089" h="27089">
                  <a:moveTo>
                    <a:pt x="13487" y="38"/>
                  </a:moveTo>
                  <a:cubicBezTo>
                    <a:pt x="20968" y="0"/>
                    <a:pt x="27026" y="6032"/>
                    <a:pt x="27051" y="13500"/>
                  </a:cubicBezTo>
                  <a:lnTo>
                    <a:pt x="27064" y="13500"/>
                  </a:lnTo>
                  <a:cubicBezTo>
                    <a:pt x="27089" y="19139"/>
                    <a:pt x="23647" y="23978"/>
                    <a:pt x="18758" y="26022"/>
                  </a:cubicBezTo>
                  <a:cubicBezTo>
                    <a:pt x="17170" y="26683"/>
                    <a:pt x="15418" y="27051"/>
                    <a:pt x="13576" y="27064"/>
                  </a:cubicBezTo>
                  <a:cubicBezTo>
                    <a:pt x="6121" y="27089"/>
                    <a:pt x="63" y="21056"/>
                    <a:pt x="25" y="13602"/>
                  </a:cubicBezTo>
                  <a:cubicBezTo>
                    <a:pt x="0" y="6134"/>
                    <a:pt x="6032" y="51"/>
                    <a:pt x="13487" y="38"/>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75" name="Shape 757">
              <a:extLst>
                <a:ext uri="{FF2B5EF4-FFF2-40B4-BE49-F238E27FC236}">
                  <a16:creationId xmlns:a16="http://schemas.microsoft.com/office/drawing/2014/main" id="{1A02AF21-A5EA-46EA-A789-44ACB787BD10}"/>
                </a:ext>
              </a:extLst>
            </p:cNvPr>
            <p:cNvSpPr/>
            <p:nvPr/>
          </p:nvSpPr>
          <p:spPr>
            <a:xfrm>
              <a:off x="1349715" y="2127523"/>
              <a:ext cx="29934" cy="28829"/>
            </a:xfrm>
            <a:custGeom>
              <a:avLst/>
              <a:gdLst/>
              <a:ahLst/>
              <a:cxnLst/>
              <a:rect l="0" t="0" r="0" b="0"/>
              <a:pathLst>
                <a:path w="29934" h="28829">
                  <a:moveTo>
                    <a:pt x="18415" y="1905"/>
                  </a:moveTo>
                  <a:cubicBezTo>
                    <a:pt x="25641" y="3797"/>
                    <a:pt x="29934" y="11189"/>
                    <a:pt x="28042" y="18415"/>
                  </a:cubicBezTo>
                  <a:cubicBezTo>
                    <a:pt x="26924" y="22644"/>
                    <a:pt x="23927" y="25883"/>
                    <a:pt x="20193" y="27445"/>
                  </a:cubicBezTo>
                  <a:cubicBezTo>
                    <a:pt x="17551" y="28549"/>
                    <a:pt x="14516" y="28829"/>
                    <a:pt x="11532" y="28042"/>
                  </a:cubicBezTo>
                  <a:cubicBezTo>
                    <a:pt x="4318" y="26137"/>
                    <a:pt x="0" y="18745"/>
                    <a:pt x="1905" y="11531"/>
                  </a:cubicBezTo>
                  <a:cubicBezTo>
                    <a:pt x="3810" y="4305"/>
                    <a:pt x="11189" y="0"/>
                    <a:pt x="18415" y="1905"/>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76" name="Shape 758">
              <a:extLst>
                <a:ext uri="{FF2B5EF4-FFF2-40B4-BE49-F238E27FC236}">
                  <a16:creationId xmlns:a16="http://schemas.microsoft.com/office/drawing/2014/main" id="{4D8CD54E-CB66-46A8-9417-30BAB5724486}"/>
                </a:ext>
              </a:extLst>
            </p:cNvPr>
            <p:cNvSpPr/>
            <p:nvPr/>
          </p:nvSpPr>
          <p:spPr>
            <a:xfrm>
              <a:off x="1374109" y="2067686"/>
              <a:ext cx="30874" cy="27981"/>
            </a:xfrm>
            <a:custGeom>
              <a:avLst/>
              <a:gdLst/>
              <a:ahLst/>
              <a:cxnLst/>
              <a:rect l="0" t="0" r="0" b="0"/>
              <a:pathLst>
                <a:path w="30874" h="27981">
                  <a:moveTo>
                    <a:pt x="11873" y="913"/>
                  </a:moveTo>
                  <a:cubicBezTo>
                    <a:pt x="15211" y="0"/>
                    <a:pt x="18898" y="359"/>
                    <a:pt x="22136" y="2200"/>
                  </a:cubicBezTo>
                  <a:cubicBezTo>
                    <a:pt x="28613" y="5896"/>
                    <a:pt x="30874" y="14164"/>
                    <a:pt x="27178" y="20641"/>
                  </a:cubicBezTo>
                  <a:lnTo>
                    <a:pt x="27178" y="20653"/>
                  </a:lnTo>
                  <a:cubicBezTo>
                    <a:pt x="25641" y="23333"/>
                    <a:pt x="23317" y="25302"/>
                    <a:pt x="20676" y="26407"/>
                  </a:cubicBezTo>
                  <a:cubicBezTo>
                    <a:pt x="16942" y="27981"/>
                    <a:pt x="12535" y="27842"/>
                    <a:pt x="8738" y="25683"/>
                  </a:cubicBezTo>
                  <a:cubicBezTo>
                    <a:pt x="2261" y="21974"/>
                    <a:pt x="0" y="13745"/>
                    <a:pt x="3696" y="7255"/>
                  </a:cubicBezTo>
                  <a:cubicBezTo>
                    <a:pt x="5544" y="4010"/>
                    <a:pt x="8534" y="1825"/>
                    <a:pt x="11873" y="913"/>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77" name="Shape 759">
              <a:extLst>
                <a:ext uri="{FF2B5EF4-FFF2-40B4-BE49-F238E27FC236}">
                  <a16:creationId xmlns:a16="http://schemas.microsoft.com/office/drawing/2014/main" id="{F56ADF7D-D82C-41DD-9C02-5B5BAA915A8B}"/>
                </a:ext>
              </a:extLst>
            </p:cNvPr>
            <p:cNvSpPr/>
            <p:nvPr/>
          </p:nvSpPr>
          <p:spPr>
            <a:xfrm>
              <a:off x="1414467" y="2015759"/>
              <a:ext cx="29718" cy="28048"/>
            </a:xfrm>
            <a:custGeom>
              <a:avLst/>
              <a:gdLst/>
              <a:ahLst/>
              <a:cxnLst/>
              <a:rect l="0" t="0" r="0" b="0"/>
              <a:pathLst>
                <a:path w="29718" h="28048">
                  <a:moveTo>
                    <a:pt x="14803" y="13"/>
                  </a:moveTo>
                  <a:cubicBezTo>
                    <a:pt x="18263" y="0"/>
                    <a:pt x="21730" y="1308"/>
                    <a:pt x="24384" y="3943"/>
                  </a:cubicBezTo>
                  <a:cubicBezTo>
                    <a:pt x="29680" y="9201"/>
                    <a:pt x="29718" y="17748"/>
                    <a:pt x="24447" y="23044"/>
                  </a:cubicBezTo>
                  <a:cubicBezTo>
                    <a:pt x="23165" y="24352"/>
                    <a:pt x="21679" y="25330"/>
                    <a:pt x="20079" y="25990"/>
                  </a:cubicBezTo>
                  <a:cubicBezTo>
                    <a:pt x="15202" y="28048"/>
                    <a:pt x="9335" y="27083"/>
                    <a:pt x="5334" y="23120"/>
                  </a:cubicBezTo>
                  <a:cubicBezTo>
                    <a:pt x="38" y="17862"/>
                    <a:pt x="0" y="9303"/>
                    <a:pt x="5271" y="4007"/>
                  </a:cubicBezTo>
                  <a:cubicBezTo>
                    <a:pt x="7893" y="1359"/>
                    <a:pt x="11344" y="25"/>
                    <a:pt x="14803" y="13"/>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78" name="Shape 760">
              <a:extLst>
                <a:ext uri="{FF2B5EF4-FFF2-40B4-BE49-F238E27FC236}">
                  <a16:creationId xmlns:a16="http://schemas.microsoft.com/office/drawing/2014/main" id="{9998F4E7-2691-4162-B154-DF84D0E709BF}"/>
                </a:ext>
              </a:extLst>
            </p:cNvPr>
            <p:cNvSpPr/>
            <p:nvPr/>
          </p:nvSpPr>
          <p:spPr>
            <a:xfrm>
              <a:off x="1465904" y="1975133"/>
              <a:ext cx="30861" cy="29010"/>
            </a:xfrm>
            <a:custGeom>
              <a:avLst/>
              <a:gdLst/>
              <a:ahLst/>
              <a:cxnLst/>
              <a:rect l="0" t="0" r="0" b="0"/>
              <a:pathLst>
                <a:path w="30861" h="29010">
                  <a:moveTo>
                    <a:pt x="18867" y="881"/>
                  </a:moveTo>
                  <a:cubicBezTo>
                    <a:pt x="22212" y="1762"/>
                    <a:pt x="25222" y="3921"/>
                    <a:pt x="27102" y="7153"/>
                  </a:cubicBezTo>
                  <a:cubicBezTo>
                    <a:pt x="30861" y="13605"/>
                    <a:pt x="28689" y="21873"/>
                    <a:pt x="22238" y="25632"/>
                  </a:cubicBezTo>
                  <a:cubicBezTo>
                    <a:pt x="21717" y="25936"/>
                    <a:pt x="21184" y="26203"/>
                    <a:pt x="20638" y="26432"/>
                  </a:cubicBezTo>
                  <a:cubicBezTo>
                    <a:pt x="14478" y="29010"/>
                    <a:pt x="7214" y="26686"/>
                    <a:pt x="3746" y="20768"/>
                  </a:cubicBezTo>
                  <a:cubicBezTo>
                    <a:pt x="0" y="14316"/>
                    <a:pt x="2159" y="6035"/>
                    <a:pt x="8623" y="2276"/>
                  </a:cubicBezTo>
                  <a:cubicBezTo>
                    <a:pt x="11843" y="397"/>
                    <a:pt x="15523" y="0"/>
                    <a:pt x="18867" y="881"/>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79" name="Shape 761">
              <a:extLst>
                <a:ext uri="{FF2B5EF4-FFF2-40B4-BE49-F238E27FC236}">
                  <a16:creationId xmlns:a16="http://schemas.microsoft.com/office/drawing/2014/main" id="{4A054B21-1950-41CD-B5A3-6D7521E9F585}"/>
                </a:ext>
              </a:extLst>
            </p:cNvPr>
            <p:cNvSpPr/>
            <p:nvPr/>
          </p:nvSpPr>
          <p:spPr>
            <a:xfrm>
              <a:off x="1720598" y="2484840"/>
              <a:ext cx="15342" cy="15354"/>
            </a:xfrm>
            <a:custGeom>
              <a:avLst/>
              <a:gdLst/>
              <a:ahLst/>
              <a:cxnLst/>
              <a:rect l="0" t="0" r="0" b="0"/>
              <a:pathLst>
                <a:path w="15342" h="15354">
                  <a:moveTo>
                    <a:pt x="5055" y="1448"/>
                  </a:moveTo>
                  <a:cubicBezTo>
                    <a:pt x="8496" y="0"/>
                    <a:pt x="12459" y="1613"/>
                    <a:pt x="13894" y="5055"/>
                  </a:cubicBezTo>
                  <a:cubicBezTo>
                    <a:pt x="15342" y="8496"/>
                    <a:pt x="13729" y="12471"/>
                    <a:pt x="10300" y="13907"/>
                  </a:cubicBezTo>
                  <a:cubicBezTo>
                    <a:pt x="6833" y="15354"/>
                    <a:pt x="2883" y="13729"/>
                    <a:pt x="1448" y="10287"/>
                  </a:cubicBezTo>
                  <a:cubicBezTo>
                    <a:pt x="0" y="6858"/>
                    <a:pt x="1613" y="2896"/>
                    <a:pt x="5055" y="1448"/>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80" name="Shape 762">
              <a:extLst>
                <a:ext uri="{FF2B5EF4-FFF2-40B4-BE49-F238E27FC236}">
                  <a16:creationId xmlns:a16="http://schemas.microsoft.com/office/drawing/2014/main" id="{06CF3E34-0DB8-4DEE-922B-B2FD22E1A1A6}"/>
                </a:ext>
              </a:extLst>
            </p:cNvPr>
            <p:cNvSpPr/>
            <p:nvPr/>
          </p:nvSpPr>
          <p:spPr>
            <a:xfrm>
              <a:off x="1643031" y="2506713"/>
              <a:ext cx="14338" cy="14402"/>
            </a:xfrm>
            <a:custGeom>
              <a:avLst/>
              <a:gdLst/>
              <a:ahLst/>
              <a:cxnLst/>
              <a:rect l="0" t="0" r="0" b="0"/>
              <a:pathLst>
                <a:path w="14338" h="14402">
                  <a:moveTo>
                    <a:pt x="6286" y="495"/>
                  </a:moveTo>
                  <a:cubicBezTo>
                    <a:pt x="9995" y="0"/>
                    <a:pt x="13386" y="2578"/>
                    <a:pt x="13907" y="6286"/>
                  </a:cubicBezTo>
                  <a:cubicBezTo>
                    <a:pt x="14338" y="9373"/>
                    <a:pt x="12586" y="12281"/>
                    <a:pt x="9830" y="13437"/>
                  </a:cubicBezTo>
                  <a:cubicBezTo>
                    <a:pt x="9296" y="13652"/>
                    <a:pt x="8737" y="13805"/>
                    <a:pt x="8128" y="13894"/>
                  </a:cubicBezTo>
                  <a:cubicBezTo>
                    <a:pt x="4432" y="14402"/>
                    <a:pt x="1029" y="11811"/>
                    <a:pt x="508" y="8115"/>
                  </a:cubicBezTo>
                  <a:cubicBezTo>
                    <a:pt x="0" y="4420"/>
                    <a:pt x="2591" y="1003"/>
                    <a:pt x="6286" y="495"/>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81" name="Shape 763">
              <a:extLst>
                <a:ext uri="{FF2B5EF4-FFF2-40B4-BE49-F238E27FC236}">
                  <a16:creationId xmlns:a16="http://schemas.microsoft.com/office/drawing/2014/main" id="{9C7E220E-F702-4BD2-8352-181B4D0EB691}"/>
                </a:ext>
              </a:extLst>
            </p:cNvPr>
            <p:cNvSpPr/>
            <p:nvPr/>
          </p:nvSpPr>
          <p:spPr>
            <a:xfrm>
              <a:off x="1562127" y="2507107"/>
              <a:ext cx="14351" cy="14033"/>
            </a:xfrm>
            <a:custGeom>
              <a:avLst/>
              <a:gdLst/>
              <a:ahLst/>
              <a:cxnLst/>
              <a:rect l="0" t="0" r="0" b="0"/>
              <a:pathLst>
                <a:path w="14351" h="14033">
                  <a:moveTo>
                    <a:pt x="8026" y="470"/>
                  </a:moveTo>
                  <a:cubicBezTo>
                    <a:pt x="11735" y="940"/>
                    <a:pt x="14351" y="4331"/>
                    <a:pt x="13881" y="8026"/>
                  </a:cubicBezTo>
                  <a:cubicBezTo>
                    <a:pt x="13576" y="10516"/>
                    <a:pt x="11938" y="12510"/>
                    <a:pt x="9779" y="13411"/>
                  </a:cubicBezTo>
                  <a:cubicBezTo>
                    <a:pt x="8725" y="13843"/>
                    <a:pt x="7544" y="14033"/>
                    <a:pt x="6325" y="13881"/>
                  </a:cubicBezTo>
                  <a:cubicBezTo>
                    <a:pt x="2616" y="13399"/>
                    <a:pt x="0" y="10020"/>
                    <a:pt x="470" y="6325"/>
                  </a:cubicBezTo>
                  <a:cubicBezTo>
                    <a:pt x="940" y="2616"/>
                    <a:pt x="4331" y="0"/>
                    <a:pt x="8026" y="47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82" name="Shape 764">
              <a:extLst>
                <a:ext uri="{FF2B5EF4-FFF2-40B4-BE49-F238E27FC236}">
                  <a16:creationId xmlns:a16="http://schemas.microsoft.com/office/drawing/2014/main" id="{03AC8316-8B2B-481A-9B7D-01A6F3A404D3}"/>
                </a:ext>
              </a:extLst>
            </p:cNvPr>
            <p:cNvSpPr/>
            <p:nvPr/>
          </p:nvSpPr>
          <p:spPr>
            <a:xfrm>
              <a:off x="1483376" y="2486012"/>
              <a:ext cx="15342" cy="14618"/>
            </a:xfrm>
            <a:custGeom>
              <a:avLst/>
              <a:gdLst/>
              <a:ahLst/>
              <a:cxnLst/>
              <a:rect l="0" t="0" r="0" b="0"/>
              <a:pathLst>
                <a:path w="15342" h="14618">
                  <a:moveTo>
                    <a:pt x="10224" y="1410"/>
                  </a:moveTo>
                  <a:cubicBezTo>
                    <a:pt x="13678" y="2819"/>
                    <a:pt x="15342" y="6769"/>
                    <a:pt x="13932" y="10211"/>
                  </a:cubicBezTo>
                  <a:cubicBezTo>
                    <a:pt x="13221" y="11951"/>
                    <a:pt x="11874" y="13233"/>
                    <a:pt x="10287" y="13894"/>
                  </a:cubicBezTo>
                  <a:cubicBezTo>
                    <a:pt x="8687" y="14567"/>
                    <a:pt x="6845" y="14618"/>
                    <a:pt x="5105" y="13919"/>
                  </a:cubicBezTo>
                  <a:cubicBezTo>
                    <a:pt x="1664" y="12509"/>
                    <a:pt x="0" y="8560"/>
                    <a:pt x="1422" y="5118"/>
                  </a:cubicBezTo>
                  <a:cubicBezTo>
                    <a:pt x="2819" y="1651"/>
                    <a:pt x="6782" y="0"/>
                    <a:pt x="10224" y="141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83" name="Shape 765">
              <a:extLst>
                <a:ext uri="{FF2B5EF4-FFF2-40B4-BE49-F238E27FC236}">
                  <a16:creationId xmlns:a16="http://schemas.microsoft.com/office/drawing/2014/main" id="{0AAA7295-969B-489F-BD06-68D999804146}"/>
                </a:ext>
              </a:extLst>
            </p:cNvPr>
            <p:cNvSpPr/>
            <p:nvPr/>
          </p:nvSpPr>
          <p:spPr>
            <a:xfrm>
              <a:off x="1413103" y="2445987"/>
              <a:ext cx="15278" cy="14770"/>
            </a:xfrm>
            <a:custGeom>
              <a:avLst/>
              <a:gdLst/>
              <a:ahLst/>
              <a:cxnLst/>
              <a:rect l="0" t="0" r="0" b="0"/>
              <a:pathLst>
                <a:path w="15278" h="14770">
                  <a:moveTo>
                    <a:pt x="11722" y="2248"/>
                  </a:moveTo>
                  <a:cubicBezTo>
                    <a:pt x="14707" y="4496"/>
                    <a:pt x="15278" y="8750"/>
                    <a:pt x="13017" y="11709"/>
                  </a:cubicBezTo>
                  <a:cubicBezTo>
                    <a:pt x="12281" y="12700"/>
                    <a:pt x="11316" y="13424"/>
                    <a:pt x="10262" y="13868"/>
                  </a:cubicBezTo>
                  <a:cubicBezTo>
                    <a:pt x="8103" y="14770"/>
                    <a:pt x="5550" y="14529"/>
                    <a:pt x="3556" y="13005"/>
                  </a:cubicBezTo>
                  <a:cubicBezTo>
                    <a:pt x="571" y="10757"/>
                    <a:pt x="0" y="6515"/>
                    <a:pt x="2235" y="3556"/>
                  </a:cubicBezTo>
                  <a:cubicBezTo>
                    <a:pt x="4496" y="571"/>
                    <a:pt x="8738" y="0"/>
                    <a:pt x="11722" y="2248"/>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84" name="Shape 766">
              <a:extLst>
                <a:ext uri="{FF2B5EF4-FFF2-40B4-BE49-F238E27FC236}">
                  <a16:creationId xmlns:a16="http://schemas.microsoft.com/office/drawing/2014/main" id="{07588C2D-F805-4006-B968-8917BC846829}"/>
                </a:ext>
              </a:extLst>
            </p:cNvPr>
            <p:cNvSpPr/>
            <p:nvPr/>
          </p:nvSpPr>
          <p:spPr>
            <a:xfrm>
              <a:off x="1355577" y="2389092"/>
              <a:ext cx="15265" cy="14999"/>
            </a:xfrm>
            <a:custGeom>
              <a:avLst/>
              <a:gdLst/>
              <a:ahLst/>
              <a:cxnLst/>
              <a:rect l="0" t="0" r="0" b="0"/>
              <a:pathLst>
                <a:path w="15265" h="14999">
                  <a:moveTo>
                    <a:pt x="3493" y="2273"/>
                  </a:moveTo>
                  <a:cubicBezTo>
                    <a:pt x="6452" y="0"/>
                    <a:pt x="10693" y="533"/>
                    <a:pt x="12979" y="3480"/>
                  </a:cubicBezTo>
                  <a:cubicBezTo>
                    <a:pt x="15265" y="6426"/>
                    <a:pt x="14719" y="10681"/>
                    <a:pt x="11773" y="12967"/>
                  </a:cubicBezTo>
                  <a:cubicBezTo>
                    <a:pt x="11290" y="13335"/>
                    <a:pt x="10770" y="13627"/>
                    <a:pt x="10236" y="13856"/>
                  </a:cubicBezTo>
                  <a:cubicBezTo>
                    <a:pt x="7493" y="14999"/>
                    <a:pt x="4216" y="14224"/>
                    <a:pt x="2299" y="11760"/>
                  </a:cubicBezTo>
                  <a:cubicBezTo>
                    <a:pt x="0" y="8814"/>
                    <a:pt x="546" y="4572"/>
                    <a:pt x="3493" y="2273"/>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85" name="Shape 767">
              <a:extLst>
                <a:ext uri="{FF2B5EF4-FFF2-40B4-BE49-F238E27FC236}">
                  <a16:creationId xmlns:a16="http://schemas.microsoft.com/office/drawing/2014/main" id="{899ECB7B-67C3-43EB-9A99-EDA1FF674CC4}"/>
                </a:ext>
              </a:extLst>
            </p:cNvPr>
            <p:cNvSpPr/>
            <p:nvPr/>
          </p:nvSpPr>
          <p:spPr>
            <a:xfrm>
              <a:off x="1314786" y="2319135"/>
              <a:ext cx="15342" cy="15354"/>
            </a:xfrm>
            <a:custGeom>
              <a:avLst/>
              <a:gdLst/>
              <a:ahLst/>
              <a:cxnLst/>
              <a:rect l="0" t="0" r="0" b="0"/>
              <a:pathLst>
                <a:path w="15342" h="15354">
                  <a:moveTo>
                    <a:pt x="5042" y="1448"/>
                  </a:moveTo>
                  <a:cubicBezTo>
                    <a:pt x="8484" y="0"/>
                    <a:pt x="12446" y="1613"/>
                    <a:pt x="13907" y="5067"/>
                  </a:cubicBezTo>
                  <a:cubicBezTo>
                    <a:pt x="15342" y="8509"/>
                    <a:pt x="13716" y="12471"/>
                    <a:pt x="10274" y="13907"/>
                  </a:cubicBezTo>
                  <a:cubicBezTo>
                    <a:pt x="6833" y="15354"/>
                    <a:pt x="2883" y="13741"/>
                    <a:pt x="1435" y="10300"/>
                  </a:cubicBezTo>
                  <a:cubicBezTo>
                    <a:pt x="0" y="6858"/>
                    <a:pt x="1600" y="2896"/>
                    <a:pt x="5042" y="1448"/>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86" name="Shape 768">
              <a:extLst>
                <a:ext uri="{FF2B5EF4-FFF2-40B4-BE49-F238E27FC236}">
                  <a16:creationId xmlns:a16="http://schemas.microsoft.com/office/drawing/2014/main" id="{9E5DA8DE-1E52-46FB-95A3-0A7AEBA914D9}"/>
                </a:ext>
              </a:extLst>
            </p:cNvPr>
            <p:cNvSpPr/>
            <p:nvPr/>
          </p:nvSpPr>
          <p:spPr>
            <a:xfrm>
              <a:off x="1293802" y="2241588"/>
              <a:ext cx="14326" cy="14414"/>
            </a:xfrm>
            <a:custGeom>
              <a:avLst/>
              <a:gdLst/>
              <a:ahLst/>
              <a:cxnLst/>
              <a:rect l="0" t="0" r="0" b="0"/>
              <a:pathLst>
                <a:path w="14326" h="14414">
                  <a:moveTo>
                    <a:pt x="6287" y="508"/>
                  </a:moveTo>
                  <a:cubicBezTo>
                    <a:pt x="9982" y="0"/>
                    <a:pt x="13399" y="2591"/>
                    <a:pt x="13907" y="6286"/>
                  </a:cubicBezTo>
                  <a:cubicBezTo>
                    <a:pt x="14326" y="9385"/>
                    <a:pt x="12586" y="12293"/>
                    <a:pt x="9830" y="13449"/>
                  </a:cubicBezTo>
                  <a:cubicBezTo>
                    <a:pt x="9309" y="13665"/>
                    <a:pt x="8725" y="13818"/>
                    <a:pt x="8141" y="13906"/>
                  </a:cubicBezTo>
                  <a:cubicBezTo>
                    <a:pt x="4432" y="14414"/>
                    <a:pt x="1041" y="11824"/>
                    <a:pt x="521" y="8128"/>
                  </a:cubicBezTo>
                  <a:cubicBezTo>
                    <a:pt x="0" y="4432"/>
                    <a:pt x="2591" y="1016"/>
                    <a:pt x="6287" y="508"/>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87" name="Shape 769">
              <a:extLst>
                <a:ext uri="{FF2B5EF4-FFF2-40B4-BE49-F238E27FC236}">
                  <a16:creationId xmlns:a16="http://schemas.microsoft.com/office/drawing/2014/main" id="{0F2CB45D-E3EF-4340-B9FD-7C61E38F25A6}"/>
                </a:ext>
              </a:extLst>
            </p:cNvPr>
            <p:cNvSpPr/>
            <p:nvPr/>
          </p:nvSpPr>
          <p:spPr>
            <a:xfrm>
              <a:off x="1293429" y="2160681"/>
              <a:ext cx="14338" cy="14046"/>
            </a:xfrm>
            <a:custGeom>
              <a:avLst/>
              <a:gdLst/>
              <a:ahLst/>
              <a:cxnLst/>
              <a:rect l="0" t="0" r="0" b="0"/>
              <a:pathLst>
                <a:path w="14338" h="14046">
                  <a:moveTo>
                    <a:pt x="8014" y="470"/>
                  </a:moveTo>
                  <a:cubicBezTo>
                    <a:pt x="11722" y="940"/>
                    <a:pt x="14338" y="4331"/>
                    <a:pt x="13868" y="8026"/>
                  </a:cubicBezTo>
                  <a:cubicBezTo>
                    <a:pt x="13564" y="10516"/>
                    <a:pt x="11925" y="12510"/>
                    <a:pt x="9779" y="13411"/>
                  </a:cubicBezTo>
                  <a:cubicBezTo>
                    <a:pt x="8725" y="13856"/>
                    <a:pt x="7531" y="14046"/>
                    <a:pt x="6312" y="13881"/>
                  </a:cubicBezTo>
                  <a:cubicBezTo>
                    <a:pt x="2616" y="13411"/>
                    <a:pt x="0" y="10046"/>
                    <a:pt x="457" y="6325"/>
                  </a:cubicBezTo>
                  <a:cubicBezTo>
                    <a:pt x="940" y="2629"/>
                    <a:pt x="4318" y="0"/>
                    <a:pt x="8014" y="47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88" name="Shape 770">
              <a:extLst>
                <a:ext uri="{FF2B5EF4-FFF2-40B4-BE49-F238E27FC236}">
                  <a16:creationId xmlns:a16="http://schemas.microsoft.com/office/drawing/2014/main" id="{86C3B493-9606-41A8-89AB-DC6993BAA88A}"/>
                </a:ext>
              </a:extLst>
            </p:cNvPr>
            <p:cNvSpPr/>
            <p:nvPr/>
          </p:nvSpPr>
          <p:spPr>
            <a:xfrm>
              <a:off x="1313493" y="2081916"/>
              <a:ext cx="15329" cy="14630"/>
            </a:xfrm>
            <a:custGeom>
              <a:avLst/>
              <a:gdLst/>
              <a:ahLst/>
              <a:cxnLst/>
              <a:rect l="0" t="0" r="0" b="0"/>
              <a:pathLst>
                <a:path w="15329" h="14630">
                  <a:moveTo>
                    <a:pt x="10224" y="1422"/>
                  </a:moveTo>
                  <a:cubicBezTo>
                    <a:pt x="13678" y="2819"/>
                    <a:pt x="15329" y="6769"/>
                    <a:pt x="13932" y="10223"/>
                  </a:cubicBezTo>
                  <a:cubicBezTo>
                    <a:pt x="13221" y="11963"/>
                    <a:pt x="11874" y="13246"/>
                    <a:pt x="10287" y="13907"/>
                  </a:cubicBezTo>
                  <a:cubicBezTo>
                    <a:pt x="8687" y="14580"/>
                    <a:pt x="6845" y="14630"/>
                    <a:pt x="5118" y="13932"/>
                  </a:cubicBezTo>
                  <a:cubicBezTo>
                    <a:pt x="1651" y="12522"/>
                    <a:pt x="0" y="8573"/>
                    <a:pt x="1410" y="5131"/>
                  </a:cubicBezTo>
                  <a:cubicBezTo>
                    <a:pt x="2819" y="1664"/>
                    <a:pt x="6756" y="0"/>
                    <a:pt x="10224" y="1422"/>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89" name="Shape 771">
              <a:extLst>
                <a:ext uri="{FF2B5EF4-FFF2-40B4-BE49-F238E27FC236}">
                  <a16:creationId xmlns:a16="http://schemas.microsoft.com/office/drawing/2014/main" id="{E38B1245-7324-4B5E-831B-0A18D7C1E8CF}"/>
                </a:ext>
              </a:extLst>
            </p:cNvPr>
            <p:cNvSpPr/>
            <p:nvPr/>
          </p:nvSpPr>
          <p:spPr>
            <a:xfrm>
              <a:off x="1353550" y="2011620"/>
              <a:ext cx="15278" cy="14783"/>
            </a:xfrm>
            <a:custGeom>
              <a:avLst/>
              <a:gdLst/>
              <a:ahLst/>
              <a:cxnLst/>
              <a:rect l="0" t="0" r="0" b="0"/>
              <a:pathLst>
                <a:path w="15278" h="14783">
                  <a:moveTo>
                    <a:pt x="11709" y="2248"/>
                  </a:moveTo>
                  <a:cubicBezTo>
                    <a:pt x="14681" y="4508"/>
                    <a:pt x="15278" y="8750"/>
                    <a:pt x="13018" y="11722"/>
                  </a:cubicBezTo>
                  <a:cubicBezTo>
                    <a:pt x="12268" y="12700"/>
                    <a:pt x="11316" y="13424"/>
                    <a:pt x="10249" y="13868"/>
                  </a:cubicBezTo>
                  <a:cubicBezTo>
                    <a:pt x="8103" y="14783"/>
                    <a:pt x="5550" y="14542"/>
                    <a:pt x="3556" y="13030"/>
                  </a:cubicBezTo>
                  <a:cubicBezTo>
                    <a:pt x="571" y="10782"/>
                    <a:pt x="0" y="6528"/>
                    <a:pt x="2248" y="3569"/>
                  </a:cubicBezTo>
                  <a:cubicBezTo>
                    <a:pt x="4496" y="597"/>
                    <a:pt x="8738" y="0"/>
                    <a:pt x="11709" y="2248"/>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90" name="Shape 772">
              <a:extLst>
                <a:ext uri="{FF2B5EF4-FFF2-40B4-BE49-F238E27FC236}">
                  <a16:creationId xmlns:a16="http://schemas.microsoft.com/office/drawing/2014/main" id="{5DEBAEC2-0C25-4D12-A215-6063ACE61B67}"/>
                </a:ext>
              </a:extLst>
            </p:cNvPr>
            <p:cNvSpPr/>
            <p:nvPr/>
          </p:nvSpPr>
          <p:spPr>
            <a:xfrm>
              <a:off x="1410424" y="1954079"/>
              <a:ext cx="15253" cy="15011"/>
            </a:xfrm>
            <a:custGeom>
              <a:avLst/>
              <a:gdLst/>
              <a:ahLst/>
              <a:cxnLst/>
              <a:rect l="0" t="0" r="0" b="0"/>
              <a:pathLst>
                <a:path w="15253" h="15011">
                  <a:moveTo>
                    <a:pt x="3480" y="2286"/>
                  </a:moveTo>
                  <a:cubicBezTo>
                    <a:pt x="6439" y="0"/>
                    <a:pt x="10681" y="533"/>
                    <a:pt x="12967" y="3480"/>
                  </a:cubicBezTo>
                  <a:cubicBezTo>
                    <a:pt x="15253" y="6426"/>
                    <a:pt x="14719" y="10668"/>
                    <a:pt x="11773" y="12967"/>
                  </a:cubicBezTo>
                  <a:cubicBezTo>
                    <a:pt x="11290" y="13335"/>
                    <a:pt x="10770" y="13627"/>
                    <a:pt x="10236" y="13856"/>
                  </a:cubicBezTo>
                  <a:cubicBezTo>
                    <a:pt x="7480" y="15011"/>
                    <a:pt x="4191" y="14237"/>
                    <a:pt x="2286" y="11773"/>
                  </a:cubicBezTo>
                  <a:cubicBezTo>
                    <a:pt x="0" y="8801"/>
                    <a:pt x="546" y="4572"/>
                    <a:pt x="3480" y="2286"/>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91" name="Shape 773">
              <a:extLst>
                <a:ext uri="{FF2B5EF4-FFF2-40B4-BE49-F238E27FC236}">
                  <a16:creationId xmlns:a16="http://schemas.microsoft.com/office/drawing/2014/main" id="{7C1F08F5-7A96-43AE-9B1B-4DF71F1DAFF2}"/>
                </a:ext>
              </a:extLst>
            </p:cNvPr>
            <p:cNvSpPr/>
            <p:nvPr/>
          </p:nvSpPr>
          <p:spPr>
            <a:xfrm>
              <a:off x="1480264" y="1913215"/>
              <a:ext cx="15342" cy="15367"/>
            </a:xfrm>
            <a:custGeom>
              <a:avLst/>
              <a:gdLst/>
              <a:ahLst/>
              <a:cxnLst/>
              <a:rect l="0" t="0" r="0" b="0"/>
              <a:pathLst>
                <a:path w="15342" h="15367">
                  <a:moveTo>
                    <a:pt x="5042" y="1460"/>
                  </a:moveTo>
                  <a:cubicBezTo>
                    <a:pt x="8471" y="0"/>
                    <a:pt x="12446" y="1625"/>
                    <a:pt x="13894" y="5067"/>
                  </a:cubicBezTo>
                  <a:cubicBezTo>
                    <a:pt x="15342" y="8509"/>
                    <a:pt x="13729" y="12459"/>
                    <a:pt x="10287" y="13919"/>
                  </a:cubicBezTo>
                  <a:cubicBezTo>
                    <a:pt x="6845" y="15367"/>
                    <a:pt x="2883" y="13754"/>
                    <a:pt x="1435" y="10312"/>
                  </a:cubicBezTo>
                  <a:cubicBezTo>
                    <a:pt x="0" y="6871"/>
                    <a:pt x="1600" y="2896"/>
                    <a:pt x="5042" y="146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92" name="Shape 774">
              <a:extLst>
                <a:ext uri="{FF2B5EF4-FFF2-40B4-BE49-F238E27FC236}">
                  <a16:creationId xmlns:a16="http://schemas.microsoft.com/office/drawing/2014/main" id="{4F03E797-B187-4F84-9DF3-69B9F3C73F75}"/>
                </a:ext>
              </a:extLst>
            </p:cNvPr>
            <p:cNvSpPr/>
            <p:nvPr/>
          </p:nvSpPr>
          <p:spPr>
            <a:xfrm>
              <a:off x="1481242" y="2103947"/>
              <a:ext cx="51270" cy="202370"/>
            </a:xfrm>
            <a:custGeom>
              <a:avLst/>
              <a:gdLst/>
              <a:ahLst/>
              <a:cxnLst/>
              <a:rect l="0" t="0" r="0" b="0"/>
              <a:pathLst>
                <a:path w="51270" h="202369">
                  <a:moveTo>
                    <a:pt x="51270" y="0"/>
                  </a:moveTo>
                  <a:lnTo>
                    <a:pt x="51270" y="40754"/>
                  </a:lnTo>
                  <a:lnTo>
                    <a:pt x="43167" y="51254"/>
                  </a:lnTo>
                  <a:cubicBezTo>
                    <a:pt x="44094" y="56258"/>
                    <a:pt x="45529" y="61516"/>
                    <a:pt x="47523" y="66990"/>
                  </a:cubicBezTo>
                  <a:lnTo>
                    <a:pt x="51270" y="74564"/>
                  </a:lnTo>
                  <a:lnTo>
                    <a:pt x="51270" y="87057"/>
                  </a:lnTo>
                  <a:lnTo>
                    <a:pt x="42443" y="68831"/>
                  </a:lnTo>
                  <a:cubicBezTo>
                    <a:pt x="41173" y="65339"/>
                    <a:pt x="40132" y="61935"/>
                    <a:pt x="39268" y="58608"/>
                  </a:cubicBezTo>
                  <a:cubicBezTo>
                    <a:pt x="33033" y="71727"/>
                    <a:pt x="29731" y="86192"/>
                    <a:pt x="29731" y="101178"/>
                  </a:cubicBezTo>
                  <a:cubicBezTo>
                    <a:pt x="29731" y="101597"/>
                    <a:pt x="29756" y="102016"/>
                    <a:pt x="29769" y="102423"/>
                  </a:cubicBezTo>
                  <a:cubicBezTo>
                    <a:pt x="34582" y="107109"/>
                    <a:pt x="40723" y="110932"/>
                    <a:pt x="47969" y="113778"/>
                  </a:cubicBezTo>
                  <a:lnTo>
                    <a:pt x="51270" y="114509"/>
                  </a:lnTo>
                  <a:lnTo>
                    <a:pt x="51270" y="120596"/>
                  </a:lnTo>
                  <a:lnTo>
                    <a:pt x="50897" y="120535"/>
                  </a:lnTo>
                  <a:cubicBezTo>
                    <a:pt x="42872" y="117980"/>
                    <a:pt x="35878" y="114399"/>
                    <a:pt x="30124" y="109903"/>
                  </a:cubicBezTo>
                  <a:cubicBezTo>
                    <a:pt x="31128" y="121504"/>
                    <a:pt x="34119" y="132687"/>
                    <a:pt x="38935" y="143045"/>
                  </a:cubicBezTo>
                  <a:lnTo>
                    <a:pt x="51270" y="160644"/>
                  </a:lnTo>
                  <a:lnTo>
                    <a:pt x="51270" y="202369"/>
                  </a:lnTo>
                  <a:lnTo>
                    <a:pt x="37668" y="192262"/>
                  </a:lnTo>
                  <a:cubicBezTo>
                    <a:pt x="13373" y="167967"/>
                    <a:pt x="0" y="135621"/>
                    <a:pt x="0" y="101178"/>
                  </a:cubicBezTo>
                  <a:cubicBezTo>
                    <a:pt x="0" y="66748"/>
                    <a:pt x="13373" y="34402"/>
                    <a:pt x="37668" y="10106"/>
                  </a:cubicBezTo>
                  <a:lnTo>
                    <a:pt x="51270"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93" name="Shape 775">
              <a:extLst>
                <a:ext uri="{FF2B5EF4-FFF2-40B4-BE49-F238E27FC236}">
                  <a16:creationId xmlns:a16="http://schemas.microsoft.com/office/drawing/2014/main" id="{E4CE0B08-0CF7-47E4-9974-17108806CBBB}"/>
                </a:ext>
              </a:extLst>
            </p:cNvPr>
            <p:cNvSpPr/>
            <p:nvPr/>
          </p:nvSpPr>
          <p:spPr>
            <a:xfrm>
              <a:off x="1532512" y="2264592"/>
              <a:ext cx="74079" cy="68968"/>
            </a:xfrm>
            <a:custGeom>
              <a:avLst/>
              <a:gdLst/>
              <a:ahLst/>
              <a:cxnLst/>
              <a:rect l="0" t="0" r="0" b="0"/>
              <a:pathLst>
                <a:path w="74079" h="68968">
                  <a:moveTo>
                    <a:pt x="0" y="0"/>
                  </a:moveTo>
                  <a:lnTo>
                    <a:pt x="7429" y="10600"/>
                  </a:lnTo>
                  <a:cubicBezTo>
                    <a:pt x="8966" y="12137"/>
                    <a:pt x="10566" y="13597"/>
                    <a:pt x="12179" y="15020"/>
                  </a:cubicBezTo>
                  <a:cubicBezTo>
                    <a:pt x="15011" y="15375"/>
                    <a:pt x="17945" y="15604"/>
                    <a:pt x="21006" y="15718"/>
                  </a:cubicBezTo>
                  <a:cubicBezTo>
                    <a:pt x="29705" y="16036"/>
                    <a:pt x="38967" y="15366"/>
                    <a:pt x="48531" y="13784"/>
                  </a:cubicBezTo>
                  <a:lnTo>
                    <a:pt x="74079" y="7341"/>
                  </a:lnTo>
                  <a:lnTo>
                    <a:pt x="74079" y="12779"/>
                  </a:lnTo>
                  <a:lnTo>
                    <a:pt x="54116" y="18330"/>
                  </a:lnTo>
                  <a:cubicBezTo>
                    <a:pt x="44256" y="20230"/>
                    <a:pt x="34652" y="21217"/>
                    <a:pt x="25565" y="21217"/>
                  </a:cubicBezTo>
                  <a:cubicBezTo>
                    <a:pt x="23965" y="21217"/>
                    <a:pt x="22377" y="21179"/>
                    <a:pt x="20803" y="21128"/>
                  </a:cubicBezTo>
                  <a:cubicBezTo>
                    <a:pt x="20447" y="21116"/>
                    <a:pt x="20117" y="21077"/>
                    <a:pt x="19774" y="21065"/>
                  </a:cubicBezTo>
                  <a:cubicBezTo>
                    <a:pt x="28124" y="27066"/>
                    <a:pt x="37297" y="31688"/>
                    <a:pt x="47009" y="34811"/>
                  </a:cubicBezTo>
                  <a:lnTo>
                    <a:pt x="74079" y="39026"/>
                  </a:lnTo>
                  <a:lnTo>
                    <a:pt x="74079" y="68968"/>
                  </a:lnTo>
                  <a:lnTo>
                    <a:pt x="52137" y="66828"/>
                  </a:lnTo>
                  <a:cubicBezTo>
                    <a:pt x="39753" y="64376"/>
                    <a:pt x="27874" y="60129"/>
                    <a:pt x="16813" y="54217"/>
                  </a:cubicBezTo>
                  <a:lnTo>
                    <a:pt x="0" y="41725"/>
                  </a:lnTo>
                  <a:lnTo>
                    <a:pt x="0"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94" name="Shape 776">
              <a:extLst>
                <a:ext uri="{FF2B5EF4-FFF2-40B4-BE49-F238E27FC236}">
                  <a16:creationId xmlns:a16="http://schemas.microsoft.com/office/drawing/2014/main" id="{E97FEBC3-2F3C-44E7-A595-27B3F5667BD4}"/>
                </a:ext>
              </a:extLst>
            </p:cNvPr>
            <p:cNvSpPr/>
            <p:nvPr/>
          </p:nvSpPr>
          <p:spPr>
            <a:xfrm>
              <a:off x="1532512" y="2178510"/>
              <a:ext cx="74079" cy="89653"/>
            </a:xfrm>
            <a:custGeom>
              <a:avLst/>
              <a:gdLst/>
              <a:ahLst/>
              <a:cxnLst/>
              <a:rect l="0" t="0" r="0" b="0"/>
              <a:pathLst>
                <a:path w="74079" h="89652">
                  <a:moveTo>
                    <a:pt x="0" y="0"/>
                  </a:moveTo>
                  <a:lnTo>
                    <a:pt x="9419" y="19041"/>
                  </a:lnTo>
                  <a:cubicBezTo>
                    <a:pt x="14938" y="27897"/>
                    <a:pt x="21533" y="36660"/>
                    <a:pt x="29032" y="45093"/>
                  </a:cubicBezTo>
                  <a:cubicBezTo>
                    <a:pt x="29896" y="45106"/>
                    <a:pt x="30734" y="45156"/>
                    <a:pt x="31610" y="45156"/>
                  </a:cubicBezTo>
                  <a:cubicBezTo>
                    <a:pt x="40170" y="45156"/>
                    <a:pt x="49044" y="44264"/>
                    <a:pt x="57987" y="42526"/>
                  </a:cubicBezTo>
                  <a:lnTo>
                    <a:pt x="74079" y="37896"/>
                  </a:lnTo>
                  <a:lnTo>
                    <a:pt x="74079" y="43542"/>
                  </a:lnTo>
                  <a:lnTo>
                    <a:pt x="60209" y="47573"/>
                  </a:lnTo>
                  <a:cubicBezTo>
                    <a:pt x="51352" y="49354"/>
                    <a:pt x="42545" y="50338"/>
                    <a:pt x="34011" y="50491"/>
                  </a:cubicBezTo>
                  <a:cubicBezTo>
                    <a:pt x="37732" y="54415"/>
                    <a:pt x="41643" y="58250"/>
                    <a:pt x="45745" y="61971"/>
                  </a:cubicBezTo>
                  <a:lnTo>
                    <a:pt x="74079" y="82474"/>
                  </a:lnTo>
                  <a:lnTo>
                    <a:pt x="74079" y="89652"/>
                  </a:lnTo>
                  <a:lnTo>
                    <a:pt x="42100" y="65972"/>
                  </a:lnTo>
                  <a:cubicBezTo>
                    <a:pt x="36601" y="60981"/>
                    <a:pt x="31420" y="55774"/>
                    <a:pt x="26581" y="50440"/>
                  </a:cubicBezTo>
                  <a:lnTo>
                    <a:pt x="0" y="46033"/>
                  </a:lnTo>
                  <a:lnTo>
                    <a:pt x="0" y="39945"/>
                  </a:lnTo>
                  <a:lnTo>
                    <a:pt x="21539" y="44712"/>
                  </a:lnTo>
                  <a:cubicBezTo>
                    <a:pt x="14662" y="36584"/>
                    <a:pt x="8604" y="28189"/>
                    <a:pt x="3499" y="19718"/>
                  </a:cubicBezTo>
                  <a:lnTo>
                    <a:pt x="0" y="12494"/>
                  </a:lnTo>
                  <a:lnTo>
                    <a:pt x="0"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95" name="Shape 777">
              <a:extLst>
                <a:ext uri="{FF2B5EF4-FFF2-40B4-BE49-F238E27FC236}">
                  <a16:creationId xmlns:a16="http://schemas.microsoft.com/office/drawing/2014/main" id="{5184FFDE-BD3A-4D3F-8236-10F43B39F258}"/>
                </a:ext>
              </a:extLst>
            </p:cNvPr>
            <p:cNvSpPr/>
            <p:nvPr/>
          </p:nvSpPr>
          <p:spPr>
            <a:xfrm>
              <a:off x="1532512" y="2076704"/>
              <a:ext cx="74079" cy="67996"/>
            </a:xfrm>
            <a:custGeom>
              <a:avLst/>
              <a:gdLst/>
              <a:ahLst/>
              <a:cxnLst/>
              <a:rect l="0" t="0" r="0" b="0"/>
              <a:pathLst>
                <a:path w="74079" h="67996">
                  <a:moveTo>
                    <a:pt x="74079" y="0"/>
                  </a:moveTo>
                  <a:lnTo>
                    <a:pt x="74079" y="30081"/>
                  </a:lnTo>
                  <a:lnTo>
                    <a:pt x="39522" y="36884"/>
                  </a:lnTo>
                  <a:cubicBezTo>
                    <a:pt x="27657" y="41788"/>
                    <a:pt x="16770" y="49027"/>
                    <a:pt x="7429" y="58368"/>
                  </a:cubicBezTo>
                  <a:lnTo>
                    <a:pt x="0" y="67996"/>
                  </a:lnTo>
                  <a:lnTo>
                    <a:pt x="0" y="27243"/>
                  </a:lnTo>
                  <a:lnTo>
                    <a:pt x="16813" y="14750"/>
                  </a:lnTo>
                  <a:cubicBezTo>
                    <a:pt x="27874" y="8838"/>
                    <a:pt x="39753" y="4591"/>
                    <a:pt x="52137" y="2139"/>
                  </a:cubicBezTo>
                  <a:lnTo>
                    <a:pt x="74079"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96" name="Shape 778">
              <a:extLst>
                <a:ext uri="{FF2B5EF4-FFF2-40B4-BE49-F238E27FC236}">
                  <a16:creationId xmlns:a16="http://schemas.microsoft.com/office/drawing/2014/main" id="{5BBA0A05-A6D0-462E-9DDC-8C5C9218B648}"/>
                </a:ext>
              </a:extLst>
            </p:cNvPr>
            <p:cNvSpPr/>
            <p:nvPr/>
          </p:nvSpPr>
          <p:spPr>
            <a:xfrm>
              <a:off x="1606591" y="2241108"/>
              <a:ext cx="59588" cy="92780"/>
            </a:xfrm>
            <a:custGeom>
              <a:avLst/>
              <a:gdLst/>
              <a:ahLst/>
              <a:cxnLst/>
              <a:rect l="0" t="0" r="0" b="0"/>
              <a:pathLst>
                <a:path w="59588" h="92780">
                  <a:moveTo>
                    <a:pt x="59588" y="0"/>
                  </a:moveTo>
                  <a:lnTo>
                    <a:pt x="59588" y="6842"/>
                  </a:lnTo>
                  <a:lnTo>
                    <a:pt x="31826" y="24314"/>
                  </a:lnTo>
                  <a:cubicBezTo>
                    <a:pt x="26873" y="26714"/>
                    <a:pt x="21869" y="28848"/>
                    <a:pt x="16840" y="30842"/>
                  </a:cubicBezTo>
                  <a:cubicBezTo>
                    <a:pt x="26454" y="35681"/>
                    <a:pt x="36055" y="39376"/>
                    <a:pt x="45377" y="41738"/>
                  </a:cubicBezTo>
                  <a:lnTo>
                    <a:pt x="59588" y="44173"/>
                  </a:lnTo>
                  <a:lnTo>
                    <a:pt x="59588" y="78471"/>
                  </a:lnTo>
                  <a:lnTo>
                    <a:pt x="52751" y="83050"/>
                  </a:lnTo>
                  <a:cubicBezTo>
                    <a:pt x="37322" y="89433"/>
                    <a:pt x="20625" y="92780"/>
                    <a:pt x="3404" y="92780"/>
                  </a:cubicBezTo>
                  <a:lnTo>
                    <a:pt x="0" y="92448"/>
                  </a:lnTo>
                  <a:lnTo>
                    <a:pt x="0" y="62506"/>
                  </a:lnTo>
                  <a:lnTo>
                    <a:pt x="3404" y="63036"/>
                  </a:lnTo>
                  <a:cubicBezTo>
                    <a:pt x="21628" y="63036"/>
                    <a:pt x="39091" y="58172"/>
                    <a:pt x="54305" y="49054"/>
                  </a:cubicBezTo>
                  <a:cubicBezTo>
                    <a:pt x="50965" y="48533"/>
                    <a:pt x="47549" y="47872"/>
                    <a:pt x="44044" y="46984"/>
                  </a:cubicBezTo>
                  <a:cubicBezTo>
                    <a:pt x="32969" y="44164"/>
                    <a:pt x="21514" y="39567"/>
                    <a:pt x="10122" y="33445"/>
                  </a:cubicBezTo>
                  <a:lnTo>
                    <a:pt x="0" y="36259"/>
                  </a:lnTo>
                  <a:lnTo>
                    <a:pt x="0" y="30822"/>
                  </a:lnTo>
                  <a:lnTo>
                    <a:pt x="3797" y="29864"/>
                  </a:lnTo>
                  <a:lnTo>
                    <a:pt x="0" y="27052"/>
                  </a:lnTo>
                  <a:lnTo>
                    <a:pt x="0" y="19874"/>
                  </a:lnTo>
                  <a:lnTo>
                    <a:pt x="10541" y="27502"/>
                  </a:lnTo>
                  <a:cubicBezTo>
                    <a:pt x="16878" y="25127"/>
                    <a:pt x="23203" y="22472"/>
                    <a:pt x="29464" y="19437"/>
                  </a:cubicBezTo>
                  <a:lnTo>
                    <a:pt x="59588"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97" name="Shape 779">
              <a:extLst>
                <a:ext uri="{FF2B5EF4-FFF2-40B4-BE49-F238E27FC236}">
                  <a16:creationId xmlns:a16="http://schemas.microsoft.com/office/drawing/2014/main" id="{34367C13-C837-44E6-9E7E-9ACFDEEF2DE6}"/>
                </a:ext>
              </a:extLst>
            </p:cNvPr>
            <p:cNvSpPr/>
            <p:nvPr/>
          </p:nvSpPr>
          <p:spPr>
            <a:xfrm>
              <a:off x="1606591" y="2183305"/>
              <a:ext cx="59588" cy="38744"/>
            </a:xfrm>
            <a:custGeom>
              <a:avLst/>
              <a:gdLst/>
              <a:ahLst/>
              <a:cxnLst/>
              <a:rect l="0" t="0" r="0" b="0"/>
              <a:pathLst>
                <a:path w="59588" h="38744">
                  <a:moveTo>
                    <a:pt x="59588" y="0"/>
                  </a:moveTo>
                  <a:lnTo>
                    <a:pt x="59588" y="7288"/>
                  </a:lnTo>
                  <a:lnTo>
                    <a:pt x="38603" y="22509"/>
                  </a:lnTo>
                  <a:cubicBezTo>
                    <a:pt x="30601" y="27288"/>
                    <a:pt x="21891" y="31532"/>
                    <a:pt x="12624" y="35075"/>
                  </a:cubicBezTo>
                  <a:lnTo>
                    <a:pt x="0" y="38744"/>
                  </a:lnTo>
                  <a:lnTo>
                    <a:pt x="0" y="33098"/>
                  </a:lnTo>
                  <a:lnTo>
                    <a:pt x="10693" y="30021"/>
                  </a:lnTo>
                  <a:cubicBezTo>
                    <a:pt x="29477" y="22845"/>
                    <a:pt x="45857" y="12755"/>
                    <a:pt x="58491" y="1246"/>
                  </a:cubicBezTo>
                  <a:lnTo>
                    <a:pt x="59588"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98" name="Shape 780">
              <a:extLst>
                <a:ext uri="{FF2B5EF4-FFF2-40B4-BE49-F238E27FC236}">
                  <a16:creationId xmlns:a16="http://schemas.microsoft.com/office/drawing/2014/main" id="{0FA7D6EE-A7ED-4FF9-A1E0-5B314F29F2F8}"/>
                </a:ext>
              </a:extLst>
            </p:cNvPr>
            <p:cNvSpPr/>
            <p:nvPr/>
          </p:nvSpPr>
          <p:spPr>
            <a:xfrm>
              <a:off x="1606592" y="2076365"/>
              <a:ext cx="59588" cy="49414"/>
            </a:xfrm>
            <a:custGeom>
              <a:avLst/>
              <a:gdLst/>
              <a:ahLst/>
              <a:cxnLst/>
              <a:rect l="0" t="0" r="0" b="0"/>
              <a:pathLst>
                <a:path w="59588" h="49414">
                  <a:moveTo>
                    <a:pt x="3404" y="0"/>
                  </a:moveTo>
                  <a:cubicBezTo>
                    <a:pt x="20625" y="0"/>
                    <a:pt x="37322" y="3347"/>
                    <a:pt x="52751" y="9730"/>
                  </a:cubicBezTo>
                  <a:lnTo>
                    <a:pt x="59588" y="14309"/>
                  </a:lnTo>
                  <a:lnTo>
                    <a:pt x="59588" y="49414"/>
                  </a:lnTo>
                  <a:lnTo>
                    <a:pt x="41369" y="37216"/>
                  </a:lnTo>
                  <a:cubicBezTo>
                    <a:pt x="29502" y="32312"/>
                    <a:pt x="16656" y="29743"/>
                    <a:pt x="3404" y="29743"/>
                  </a:cubicBezTo>
                  <a:lnTo>
                    <a:pt x="0" y="30413"/>
                  </a:lnTo>
                  <a:lnTo>
                    <a:pt x="0" y="332"/>
                  </a:lnTo>
                  <a:lnTo>
                    <a:pt x="3404"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99" name="Shape 781">
              <a:extLst>
                <a:ext uri="{FF2B5EF4-FFF2-40B4-BE49-F238E27FC236}">
                  <a16:creationId xmlns:a16="http://schemas.microsoft.com/office/drawing/2014/main" id="{EF22E810-7736-424E-8DEE-007B5DC19CA0}"/>
                </a:ext>
              </a:extLst>
            </p:cNvPr>
            <p:cNvSpPr/>
            <p:nvPr/>
          </p:nvSpPr>
          <p:spPr>
            <a:xfrm>
              <a:off x="1666177" y="2090674"/>
              <a:ext cx="72580" cy="228900"/>
            </a:xfrm>
            <a:custGeom>
              <a:avLst/>
              <a:gdLst/>
              <a:ahLst/>
              <a:cxnLst/>
              <a:rect l="0" t="0" r="0" b="0"/>
              <a:pathLst>
                <a:path w="72580" h="228900">
                  <a:moveTo>
                    <a:pt x="0" y="0"/>
                  </a:moveTo>
                  <a:lnTo>
                    <a:pt x="34900" y="23372"/>
                  </a:lnTo>
                  <a:cubicBezTo>
                    <a:pt x="59195" y="47667"/>
                    <a:pt x="72580" y="80014"/>
                    <a:pt x="72580" y="114444"/>
                  </a:cubicBezTo>
                  <a:cubicBezTo>
                    <a:pt x="72580" y="148886"/>
                    <a:pt x="59195" y="181233"/>
                    <a:pt x="34900" y="205528"/>
                  </a:cubicBezTo>
                  <a:lnTo>
                    <a:pt x="0" y="228900"/>
                  </a:lnTo>
                  <a:lnTo>
                    <a:pt x="0" y="194603"/>
                  </a:lnTo>
                  <a:lnTo>
                    <a:pt x="1651" y="194886"/>
                  </a:lnTo>
                  <a:cubicBezTo>
                    <a:pt x="5956" y="191774"/>
                    <a:pt x="10046" y="188332"/>
                    <a:pt x="13868" y="184510"/>
                  </a:cubicBezTo>
                  <a:cubicBezTo>
                    <a:pt x="31686" y="166692"/>
                    <a:pt x="41846" y="143222"/>
                    <a:pt x="42748" y="118089"/>
                  </a:cubicBezTo>
                  <a:cubicBezTo>
                    <a:pt x="35331" y="128738"/>
                    <a:pt x="25343" y="139196"/>
                    <a:pt x="13389" y="148845"/>
                  </a:cubicBezTo>
                  <a:lnTo>
                    <a:pt x="0" y="157271"/>
                  </a:lnTo>
                  <a:lnTo>
                    <a:pt x="0" y="150429"/>
                  </a:lnTo>
                  <a:lnTo>
                    <a:pt x="13692" y="141595"/>
                  </a:lnTo>
                  <a:cubicBezTo>
                    <a:pt x="26086" y="131049"/>
                    <a:pt x="35998" y="119657"/>
                    <a:pt x="42621" y="108246"/>
                  </a:cubicBezTo>
                  <a:cubicBezTo>
                    <a:pt x="41618" y="91723"/>
                    <a:pt x="36576" y="76014"/>
                    <a:pt x="27991" y="62209"/>
                  </a:cubicBezTo>
                  <a:cubicBezTo>
                    <a:pt x="23114" y="75175"/>
                    <a:pt x="13643" y="88005"/>
                    <a:pt x="757" y="99366"/>
                  </a:cubicBezTo>
                  <a:lnTo>
                    <a:pt x="0" y="99915"/>
                  </a:lnTo>
                  <a:lnTo>
                    <a:pt x="0" y="92627"/>
                  </a:lnTo>
                  <a:lnTo>
                    <a:pt x="14879" y="75731"/>
                  </a:lnTo>
                  <a:cubicBezTo>
                    <a:pt x="19156" y="69454"/>
                    <a:pt x="22330" y="63009"/>
                    <a:pt x="24231" y="56583"/>
                  </a:cubicBezTo>
                  <a:cubicBezTo>
                    <a:pt x="21133" y="52290"/>
                    <a:pt x="17691" y="48213"/>
                    <a:pt x="13868" y="44391"/>
                  </a:cubicBezTo>
                  <a:lnTo>
                    <a:pt x="0" y="35105"/>
                  </a:lnTo>
                  <a:lnTo>
                    <a:pt x="0"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grpSp>
      <p:sp>
        <p:nvSpPr>
          <p:cNvPr id="4" name="Rectangle 3">
            <a:extLst>
              <a:ext uri="{FF2B5EF4-FFF2-40B4-BE49-F238E27FC236}">
                <a16:creationId xmlns:a16="http://schemas.microsoft.com/office/drawing/2014/main" id="{86B19B9E-ADE0-42B8-85CC-4214A08E45E3}"/>
              </a:ext>
            </a:extLst>
          </p:cNvPr>
          <p:cNvSpPr/>
          <p:nvPr/>
        </p:nvSpPr>
        <p:spPr>
          <a:xfrm>
            <a:off x="5605941" y="800798"/>
            <a:ext cx="6261630" cy="5632311"/>
          </a:xfrm>
          <a:prstGeom prst="rect">
            <a:avLst/>
          </a:prstGeom>
          <a:solidFill>
            <a:srgbClr val="418FDE"/>
          </a:solidFill>
        </p:spPr>
        <p:txBody>
          <a:bodyPr wrap="square">
            <a:spAutoFit/>
          </a:bodyPr>
          <a:lstStyle/>
          <a:p>
            <a:pPr lvl="0" fontAlgn="base"/>
            <a:r>
              <a:rPr lang="en-US" sz="4000" dirty="0">
                <a:solidFill>
                  <a:schemeClr val="bg1">
                    <a:lumMod val="95000"/>
                  </a:schemeClr>
                </a:solidFill>
              </a:rPr>
              <a:t>1. People affected by disaster or conflict have the right to life with dignity and, therefore, the right to assistance; and</a:t>
            </a:r>
          </a:p>
          <a:p>
            <a:pPr lvl="0" fontAlgn="base"/>
            <a:r>
              <a:rPr lang="en-US" sz="4000" dirty="0">
                <a:solidFill>
                  <a:schemeClr val="bg1">
                    <a:lumMod val="95000"/>
                  </a:schemeClr>
                </a:solidFill>
              </a:rPr>
              <a:t>2. All possible steps should be taken to alleviate human suffering arising out of disaster or conflict.</a:t>
            </a:r>
          </a:p>
        </p:txBody>
      </p:sp>
      <p:sp>
        <p:nvSpPr>
          <p:cNvPr id="5" name="Rectangle: Rounded Corners 4">
            <a:extLst>
              <a:ext uri="{FF2B5EF4-FFF2-40B4-BE49-F238E27FC236}">
                <a16:creationId xmlns:a16="http://schemas.microsoft.com/office/drawing/2014/main" id="{827CC087-22A6-4D76-A596-B5493979F7D2}"/>
              </a:ext>
            </a:extLst>
          </p:cNvPr>
          <p:cNvSpPr/>
          <p:nvPr/>
        </p:nvSpPr>
        <p:spPr>
          <a:xfrm>
            <a:off x="889673" y="3441338"/>
            <a:ext cx="3601047" cy="170659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Two Core Belief </a:t>
            </a:r>
          </a:p>
        </p:txBody>
      </p:sp>
    </p:spTree>
    <p:extLst>
      <p:ext uri="{BB962C8B-B14F-4D97-AF65-F5344CB8AC3E}">
        <p14:creationId xmlns:p14="http://schemas.microsoft.com/office/powerpoint/2010/main" val="283573558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3343C3-2887-46B0-9261-446CAC616ACB}"/>
              </a:ext>
            </a:extLst>
          </p:cNvPr>
          <p:cNvSpPr>
            <a:spLocks noGrp="1"/>
          </p:cNvSpPr>
          <p:nvPr>
            <p:ph type="title"/>
          </p:nvPr>
        </p:nvSpPr>
        <p:spPr>
          <a:xfrm>
            <a:off x="276112" y="49619"/>
            <a:ext cx="5490667" cy="794718"/>
          </a:xfrm>
        </p:spPr>
        <p:txBody>
          <a:bodyPr>
            <a:normAutofit fontScale="90000"/>
          </a:bodyPr>
          <a:lstStyle/>
          <a:p>
            <a:r>
              <a:rPr lang="en-GB" sz="4640" dirty="0"/>
              <a:t>Evaluation mission</a:t>
            </a:r>
            <a:endParaRPr lang="en-GB" noProof="0" dirty="0"/>
          </a:p>
        </p:txBody>
      </p:sp>
      <p:sp>
        <p:nvSpPr>
          <p:cNvPr id="3" name="Text Placeholder 2">
            <a:extLst>
              <a:ext uri="{FF2B5EF4-FFF2-40B4-BE49-F238E27FC236}">
                <a16:creationId xmlns:a16="http://schemas.microsoft.com/office/drawing/2014/main" id="{0A18AE30-3A4F-4B11-BCC6-65F22FE3E697}"/>
              </a:ext>
            </a:extLst>
          </p:cNvPr>
          <p:cNvSpPr>
            <a:spLocks noGrp="1"/>
          </p:cNvSpPr>
          <p:nvPr>
            <p:ph type="body" sz="half" idx="1"/>
          </p:nvPr>
        </p:nvSpPr>
        <p:spPr>
          <a:xfrm>
            <a:off x="561387" y="1144149"/>
            <a:ext cx="5030051" cy="3823958"/>
          </a:xfrm>
        </p:spPr>
        <p:txBody>
          <a:bodyPr>
            <a:noAutofit/>
          </a:bodyPr>
          <a:lstStyle/>
          <a:p>
            <a:r>
              <a:rPr lang="en-GB" noProof="0" dirty="0"/>
              <a:t>From the information provided by the engineer:</a:t>
            </a:r>
          </a:p>
          <a:p>
            <a:pPr marL="522368" indent="-522368">
              <a:buFont typeface="+mj-lt"/>
              <a:buAutoNum type="arabicPeriod"/>
            </a:pPr>
            <a:r>
              <a:rPr lang="en-GB" noProof="0" dirty="0"/>
              <a:t>Is water quantity sufficient?</a:t>
            </a:r>
          </a:p>
          <a:p>
            <a:pPr marL="522368" indent="-522368">
              <a:buFont typeface="+mj-lt"/>
              <a:buAutoNum type="arabicPeriod"/>
            </a:pPr>
            <a:r>
              <a:rPr lang="en-GB" noProof="0" dirty="0"/>
              <a:t>Is water quality sufficient?</a:t>
            </a:r>
          </a:p>
          <a:p>
            <a:pPr marL="522368" indent="-522368">
              <a:buFont typeface="+mj-lt"/>
              <a:buAutoNum type="arabicPeriod"/>
            </a:pPr>
            <a:r>
              <a:rPr lang="en-GB" dirty="0"/>
              <a:t>Who else would you like to talk to, and what would you ask?</a:t>
            </a:r>
            <a:endParaRPr lang="en-GB" noProof="0" dirty="0"/>
          </a:p>
          <a:p>
            <a:endParaRPr lang="en-GB" noProof="0" dirty="0"/>
          </a:p>
          <a:p>
            <a:r>
              <a:rPr lang="en-GB" noProof="0" dirty="0"/>
              <a:t>  </a:t>
            </a:r>
          </a:p>
        </p:txBody>
      </p:sp>
      <p:sp>
        <p:nvSpPr>
          <p:cNvPr id="4" name="Slide Number Placeholder 3">
            <a:extLst>
              <a:ext uri="{FF2B5EF4-FFF2-40B4-BE49-F238E27FC236}">
                <a16:creationId xmlns:a16="http://schemas.microsoft.com/office/drawing/2014/main" id="{63C023BB-4A7F-443C-98A7-4C4D698DB2D2}"/>
              </a:ext>
            </a:extLst>
          </p:cNvPr>
          <p:cNvSpPr>
            <a:spLocks noGrp="1"/>
          </p:cNvSpPr>
          <p:nvPr>
            <p:ph type="sldNum" sz="quarter" idx="2"/>
          </p:nvPr>
        </p:nvSpPr>
        <p:spPr>
          <a:xfrm>
            <a:off x="1676074" y="4355288"/>
            <a:ext cx="285335" cy="304635"/>
          </a:xfrm>
        </p:spPr>
        <p:txBody>
          <a:bodyPr/>
          <a:lstStyle/>
          <a:p>
            <a:pPr defTabSz="410751" hangingPunct="0"/>
            <a:fld id="{86CB4B4D-7CA3-9044-876B-883B54F8677D}" type="slidenum">
              <a:rPr lang="en-US" kern="0"/>
              <a:pPr defTabSz="410751" hangingPunct="0"/>
              <a:t>30</a:t>
            </a:fld>
            <a:endParaRPr lang="en-US" kern="0" dirty="0"/>
          </a:p>
        </p:txBody>
      </p:sp>
      <p:pic>
        <p:nvPicPr>
          <p:cNvPr id="8" name="Picture 7">
            <a:extLst>
              <a:ext uri="{FF2B5EF4-FFF2-40B4-BE49-F238E27FC236}">
                <a16:creationId xmlns:a16="http://schemas.microsoft.com/office/drawing/2014/main" id="{9ECDD4EB-0F70-484D-8FF2-2C52C54AC8B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5689640" y="1234019"/>
            <a:ext cx="6502361" cy="4555788"/>
          </a:xfrm>
          <a:prstGeom prst="rect">
            <a:avLst/>
          </a:prstGeom>
          <a:ln>
            <a:solidFill>
              <a:srgbClr val="000000"/>
            </a:solidFill>
          </a:ln>
        </p:spPr>
      </p:pic>
    </p:spTree>
    <p:extLst>
      <p:ext uri="{BB962C8B-B14F-4D97-AF65-F5344CB8AC3E}">
        <p14:creationId xmlns:p14="http://schemas.microsoft.com/office/powerpoint/2010/main" val="2048263132"/>
      </p:ext>
    </p:extLst>
  </p:cSld>
  <p:clrMapOvr>
    <a:masterClrMapping/>
  </p:clrMapOvr>
  <p:transition spd="med"/>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7FCA3A74-13DE-45D0-A12B-DD00AC325234}"/>
              </a:ext>
            </a:extLst>
          </p:cNvPr>
          <p:cNvGrpSpPr/>
          <p:nvPr/>
        </p:nvGrpSpPr>
        <p:grpSpPr>
          <a:xfrm>
            <a:off x="-28394" y="0"/>
            <a:ext cx="5349875" cy="7559675"/>
            <a:chOff x="3409950" y="-750887"/>
            <a:chExt cx="5349875" cy="7559675"/>
          </a:xfrm>
        </p:grpSpPr>
        <p:sp>
          <p:nvSpPr>
            <p:cNvPr id="201" name="Shape 500819">
              <a:extLst>
                <a:ext uri="{FF2B5EF4-FFF2-40B4-BE49-F238E27FC236}">
                  <a16:creationId xmlns:a16="http://schemas.microsoft.com/office/drawing/2014/main" id="{C1117741-6157-4D29-9CD6-92AFA3114334}"/>
                </a:ext>
              </a:extLst>
            </p:cNvPr>
            <p:cNvSpPr/>
            <p:nvPr/>
          </p:nvSpPr>
          <p:spPr>
            <a:xfrm>
              <a:off x="3432175" y="-750887"/>
              <a:ext cx="5327650" cy="7559675"/>
            </a:xfrm>
            <a:custGeom>
              <a:avLst/>
              <a:gdLst/>
              <a:ahLst/>
              <a:cxnLst/>
              <a:rect l="0" t="0" r="0" b="0"/>
              <a:pathLst>
                <a:path w="5328006" h="7559993">
                  <a:moveTo>
                    <a:pt x="0" y="0"/>
                  </a:moveTo>
                  <a:lnTo>
                    <a:pt x="5328006" y="0"/>
                  </a:lnTo>
                  <a:lnTo>
                    <a:pt x="5328006" y="7559993"/>
                  </a:lnTo>
                  <a:lnTo>
                    <a:pt x="0" y="7559993"/>
                  </a:lnTo>
                  <a:lnTo>
                    <a:pt x="0" y="0"/>
                  </a:lnTo>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grpSp>
          <p:nvGrpSpPr>
            <p:cNvPr id="202" name="Group 201">
              <a:extLst>
                <a:ext uri="{FF2B5EF4-FFF2-40B4-BE49-F238E27FC236}">
                  <a16:creationId xmlns:a16="http://schemas.microsoft.com/office/drawing/2014/main" id="{3E270C51-D840-4F24-AB86-C40148828D63}"/>
                </a:ext>
              </a:extLst>
            </p:cNvPr>
            <p:cNvGrpSpPr/>
            <p:nvPr/>
          </p:nvGrpSpPr>
          <p:grpSpPr>
            <a:xfrm>
              <a:off x="3409950" y="2107566"/>
              <a:ext cx="5256473" cy="2312034"/>
              <a:chOff x="615798" y="1331412"/>
              <a:chExt cx="5111766" cy="2109992"/>
            </a:xfrm>
          </p:grpSpPr>
          <p:sp>
            <p:nvSpPr>
              <p:cNvPr id="203" name="Shape 6037">
                <a:extLst>
                  <a:ext uri="{FF2B5EF4-FFF2-40B4-BE49-F238E27FC236}">
                    <a16:creationId xmlns:a16="http://schemas.microsoft.com/office/drawing/2014/main" id="{798C200E-87F6-47C1-A166-DF1A22B392FA}"/>
                  </a:ext>
                </a:extLst>
              </p:cNvPr>
              <p:cNvSpPr/>
              <p:nvPr/>
            </p:nvSpPr>
            <p:spPr>
              <a:xfrm>
                <a:off x="1713747" y="2673438"/>
                <a:ext cx="138697" cy="130486"/>
              </a:xfrm>
              <a:custGeom>
                <a:avLst/>
                <a:gdLst/>
                <a:ahLst/>
                <a:cxnLst/>
                <a:rect l="0" t="0" r="0" b="0"/>
                <a:pathLst>
                  <a:path w="138697" h="130486">
                    <a:moveTo>
                      <a:pt x="69493" y="20"/>
                    </a:moveTo>
                    <a:cubicBezTo>
                      <a:pt x="93300" y="81"/>
                      <a:pt x="115881" y="14154"/>
                      <a:pt x="125654" y="37471"/>
                    </a:cubicBezTo>
                    <a:cubicBezTo>
                      <a:pt x="138697" y="68561"/>
                      <a:pt x="124079" y="104362"/>
                      <a:pt x="93002" y="117430"/>
                    </a:cubicBezTo>
                    <a:cubicBezTo>
                      <a:pt x="61874" y="130486"/>
                      <a:pt x="26073" y="115856"/>
                      <a:pt x="13043" y="84766"/>
                    </a:cubicBezTo>
                    <a:cubicBezTo>
                      <a:pt x="0" y="53638"/>
                      <a:pt x="14605" y="17850"/>
                      <a:pt x="45707" y="4807"/>
                    </a:cubicBezTo>
                    <a:cubicBezTo>
                      <a:pt x="53486" y="1537"/>
                      <a:pt x="61558" y="0"/>
                      <a:pt x="69493" y="20"/>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04" name="Shape 6038">
                <a:extLst>
                  <a:ext uri="{FF2B5EF4-FFF2-40B4-BE49-F238E27FC236}">
                    <a16:creationId xmlns:a16="http://schemas.microsoft.com/office/drawing/2014/main" id="{30456299-DD0E-4191-BC2A-720650D8B408}"/>
                  </a:ext>
                </a:extLst>
              </p:cNvPr>
              <p:cNvSpPr/>
              <p:nvPr/>
            </p:nvSpPr>
            <p:spPr>
              <a:xfrm>
                <a:off x="1428294" y="2709407"/>
                <a:ext cx="129680" cy="126860"/>
              </a:xfrm>
              <a:custGeom>
                <a:avLst/>
                <a:gdLst/>
                <a:ahLst/>
                <a:cxnLst/>
                <a:rect l="0" t="0" r="0" b="0"/>
                <a:pathLst>
                  <a:path w="129680" h="126860">
                    <a:moveTo>
                      <a:pt x="72555" y="4267"/>
                    </a:moveTo>
                    <a:cubicBezTo>
                      <a:pt x="106020" y="8573"/>
                      <a:pt x="129680" y="39129"/>
                      <a:pt x="125438" y="72606"/>
                    </a:cubicBezTo>
                    <a:cubicBezTo>
                      <a:pt x="122555" y="95009"/>
                      <a:pt x="107874" y="113068"/>
                      <a:pt x="88392" y="121247"/>
                    </a:cubicBezTo>
                    <a:cubicBezTo>
                      <a:pt x="78854" y="125235"/>
                      <a:pt x="68148" y="126860"/>
                      <a:pt x="57125" y="125438"/>
                    </a:cubicBezTo>
                    <a:cubicBezTo>
                      <a:pt x="23647" y="121183"/>
                      <a:pt x="0" y="90576"/>
                      <a:pt x="4267" y="57137"/>
                    </a:cubicBezTo>
                    <a:cubicBezTo>
                      <a:pt x="8522" y="23698"/>
                      <a:pt x="39116" y="0"/>
                      <a:pt x="72555" y="4267"/>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05" name="Shape 6039">
                <a:extLst>
                  <a:ext uri="{FF2B5EF4-FFF2-40B4-BE49-F238E27FC236}">
                    <a16:creationId xmlns:a16="http://schemas.microsoft.com/office/drawing/2014/main" id="{CC9F7ABA-7EE1-4D29-8387-2B1B2FD07966}"/>
                  </a:ext>
                </a:extLst>
              </p:cNvPr>
              <p:cNvSpPr/>
              <p:nvPr/>
            </p:nvSpPr>
            <p:spPr>
              <a:xfrm>
                <a:off x="1153093" y="2600998"/>
                <a:ext cx="138100" cy="127067"/>
              </a:xfrm>
              <a:custGeom>
                <a:avLst/>
                <a:gdLst/>
                <a:ahLst/>
                <a:cxnLst/>
                <a:rect l="0" t="0" r="0" b="0"/>
                <a:pathLst>
                  <a:path w="138100" h="127067">
                    <a:moveTo>
                      <a:pt x="60711" y="2135"/>
                    </a:moveTo>
                    <a:cubicBezTo>
                      <a:pt x="76194" y="0"/>
                      <a:pt x="92494" y="3763"/>
                      <a:pt x="105943" y="13935"/>
                    </a:cubicBezTo>
                    <a:cubicBezTo>
                      <a:pt x="132804" y="34319"/>
                      <a:pt x="138100" y="72622"/>
                      <a:pt x="117716" y="99533"/>
                    </a:cubicBezTo>
                    <a:cubicBezTo>
                      <a:pt x="111011" y="108398"/>
                      <a:pt x="102311" y="114913"/>
                      <a:pt x="92697" y="118939"/>
                    </a:cubicBezTo>
                    <a:cubicBezTo>
                      <a:pt x="73292" y="127067"/>
                      <a:pt x="50140" y="124946"/>
                      <a:pt x="32156" y="111306"/>
                    </a:cubicBezTo>
                    <a:cubicBezTo>
                      <a:pt x="5296" y="90948"/>
                      <a:pt x="0" y="52632"/>
                      <a:pt x="20384" y="25721"/>
                    </a:cubicBezTo>
                    <a:cubicBezTo>
                      <a:pt x="30563" y="12303"/>
                      <a:pt x="45228" y="4270"/>
                      <a:pt x="60711" y="2135"/>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06" name="Shape 6040">
                <a:extLst>
                  <a:ext uri="{FF2B5EF4-FFF2-40B4-BE49-F238E27FC236}">
                    <a16:creationId xmlns:a16="http://schemas.microsoft.com/office/drawing/2014/main" id="{61AC95FD-3260-4F1A-B9D6-61ABF8668641}"/>
                  </a:ext>
                </a:extLst>
              </p:cNvPr>
              <p:cNvSpPr/>
              <p:nvPr/>
            </p:nvSpPr>
            <p:spPr>
              <a:xfrm>
                <a:off x="973466" y="2371222"/>
                <a:ext cx="138748" cy="130458"/>
              </a:xfrm>
              <a:custGeom>
                <a:avLst/>
                <a:gdLst/>
                <a:ahLst/>
                <a:cxnLst/>
                <a:rect l="0" t="0" r="0" b="0"/>
                <a:pathLst>
                  <a:path w="138748" h="130458">
                    <a:moveTo>
                      <a:pt x="69458" y="18"/>
                    </a:moveTo>
                    <a:cubicBezTo>
                      <a:pt x="93257" y="71"/>
                      <a:pt x="115872" y="14120"/>
                      <a:pt x="125692" y="37456"/>
                    </a:cubicBezTo>
                    <a:cubicBezTo>
                      <a:pt x="138748" y="68533"/>
                      <a:pt x="124143" y="104322"/>
                      <a:pt x="93027" y="117403"/>
                    </a:cubicBezTo>
                    <a:lnTo>
                      <a:pt x="92989" y="117428"/>
                    </a:lnTo>
                    <a:cubicBezTo>
                      <a:pt x="61900" y="130458"/>
                      <a:pt x="26162" y="115853"/>
                      <a:pt x="13081" y="84789"/>
                    </a:cubicBezTo>
                    <a:cubicBezTo>
                      <a:pt x="0" y="53661"/>
                      <a:pt x="14580" y="17886"/>
                      <a:pt x="45695" y="4805"/>
                    </a:cubicBezTo>
                    <a:cubicBezTo>
                      <a:pt x="53461" y="1538"/>
                      <a:pt x="61525" y="0"/>
                      <a:pt x="69458" y="18"/>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07" name="Shape 6041">
                <a:extLst>
                  <a:ext uri="{FF2B5EF4-FFF2-40B4-BE49-F238E27FC236}">
                    <a16:creationId xmlns:a16="http://schemas.microsoft.com/office/drawing/2014/main" id="{EF0000B5-1A62-4296-88C3-37B215A8C057}"/>
                  </a:ext>
                </a:extLst>
              </p:cNvPr>
              <p:cNvSpPr/>
              <p:nvPr/>
            </p:nvSpPr>
            <p:spPr>
              <a:xfrm>
                <a:off x="938107" y="2077577"/>
                <a:ext cx="129654" cy="126822"/>
              </a:xfrm>
              <a:custGeom>
                <a:avLst/>
                <a:gdLst/>
                <a:ahLst/>
                <a:cxnLst/>
                <a:rect l="0" t="0" r="0" b="0"/>
                <a:pathLst>
                  <a:path w="129654" h="126822">
                    <a:moveTo>
                      <a:pt x="72542" y="4242"/>
                    </a:moveTo>
                    <a:cubicBezTo>
                      <a:pt x="105982" y="8509"/>
                      <a:pt x="129654" y="39065"/>
                      <a:pt x="125451" y="72530"/>
                    </a:cubicBezTo>
                    <a:lnTo>
                      <a:pt x="125438" y="72479"/>
                    </a:lnTo>
                    <a:cubicBezTo>
                      <a:pt x="122580" y="94958"/>
                      <a:pt x="107848" y="113005"/>
                      <a:pt x="88405" y="121171"/>
                    </a:cubicBezTo>
                    <a:cubicBezTo>
                      <a:pt x="78867" y="125171"/>
                      <a:pt x="68174" y="126822"/>
                      <a:pt x="57150" y="125400"/>
                    </a:cubicBezTo>
                    <a:cubicBezTo>
                      <a:pt x="23685" y="121145"/>
                      <a:pt x="0" y="90589"/>
                      <a:pt x="4254" y="57150"/>
                    </a:cubicBezTo>
                    <a:cubicBezTo>
                      <a:pt x="8509" y="23660"/>
                      <a:pt x="39078" y="0"/>
                      <a:pt x="72542" y="4242"/>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08" name="Shape 6042">
                <a:extLst>
                  <a:ext uri="{FF2B5EF4-FFF2-40B4-BE49-F238E27FC236}">
                    <a16:creationId xmlns:a16="http://schemas.microsoft.com/office/drawing/2014/main" id="{4601694D-616E-44D7-9AF9-FE789E5DAF57}"/>
                  </a:ext>
                </a:extLst>
              </p:cNvPr>
              <p:cNvSpPr/>
              <p:nvPr/>
            </p:nvSpPr>
            <p:spPr>
              <a:xfrm>
                <a:off x="1044388" y="1808713"/>
                <a:ext cx="138087" cy="127060"/>
              </a:xfrm>
              <a:custGeom>
                <a:avLst/>
                <a:gdLst/>
                <a:ahLst/>
                <a:cxnLst/>
                <a:rect l="0" t="0" r="0" b="0"/>
                <a:pathLst>
                  <a:path w="138087" h="127060">
                    <a:moveTo>
                      <a:pt x="60676" y="2140"/>
                    </a:moveTo>
                    <a:cubicBezTo>
                      <a:pt x="76155" y="0"/>
                      <a:pt x="92456" y="3763"/>
                      <a:pt x="105905" y="13929"/>
                    </a:cubicBezTo>
                    <a:cubicBezTo>
                      <a:pt x="132791" y="34261"/>
                      <a:pt x="138087" y="72603"/>
                      <a:pt x="117754" y="99501"/>
                    </a:cubicBezTo>
                    <a:lnTo>
                      <a:pt x="117742" y="99463"/>
                    </a:lnTo>
                    <a:cubicBezTo>
                      <a:pt x="111011" y="108379"/>
                      <a:pt x="102311" y="114894"/>
                      <a:pt x="92710" y="118932"/>
                    </a:cubicBezTo>
                    <a:cubicBezTo>
                      <a:pt x="73279" y="127060"/>
                      <a:pt x="50190" y="124952"/>
                      <a:pt x="32194" y="111300"/>
                    </a:cubicBezTo>
                    <a:cubicBezTo>
                      <a:pt x="5270" y="90980"/>
                      <a:pt x="0" y="52664"/>
                      <a:pt x="20371" y="25765"/>
                    </a:cubicBezTo>
                    <a:cubicBezTo>
                      <a:pt x="30537" y="12322"/>
                      <a:pt x="45196" y="4280"/>
                      <a:pt x="60676" y="2140"/>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09" name="Shape 6043">
                <a:extLst>
                  <a:ext uri="{FF2B5EF4-FFF2-40B4-BE49-F238E27FC236}">
                    <a16:creationId xmlns:a16="http://schemas.microsoft.com/office/drawing/2014/main" id="{B439E0AE-B53E-4E52-B4B4-E84989AD4D74}"/>
                  </a:ext>
                </a:extLst>
              </p:cNvPr>
              <p:cNvSpPr/>
              <p:nvPr/>
            </p:nvSpPr>
            <p:spPr>
              <a:xfrm>
                <a:off x="1275258" y="1630781"/>
                <a:ext cx="138722" cy="130458"/>
              </a:xfrm>
              <a:custGeom>
                <a:avLst/>
                <a:gdLst/>
                <a:ahLst/>
                <a:cxnLst/>
                <a:rect l="0" t="0" r="0" b="0"/>
                <a:pathLst>
                  <a:path w="138722" h="130458">
                    <a:moveTo>
                      <a:pt x="69430" y="13"/>
                    </a:moveTo>
                    <a:cubicBezTo>
                      <a:pt x="93224" y="50"/>
                      <a:pt x="115827" y="14088"/>
                      <a:pt x="125628" y="37405"/>
                    </a:cubicBezTo>
                    <a:cubicBezTo>
                      <a:pt x="138722" y="68520"/>
                      <a:pt x="124143" y="104283"/>
                      <a:pt x="93078" y="117402"/>
                    </a:cubicBezTo>
                    <a:cubicBezTo>
                      <a:pt x="93040" y="117415"/>
                      <a:pt x="93002" y="117440"/>
                      <a:pt x="92964" y="117440"/>
                    </a:cubicBezTo>
                    <a:cubicBezTo>
                      <a:pt x="61913" y="130458"/>
                      <a:pt x="26149" y="115891"/>
                      <a:pt x="13081" y="84852"/>
                    </a:cubicBezTo>
                    <a:cubicBezTo>
                      <a:pt x="0" y="53737"/>
                      <a:pt x="14554" y="17923"/>
                      <a:pt x="45669" y="4817"/>
                    </a:cubicBezTo>
                    <a:cubicBezTo>
                      <a:pt x="53435" y="1543"/>
                      <a:pt x="61499" y="0"/>
                      <a:pt x="69430" y="13"/>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0" name="Shape 6044">
                <a:extLst>
                  <a:ext uri="{FF2B5EF4-FFF2-40B4-BE49-F238E27FC236}">
                    <a16:creationId xmlns:a16="http://schemas.microsoft.com/office/drawing/2014/main" id="{C933A219-B9C5-4B5B-ABF7-4623504A1274}"/>
                  </a:ext>
                </a:extLst>
              </p:cNvPr>
              <p:cNvSpPr/>
              <p:nvPr/>
            </p:nvSpPr>
            <p:spPr>
              <a:xfrm>
                <a:off x="1718070" y="2904324"/>
                <a:ext cx="89929" cy="86267"/>
              </a:xfrm>
              <a:custGeom>
                <a:avLst/>
                <a:gdLst/>
                <a:ahLst/>
                <a:cxnLst/>
                <a:rect l="0" t="0" r="0" b="0"/>
                <a:pathLst>
                  <a:path w="89929" h="86267">
                    <a:moveTo>
                      <a:pt x="50617" y="710"/>
                    </a:moveTo>
                    <a:cubicBezTo>
                      <a:pt x="66344" y="2840"/>
                      <a:pt x="80039" y="14125"/>
                      <a:pt x="84468" y="30375"/>
                    </a:cubicBezTo>
                    <a:cubicBezTo>
                      <a:pt x="89929" y="50339"/>
                      <a:pt x="79540" y="70837"/>
                      <a:pt x="60985" y="78622"/>
                    </a:cubicBezTo>
                    <a:cubicBezTo>
                      <a:pt x="59385" y="79295"/>
                      <a:pt x="57671" y="79879"/>
                      <a:pt x="55893" y="80362"/>
                    </a:cubicBezTo>
                    <a:cubicBezTo>
                      <a:pt x="34214" y="86267"/>
                      <a:pt x="11811" y="73491"/>
                      <a:pt x="5893" y="51774"/>
                    </a:cubicBezTo>
                    <a:cubicBezTo>
                      <a:pt x="0" y="30108"/>
                      <a:pt x="12802" y="7705"/>
                      <a:pt x="34480" y="1787"/>
                    </a:cubicBezTo>
                    <a:cubicBezTo>
                      <a:pt x="39906" y="307"/>
                      <a:pt x="45375" y="0"/>
                      <a:pt x="50617" y="710"/>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1" name="Shape 6045">
                <a:extLst>
                  <a:ext uri="{FF2B5EF4-FFF2-40B4-BE49-F238E27FC236}">
                    <a16:creationId xmlns:a16="http://schemas.microsoft.com/office/drawing/2014/main" id="{0C0B1B96-C646-412A-B748-CA3B1468A54C}"/>
                  </a:ext>
                </a:extLst>
              </p:cNvPr>
              <p:cNvSpPr/>
              <p:nvPr/>
            </p:nvSpPr>
            <p:spPr>
              <a:xfrm>
                <a:off x="1526230" y="2931145"/>
                <a:ext cx="81559" cy="81547"/>
              </a:xfrm>
              <a:custGeom>
                <a:avLst/>
                <a:gdLst/>
                <a:ahLst/>
                <a:cxnLst/>
                <a:rect l="0" t="0" r="0" b="0"/>
                <a:pathLst>
                  <a:path w="81559" h="81547">
                    <a:moveTo>
                      <a:pt x="40691" y="76"/>
                    </a:moveTo>
                    <a:cubicBezTo>
                      <a:pt x="63183" y="0"/>
                      <a:pt x="81445" y="18186"/>
                      <a:pt x="81509" y="40665"/>
                    </a:cubicBezTo>
                    <a:cubicBezTo>
                      <a:pt x="81559" y="57645"/>
                      <a:pt x="71222" y="72174"/>
                      <a:pt x="56502" y="78334"/>
                    </a:cubicBezTo>
                    <a:cubicBezTo>
                      <a:pt x="51702" y="80353"/>
                      <a:pt x="46444" y="81496"/>
                      <a:pt x="40907" y="81470"/>
                    </a:cubicBezTo>
                    <a:cubicBezTo>
                      <a:pt x="18428" y="81547"/>
                      <a:pt x="127" y="63386"/>
                      <a:pt x="64" y="40907"/>
                    </a:cubicBezTo>
                    <a:cubicBezTo>
                      <a:pt x="0" y="18415"/>
                      <a:pt x="18212" y="127"/>
                      <a:pt x="40691" y="76"/>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2" name="Shape 6046">
                <a:extLst>
                  <a:ext uri="{FF2B5EF4-FFF2-40B4-BE49-F238E27FC236}">
                    <a16:creationId xmlns:a16="http://schemas.microsoft.com/office/drawing/2014/main" id="{58570AF0-7CF4-4ED8-944C-CA65DB94AC0B}"/>
                  </a:ext>
                </a:extLst>
              </p:cNvPr>
              <p:cNvSpPr/>
              <p:nvPr/>
            </p:nvSpPr>
            <p:spPr>
              <a:xfrm>
                <a:off x="1325485" y="2905628"/>
                <a:ext cx="90208" cy="82824"/>
              </a:xfrm>
              <a:custGeom>
                <a:avLst/>
                <a:gdLst/>
                <a:ahLst/>
                <a:cxnLst/>
                <a:rect l="0" t="0" r="0" b="0"/>
                <a:pathLst>
                  <a:path w="90208" h="82824">
                    <a:moveTo>
                      <a:pt x="39350" y="749"/>
                    </a:moveTo>
                    <a:cubicBezTo>
                      <a:pt x="44586" y="0"/>
                      <a:pt x="50054" y="264"/>
                      <a:pt x="55486" y="1696"/>
                    </a:cubicBezTo>
                    <a:cubicBezTo>
                      <a:pt x="77241" y="7449"/>
                      <a:pt x="90208" y="29738"/>
                      <a:pt x="84480" y="51468"/>
                    </a:cubicBezTo>
                    <a:cubicBezTo>
                      <a:pt x="81115" y="64193"/>
                      <a:pt x="72085" y="73934"/>
                      <a:pt x="60833" y="78658"/>
                    </a:cubicBezTo>
                    <a:cubicBezTo>
                      <a:pt x="52832" y="82011"/>
                      <a:pt x="43713" y="82824"/>
                      <a:pt x="34747" y="80449"/>
                    </a:cubicBezTo>
                    <a:cubicBezTo>
                      <a:pt x="12992" y="74696"/>
                      <a:pt x="0" y="52445"/>
                      <a:pt x="5753" y="30703"/>
                    </a:cubicBezTo>
                    <a:cubicBezTo>
                      <a:pt x="10030" y="14368"/>
                      <a:pt x="23644" y="2997"/>
                      <a:pt x="39350" y="749"/>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3" name="Shape 6047">
                <a:extLst>
                  <a:ext uri="{FF2B5EF4-FFF2-40B4-BE49-F238E27FC236}">
                    <a16:creationId xmlns:a16="http://schemas.microsoft.com/office/drawing/2014/main" id="{4665DF06-AB0E-43E9-92C7-0AD3E9D087BA}"/>
                  </a:ext>
                </a:extLst>
              </p:cNvPr>
              <p:cNvSpPr/>
              <p:nvPr/>
            </p:nvSpPr>
            <p:spPr>
              <a:xfrm>
                <a:off x="1140764" y="2829425"/>
                <a:ext cx="93002" cy="84565"/>
              </a:xfrm>
              <a:custGeom>
                <a:avLst/>
                <a:gdLst/>
                <a:ahLst/>
                <a:cxnLst/>
                <a:rect l="0" t="0" r="0" b="0"/>
                <a:pathLst>
                  <a:path w="93002" h="84565">
                    <a:moveTo>
                      <a:pt x="51354" y="1884"/>
                    </a:moveTo>
                    <a:cubicBezTo>
                      <a:pt x="56605" y="2512"/>
                      <a:pt x="61820" y="4180"/>
                      <a:pt x="66700" y="6968"/>
                    </a:cubicBezTo>
                    <a:cubicBezTo>
                      <a:pt x="86246" y="18105"/>
                      <a:pt x="93002" y="42959"/>
                      <a:pt x="81902" y="62492"/>
                    </a:cubicBezTo>
                    <a:cubicBezTo>
                      <a:pt x="77254" y="70595"/>
                      <a:pt x="70282" y="76500"/>
                      <a:pt x="62281" y="79853"/>
                    </a:cubicBezTo>
                    <a:cubicBezTo>
                      <a:pt x="51029" y="84565"/>
                      <a:pt x="37744" y="84171"/>
                      <a:pt x="26314" y="77669"/>
                    </a:cubicBezTo>
                    <a:lnTo>
                      <a:pt x="26352" y="77656"/>
                    </a:lnTo>
                    <a:cubicBezTo>
                      <a:pt x="6807" y="66518"/>
                      <a:pt x="0" y="41639"/>
                      <a:pt x="11163" y="22131"/>
                    </a:cubicBezTo>
                    <a:cubicBezTo>
                      <a:pt x="19517" y="7472"/>
                      <a:pt x="35600" y="0"/>
                      <a:pt x="51354" y="1884"/>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4" name="Shape 6048">
                <a:extLst>
                  <a:ext uri="{FF2B5EF4-FFF2-40B4-BE49-F238E27FC236}">
                    <a16:creationId xmlns:a16="http://schemas.microsoft.com/office/drawing/2014/main" id="{40FE2A57-C8FD-4E23-A4E4-DEC59FDD8AE3}"/>
                  </a:ext>
                </a:extLst>
              </p:cNvPr>
              <p:cNvSpPr/>
              <p:nvPr/>
            </p:nvSpPr>
            <p:spPr>
              <a:xfrm>
                <a:off x="984937" y="2711116"/>
                <a:ext cx="89471" cy="84484"/>
              </a:xfrm>
              <a:custGeom>
                <a:avLst/>
                <a:gdLst/>
                <a:ahLst/>
                <a:cxnLst/>
                <a:rect l="0" t="0" r="0" b="0"/>
                <a:pathLst>
                  <a:path w="89471" h="84484">
                    <a:moveTo>
                      <a:pt x="44610" y="37"/>
                    </a:moveTo>
                    <a:cubicBezTo>
                      <a:pt x="55032" y="0"/>
                      <a:pt x="65468" y="3934"/>
                      <a:pt x="73444" y="11840"/>
                    </a:cubicBezTo>
                    <a:cubicBezTo>
                      <a:pt x="89395" y="27689"/>
                      <a:pt x="89471" y="53470"/>
                      <a:pt x="73609" y="69434"/>
                    </a:cubicBezTo>
                    <a:cubicBezTo>
                      <a:pt x="69774" y="73346"/>
                      <a:pt x="65253" y="76292"/>
                      <a:pt x="60503" y="78286"/>
                    </a:cubicBezTo>
                    <a:cubicBezTo>
                      <a:pt x="45745" y="84484"/>
                      <a:pt x="28092" y="81588"/>
                      <a:pt x="16027" y="69637"/>
                    </a:cubicBezTo>
                    <a:cubicBezTo>
                      <a:pt x="102" y="53762"/>
                      <a:pt x="0" y="28032"/>
                      <a:pt x="15862" y="12055"/>
                    </a:cubicBezTo>
                    <a:cubicBezTo>
                      <a:pt x="23781" y="4080"/>
                      <a:pt x="34188" y="73"/>
                      <a:pt x="44610" y="37"/>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5" name="Shape 6049">
                <a:extLst>
                  <a:ext uri="{FF2B5EF4-FFF2-40B4-BE49-F238E27FC236}">
                    <a16:creationId xmlns:a16="http://schemas.microsoft.com/office/drawing/2014/main" id="{A55290F7-2417-49CB-AA9E-823B864DF52E}"/>
                  </a:ext>
                </a:extLst>
              </p:cNvPr>
              <p:cNvSpPr/>
              <p:nvPr/>
            </p:nvSpPr>
            <p:spPr>
              <a:xfrm>
                <a:off x="862154" y="2552713"/>
                <a:ext cx="93002" cy="87774"/>
              </a:xfrm>
              <a:custGeom>
                <a:avLst/>
                <a:gdLst/>
                <a:ahLst/>
                <a:cxnLst/>
                <a:rect l="0" t="0" r="0" b="0"/>
                <a:pathLst>
                  <a:path w="93002" h="87774">
                    <a:moveTo>
                      <a:pt x="41310" y="2020"/>
                    </a:moveTo>
                    <a:cubicBezTo>
                      <a:pt x="57054" y="0"/>
                      <a:pt x="73196" y="7349"/>
                      <a:pt x="81674" y="21912"/>
                    </a:cubicBezTo>
                    <a:cubicBezTo>
                      <a:pt x="93002" y="41356"/>
                      <a:pt x="86411" y="66261"/>
                      <a:pt x="67005" y="77589"/>
                    </a:cubicBezTo>
                    <a:cubicBezTo>
                      <a:pt x="65405" y="78516"/>
                      <a:pt x="63843" y="79303"/>
                      <a:pt x="62192" y="80002"/>
                    </a:cubicBezTo>
                    <a:cubicBezTo>
                      <a:pt x="43637" y="87774"/>
                      <a:pt x="21717" y="80764"/>
                      <a:pt x="11316" y="62908"/>
                    </a:cubicBezTo>
                    <a:cubicBezTo>
                      <a:pt x="0" y="43477"/>
                      <a:pt x="6579" y="18547"/>
                      <a:pt x="25997" y="7244"/>
                    </a:cubicBezTo>
                    <a:cubicBezTo>
                      <a:pt x="30858" y="4408"/>
                      <a:pt x="36062" y="2694"/>
                      <a:pt x="41310" y="2020"/>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6" name="Shape 6050">
                <a:extLst>
                  <a:ext uri="{FF2B5EF4-FFF2-40B4-BE49-F238E27FC236}">
                    <a16:creationId xmlns:a16="http://schemas.microsoft.com/office/drawing/2014/main" id="{E32D5CFE-522A-4A56-9686-15AF4F75DA91}"/>
                  </a:ext>
                </a:extLst>
              </p:cNvPr>
              <p:cNvSpPr/>
              <p:nvPr/>
            </p:nvSpPr>
            <p:spPr>
              <a:xfrm>
                <a:off x="786718" y="2371489"/>
                <a:ext cx="89954" cy="86246"/>
              </a:xfrm>
              <a:custGeom>
                <a:avLst/>
                <a:gdLst/>
                <a:ahLst/>
                <a:cxnLst/>
                <a:rect l="0" t="0" r="0" b="0"/>
                <a:pathLst>
                  <a:path w="89954" h="86246">
                    <a:moveTo>
                      <a:pt x="50621" y="704"/>
                    </a:moveTo>
                    <a:cubicBezTo>
                      <a:pt x="66355" y="2816"/>
                      <a:pt x="80064" y="14065"/>
                      <a:pt x="84493" y="30315"/>
                    </a:cubicBezTo>
                    <a:cubicBezTo>
                      <a:pt x="89954" y="50292"/>
                      <a:pt x="79578" y="70828"/>
                      <a:pt x="61011" y="78575"/>
                    </a:cubicBezTo>
                    <a:cubicBezTo>
                      <a:pt x="59360" y="79261"/>
                      <a:pt x="57683" y="79883"/>
                      <a:pt x="55931" y="80353"/>
                    </a:cubicBezTo>
                    <a:cubicBezTo>
                      <a:pt x="34252" y="86246"/>
                      <a:pt x="11862" y="73470"/>
                      <a:pt x="5931" y="51753"/>
                    </a:cubicBezTo>
                    <a:cubicBezTo>
                      <a:pt x="0" y="30099"/>
                      <a:pt x="12802" y="7709"/>
                      <a:pt x="34480" y="1791"/>
                    </a:cubicBezTo>
                    <a:cubicBezTo>
                      <a:pt x="39907" y="311"/>
                      <a:pt x="45376" y="0"/>
                      <a:pt x="50621" y="704"/>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7" name="Shape 6051">
                <a:extLst>
                  <a:ext uri="{FF2B5EF4-FFF2-40B4-BE49-F238E27FC236}">
                    <a16:creationId xmlns:a16="http://schemas.microsoft.com/office/drawing/2014/main" id="{3E191E7E-F1BE-4B03-8E09-42B3B259DC11}"/>
                  </a:ext>
                </a:extLst>
              </p:cNvPr>
              <p:cNvSpPr/>
              <p:nvPr/>
            </p:nvSpPr>
            <p:spPr>
              <a:xfrm>
                <a:off x="764529" y="2175514"/>
                <a:ext cx="81585" cy="81572"/>
              </a:xfrm>
              <a:custGeom>
                <a:avLst/>
                <a:gdLst/>
                <a:ahLst/>
                <a:cxnLst/>
                <a:rect l="0" t="0" r="0" b="0"/>
                <a:pathLst>
                  <a:path w="81585" h="81572">
                    <a:moveTo>
                      <a:pt x="40640" y="89"/>
                    </a:moveTo>
                    <a:cubicBezTo>
                      <a:pt x="63157" y="0"/>
                      <a:pt x="81420" y="18174"/>
                      <a:pt x="81483" y="40653"/>
                    </a:cubicBezTo>
                    <a:lnTo>
                      <a:pt x="81521" y="40640"/>
                    </a:lnTo>
                    <a:cubicBezTo>
                      <a:pt x="81585" y="57620"/>
                      <a:pt x="71222" y="72200"/>
                      <a:pt x="56502" y="78372"/>
                    </a:cubicBezTo>
                    <a:cubicBezTo>
                      <a:pt x="51740" y="80366"/>
                      <a:pt x="46457" y="81483"/>
                      <a:pt x="40907" y="81509"/>
                    </a:cubicBezTo>
                    <a:cubicBezTo>
                      <a:pt x="18428" y="81572"/>
                      <a:pt x="165" y="63398"/>
                      <a:pt x="64" y="40945"/>
                    </a:cubicBezTo>
                    <a:cubicBezTo>
                      <a:pt x="0" y="18453"/>
                      <a:pt x="18186" y="140"/>
                      <a:pt x="40640" y="89"/>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8" name="Shape 6052">
                <a:extLst>
                  <a:ext uri="{FF2B5EF4-FFF2-40B4-BE49-F238E27FC236}">
                    <a16:creationId xmlns:a16="http://schemas.microsoft.com/office/drawing/2014/main" id="{5E92DF59-0722-4A01-BF65-A91C2BFCD790}"/>
                  </a:ext>
                </a:extLst>
              </p:cNvPr>
              <p:cNvSpPr/>
              <p:nvPr/>
            </p:nvSpPr>
            <p:spPr>
              <a:xfrm>
                <a:off x="785360" y="1978791"/>
                <a:ext cx="90183" cy="82817"/>
              </a:xfrm>
              <a:custGeom>
                <a:avLst/>
                <a:gdLst/>
                <a:ahLst/>
                <a:cxnLst/>
                <a:rect l="0" t="0" r="0" b="0"/>
                <a:pathLst>
                  <a:path w="90183" h="82817">
                    <a:moveTo>
                      <a:pt x="39316" y="753"/>
                    </a:moveTo>
                    <a:cubicBezTo>
                      <a:pt x="44547" y="0"/>
                      <a:pt x="50013" y="260"/>
                      <a:pt x="55448" y="1689"/>
                    </a:cubicBezTo>
                    <a:cubicBezTo>
                      <a:pt x="77229" y="7404"/>
                      <a:pt x="90183" y="29693"/>
                      <a:pt x="84468" y="51422"/>
                    </a:cubicBezTo>
                    <a:cubicBezTo>
                      <a:pt x="81115" y="64186"/>
                      <a:pt x="72085" y="73927"/>
                      <a:pt x="60833" y="78638"/>
                    </a:cubicBezTo>
                    <a:cubicBezTo>
                      <a:pt x="52870" y="81991"/>
                      <a:pt x="43713" y="82817"/>
                      <a:pt x="34735" y="80442"/>
                    </a:cubicBezTo>
                    <a:cubicBezTo>
                      <a:pt x="13005" y="74714"/>
                      <a:pt x="0" y="52451"/>
                      <a:pt x="5728" y="30709"/>
                    </a:cubicBezTo>
                    <a:cubicBezTo>
                      <a:pt x="10043" y="14392"/>
                      <a:pt x="23623" y="3012"/>
                      <a:pt x="39316" y="753"/>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9" name="Shape 6053">
                <a:extLst>
                  <a:ext uri="{FF2B5EF4-FFF2-40B4-BE49-F238E27FC236}">
                    <a16:creationId xmlns:a16="http://schemas.microsoft.com/office/drawing/2014/main" id="{1D8AFD76-4D69-4E6D-A7FF-A2E452A5E18C}"/>
                  </a:ext>
                </a:extLst>
              </p:cNvPr>
              <p:cNvSpPr/>
              <p:nvPr/>
            </p:nvSpPr>
            <p:spPr>
              <a:xfrm>
                <a:off x="858836" y="1794226"/>
                <a:ext cx="93015" cy="84557"/>
              </a:xfrm>
              <a:custGeom>
                <a:avLst/>
                <a:gdLst/>
                <a:ahLst/>
                <a:cxnLst/>
                <a:rect l="0" t="0" r="0" b="0"/>
                <a:pathLst>
                  <a:path w="93015" h="84557">
                    <a:moveTo>
                      <a:pt x="51339" y="1866"/>
                    </a:moveTo>
                    <a:cubicBezTo>
                      <a:pt x="56594" y="2488"/>
                      <a:pt x="61814" y="4147"/>
                      <a:pt x="66700" y="6922"/>
                    </a:cubicBezTo>
                    <a:cubicBezTo>
                      <a:pt x="86208" y="18060"/>
                      <a:pt x="93015" y="42939"/>
                      <a:pt x="81864" y="62459"/>
                    </a:cubicBezTo>
                    <a:lnTo>
                      <a:pt x="81877" y="62485"/>
                    </a:lnTo>
                    <a:cubicBezTo>
                      <a:pt x="77267" y="70562"/>
                      <a:pt x="70256" y="76506"/>
                      <a:pt x="62306" y="79833"/>
                    </a:cubicBezTo>
                    <a:cubicBezTo>
                      <a:pt x="51029" y="84557"/>
                      <a:pt x="37757" y="84164"/>
                      <a:pt x="26327" y="77649"/>
                    </a:cubicBezTo>
                    <a:cubicBezTo>
                      <a:pt x="6820" y="66485"/>
                      <a:pt x="0" y="41670"/>
                      <a:pt x="11138" y="22124"/>
                    </a:cubicBezTo>
                    <a:cubicBezTo>
                      <a:pt x="19491" y="7465"/>
                      <a:pt x="35574" y="0"/>
                      <a:pt x="51339" y="1866"/>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0" name="Shape 6054">
                <a:extLst>
                  <a:ext uri="{FF2B5EF4-FFF2-40B4-BE49-F238E27FC236}">
                    <a16:creationId xmlns:a16="http://schemas.microsoft.com/office/drawing/2014/main" id="{A8AADC1B-62B8-41F0-9152-01C5135E68D0}"/>
                  </a:ext>
                </a:extLst>
              </p:cNvPr>
              <p:cNvSpPr/>
              <p:nvPr/>
            </p:nvSpPr>
            <p:spPr>
              <a:xfrm>
                <a:off x="980413" y="1638092"/>
                <a:ext cx="89510" cy="84487"/>
              </a:xfrm>
              <a:custGeom>
                <a:avLst/>
                <a:gdLst/>
                <a:ahLst/>
                <a:cxnLst/>
                <a:rect l="0" t="0" r="0" b="0"/>
                <a:pathLst>
                  <a:path w="89510" h="84487">
                    <a:moveTo>
                      <a:pt x="44596" y="41"/>
                    </a:moveTo>
                    <a:cubicBezTo>
                      <a:pt x="55016" y="0"/>
                      <a:pt x="65456" y="3937"/>
                      <a:pt x="73444" y="11881"/>
                    </a:cubicBezTo>
                    <a:cubicBezTo>
                      <a:pt x="89395" y="27705"/>
                      <a:pt x="89510" y="53473"/>
                      <a:pt x="73647" y="69437"/>
                    </a:cubicBezTo>
                    <a:cubicBezTo>
                      <a:pt x="69761" y="73362"/>
                      <a:pt x="65291" y="76295"/>
                      <a:pt x="60490" y="78302"/>
                    </a:cubicBezTo>
                    <a:cubicBezTo>
                      <a:pt x="45771" y="84487"/>
                      <a:pt x="28105" y="81604"/>
                      <a:pt x="16065" y="69653"/>
                    </a:cubicBezTo>
                    <a:cubicBezTo>
                      <a:pt x="114" y="53816"/>
                      <a:pt x="0" y="28048"/>
                      <a:pt x="15862" y="12071"/>
                    </a:cubicBezTo>
                    <a:cubicBezTo>
                      <a:pt x="23774" y="4102"/>
                      <a:pt x="34176" y="83"/>
                      <a:pt x="44596" y="41"/>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1" name="Shape 6055">
                <a:extLst>
                  <a:ext uri="{FF2B5EF4-FFF2-40B4-BE49-F238E27FC236}">
                    <a16:creationId xmlns:a16="http://schemas.microsoft.com/office/drawing/2014/main" id="{87EE1271-C66B-4955-9B19-94E44C21904F}"/>
                  </a:ext>
                </a:extLst>
              </p:cNvPr>
              <p:cNvSpPr/>
              <p:nvPr/>
            </p:nvSpPr>
            <p:spPr>
              <a:xfrm>
                <a:off x="1135343" y="1515331"/>
                <a:ext cx="92989" cy="87782"/>
              </a:xfrm>
              <a:custGeom>
                <a:avLst/>
                <a:gdLst/>
                <a:ahLst/>
                <a:cxnLst/>
                <a:rect l="0" t="0" r="0" b="0"/>
                <a:pathLst>
                  <a:path w="92989" h="87782">
                    <a:moveTo>
                      <a:pt x="41277" y="2028"/>
                    </a:moveTo>
                    <a:cubicBezTo>
                      <a:pt x="57010" y="0"/>
                      <a:pt x="73165" y="7327"/>
                      <a:pt x="81661" y="21919"/>
                    </a:cubicBezTo>
                    <a:cubicBezTo>
                      <a:pt x="92989" y="41363"/>
                      <a:pt x="86436" y="66255"/>
                      <a:pt x="66993" y="77596"/>
                    </a:cubicBezTo>
                    <a:cubicBezTo>
                      <a:pt x="65430" y="78523"/>
                      <a:pt x="63830" y="79323"/>
                      <a:pt x="62179" y="80009"/>
                    </a:cubicBezTo>
                    <a:cubicBezTo>
                      <a:pt x="43637" y="87782"/>
                      <a:pt x="21730" y="80759"/>
                      <a:pt x="11303" y="62928"/>
                    </a:cubicBezTo>
                    <a:cubicBezTo>
                      <a:pt x="0" y="43522"/>
                      <a:pt x="6528" y="18567"/>
                      <a:pt x="25984" y="7251"/>
                    </a:cubicBezTo>
                    <a:cubicBezTo>
                      <a:pt x="30836" y="4419"/>
                      <a:pt x="36033" y="2704"/>
                      <a:pt x="41277" y="2028"/>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2" name="Shape 6056">
                <a:extLst>
                  <a:ext uri="{FF2B5EF4-FFF2-40B4-BE49-F238E27FC236}">
                    <a16:creationId xmlns:a16="http://schemas.microsoft.com/office/drawing/2014/main" id="{F6A045A6-6387-4FDE-BA1C-21F6E1B32E64}"/>
                  </a:ext>
                </a:extLst>
              </p:cNvPr>
              <p:cNvSpPr/>
              <p:nvPr/>
            </p:nvSpPr>
            <p:spPr>
              <a:xfrm>
                <a:off x="1902553" y="3053285"/>
                <a:ext cx="46215" cy="44075"/>
              </a:xfrm>
              <a:custGeom>
                <a:avLst/>
                <a:gdLst/>
                <a:ahLst/>
                <a:cxnLst/>
                <a:rect l="0" t="0" r="0" b="0"/>
                <a:pathLst>
                  <a:path w="46215" h="44075">
                    <a:moveTo>
                      <a:pt x="30813" y="2094"/>
                    </a:moveTo>
                    <a:cubicBezTo>
                      <a:pt x="35633" y="4061"/>
                      <a:pt x="39700" y="7868"/>
                      <a:pt x="41872" y="13049"/>
                    </a:cubicBezTo>
                    <a:cubicBezTo>
                      <a:pt x="46215" y="23413"/>
                      <a:pt x="41389" y="35376"/>
                      <a:pt x="31026" y="39707"/>
                    </a:cubicBezTo>
                    <a:cubicBezTo>
                      <a:pt x="20612" y="44075"/>
                      <a:pt x="8712" y="39173"/>
                      <a:pt x="4382" y="28810"/>
                    </a:cubicBezTo>
                    <a:cubicBezTo>
                      <a:pt x="0" y="18460"/>
                      <a:pt x="4877" y="6522"/>
                      <a:pt x="15240" y="2178"/>
                    </a:cubicBezTo>
                    <a:cubicBezTo>
                      <a:pt x="20421" y="0"/>
                      <a:pt x="25994" y="127"/>
                      <a:pt x="30813" y="2094"/>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3" name="Shape 6057">
                <a:extLst>
                  <a:ext uri="{FF2B5EF4-FFF2-40B4-BE49-F238E27FC236}">
                    <a16:creationId xmlns:a16="http://schemas.microsoft.com/office/drawing/2014/main" id="{80EF09D2-3A0E-4A5D-A6AE-B11B49D6C335}"/>
                  </a:ext>
                </a:extLst>
              </p:cNvPr>
              <p:cNvSpPr/>
              <p:nvPr/>
            </p:nvSpPr>
            <p:spPr>
              <a:xfrm>
                <a:off x="1668925" y="3116982"/>
                <a:ext cx="43167" cy="43409"/>
              </a:xfrm>
              <a:custGeom>
                <a:avLst/>
                <a:gdLst/>
                <a:ahLst/>
                <a:cxnLst/>
                <a:rect l="0" t="0" r="0" b="0"/>
                <a:pathLst>
                  <a:path w="43167" h="43409">
                    <a:moveTo>
                      <a:pt x="18923" y="1499"/>
                    </a:moveTo>
                    <a:cubicBezTo>
                      <a:pt x="30086" y="0"/>
                      <a:pt x="40310" y="7772"/>
                      <a:pt x="41872" y="18948"/>
                    </a:cubicBezTo>
                    <a:cubicBezTo>
                      <a:pt x="43167" y="28245"/>
                      <a:pt x="37910" y="36982"/>
                      <a:pt x="29616" y="40462"/>
                    </a:cubicBezTo>
                    <a:cubicBezTo>
                      <a:pt x="27991" y="41148"/>
                      <a:pt x="26289" y="41592"/>
                      <a:pt x="24460" y="41872"/>
                    </a:cubicBezTo>
                    <a:cubicBezTo>
                      <a:pt x="13348" y="43409"/>
                      <a:pt x="3073" y="35598"/>
                      <a:pt x="1524" y="24460"/>
                    </a:cubicBezTo>
                    <a:cubicBezTo>
                      <a:pt x="0" y="13309"/>
                      <a:pt x="7785" y="3035"/>
                      <a:pt x="18923" y="1499"/>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4" name="Shape 6058">
                <a:extLst>
                  <a:ext uri="{FF2B5EF4-FFF2-40B4-BE49-F238E27FC236}">
                    <a16:creationId xmlns:a16="http://schemas.microsoft.com/office/drawing/2014/main" id="{9848F9E6-14BA-4616-B013-67F55D68F193}"/>
                  </a:ext>
                </a:extLst>
              </p:cNvPr>
              <p:cNvSpPr/>
              <p:nvPr/>
            </p:nvSpPr>
            <p:spPr>
              <a:xfrm>
                <a:off x="1425194" y="3118171"/>
                <a:ext cx="43243" cy="42291"/>
              </a:xfrm>
              <a:custGeom>
                <a:avLst/>
                <a:gdLst/>
                <a:ahLst/>
                <a:cxnLst/>
                <a:rect l="0" t="0" r="0" b="0"/>
                <a:pathLst>
                  <a:path w="43243" h="42291">
                    <a:moveTo>
                      <a:pt x="24193" y="1422"/>
                    </a:moveTo>
                    <a:cubicBezTo>
                      <a:pt x="35382" y="2819"/>
                      <a:pt x="43243" y="13043"/>
                      <a:pt x="41821" y="24193"/>
                    </a:cubicBezTo>
                    <a:cubicBezTo>
                      <a:pt x="40894" y="31686"/>
                      <a:pt x="35966" y="37681"/>
                      <a:pt x="29489" y="40399"/>
                    </a:cubicBezTo>
                    <a:cubicBezTo>
                      <a:pt x="26314" y="41732"/>
                      <a:pt x="22746" y="42291"/>
                      <a:pt x="19050" y="41808"/>
                    </a:cubicBezTo>
                    <a:cubicBezTo>
                      <a:pt x="7912" y="40386"/>
                      <a:pt x="0" y="30201"/>
                      <a:pt x="1435" y="19037"/>
                    </a:cubicBezTo>
                    <a:cubicBezTo>
                      <a:pt x="2857" y="7887"/>
                      <a:pt x="13043" y="0"/>
                      <a:pt x="24193" y="1422"/>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5" name="Shape 6059">
                <a:extLst>
                  <a:ext uri="{FF2B5EF4-FFF2-40B4-BE49-F238E27FC236}">
                    <a16:creationId xmlns:a16="http://schemas.microsoft.com/office/drawing/2014/main" id="{1C164340-0E21-43BE-A6F4-A932E89E17D2}"/>
                  </a:ext>
                </a:extLst>
              </p:cNvPr>
              <p:cNvSpPr/>
              <p:nvPr/>
            </p:nvSpPr>
            <p:spPr>
              <a:xfrm>
                <a:off x="1187997" y="3054640"/>
                <a:ext cx="46203" cy="44044"/>
              </a:xfrm>
              <a:custGeom>
                <a:avLst/>
                <a:gdLst/>
                <a:ahLst/>
                <a:cxnLst/>
                <a:rect l="0" t="0" r="0" b="0"/>
                <a:pathLst>
                  <a:path w="46203" h="44044">
                    <a:moveTo>
                      <a:pt x="30785" y="4242"/>
                    </a:moveTo>
                    <a:cubicBezTo>
                      <a:pt x="41186" y="8484"/>
                      <a:pt x="46203" y="20383"/>
                      <a:pt x="41961" y="30772"/>
                    </a:cubicBezTo>
                    <a:cubicBezTo>
                      <a:pt x="39827" y="35992"/>
                      <a:pt x="35776" y="39853"/>
                      <a:pt x="30975" y="41859"/>
                    </a:cubicBezTo>
                    <a:cubicBezTo>
                      <a:pt x="26175" y="43879"/>
                      <a:pt x="20587" y="44044"/>
                      <a:pt x="15367" y="41910"/>
                    </a:cubicBezTo>
                    <a:cubicBezTo>
                      <a:pt x="4978" y="37668"/>
                      <a:pt x="0" y="25794"/>
                      <a:pt x="4255" y="15405"/>
                    </a:cubicBezTo>
                    <a:cubicBezTo>
                      <a:pt x="8496" y="4978"/>
                      <a:pt x="20396" y="0"/>
                      <a:pt x="30785" y="4242"/>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6" name="Shape 6060">
                <a:extLst>
                  <a:ext uri="{FF2B5EF4-FFF2-40B4-BE49-F238E27FC236}">
                    <a16:creationId xmlns:a16="http://schemas.microsoft.com/office/drawing/2014/main" id="{7BCBBAEC-DA1B-4AE5-BB00-839355BF6096}"/>
                  </a:ext>
                </a:extLst>
              </p:cNvPr>
              <p:cNvSpPr/>
              <p:nvPr/>
            </p:nvSpPr>
            <p:spPr>
              <a:xfrm>
                <a:off x="976296" y="2936186"/>
                <a:ext cx="46025" cy="42370"/>
              </a:xfrm>
              <a:custGeom>
                <a:avLst/>
                <a:gdLst/>
                <a:ahLst/>
                <a:cxnLst/>
                <a:rect l="0" t="0" r="0" b="0"/>
                <a:pathLst>
                  <a:path w="46025" h="42370">
                    <a:moveTo>
                      <a:pt x="20214" y="708"/>
                    </a:moveTo>
                    <a:cubicBezTo>
                      <a:pt x="25381" y="0"/>
                      <a:pt x="30823" y="1260"/>
                      <a:pt x="35319" y="4651"/>
                    </a:cubicBezTo>
                    <a:cubicBezTo>
                      <a:pt x="44298" y="11433"/>
                      <a:pt x="46025" y="24222"/>
                      <a:pt x="39230" y="33175"/>
                    </a:cubicBezTo>
                    <a:cubicBezTo>
                      <a:pt x="36995" y="36122"/>
                      <a:pt x="34112" y="38306"/>
                      <a:pt x="30912" y="39640"/>
                    </a:cubicBezTo>
                    <a:cubicBezTo>
                      <a:pt x="24422" y="42370"/>
                      <a:pt x="16726" y="41634"/>
                      <a:pt x="10719" y="37074"/>
                    </a:cubicBezTo>
                    <a:cubicBezTo>
                      <a:pt x="1740" y="30280"/>
                      <a:pt x="0" y="17504"/>
                      <a:pt x="6756" y="8576"/>
                    </a:cubicBezTo>
                    <a:cubicBezTo>
                      <a:pt x="10154" y="4092"/>
                      <a:pt x="15046" y="1416"/>
                      <a:pt x="20214" y="708"/>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7" name="Shape 6061">
                <a:extLst>
                  <a:ext uri="{FF2B5EF4-FFF2-40B4-BE49-F238E27FC236}">
                    <a16:creationId xmlns:a16="http://schemas.microsoft.com/office/drawing/2014/main" id="{B7568AFE-4449-43EB-BC2E-E6AFF1CA9E55}"/>
                  </a:ext>
                </a:extLst>
              </p:cNvPr>
              <p:cNvSpPr/>
              <p:nvPr/>
            </p:nvSpPr>
            <p:spPr>
              <a:xfrm>
                <a:off x="803036" y="2764783"/>
                <a:ext cx="45949" cy="43101"/>
              </a:xfrm>
              <a:custGeom>
                <a:avLst/>
                <a:gdLst/>
                <a:ahLst/>
                <a:cxnLst/>
                <a:rect l="0" t="0" r="0" b="0"/>
                <a:pathLst>
                  <a:path w="45949" h="43101">
                    <a:moveTo>
                      <a:pt x="25544" y="659"/>
                    </a:moveTo>
                    <a:cubicBezTo>
                      <a:pt x="30715" y="1318"/>
                      <a:pt x="35636" y="3947"/>
                      <a:pt x="39091" y="8392"/>
                    </a:cubicBezTo>
                    <a:cubicBezTo>
                      <a:pt x="45949" y="17256"/>
                      <a:pt x="44336" y="30070"/>
                      <a:pt x="35433" y="36941"/>
                    </a:cubicBezTo>
                    <a:cubicBezTo>
                      <a:pt x="34011" y="38071"/>
                      <a:pt x="32436" y="38948"/>
                      <a:pt x="30823" y="39633"/>
                    </a:cubicBezTo>
                    <a:cubicBezTo>
                      <a:pt x="22555" y="43101"/>
                      <a:pt x="12662" y="40751"/>
                      <a:pt x="6896" y="33322"/>
                    </a:cubicBezTo>
                    <a:cubicBezTo>
                      <a:pt x="0" y="24432"/>
                      <a:pt x="1613" y="11668"/>
                      <a:pt x="10503" y="4747"/>
                    </a:cubicBezTo>
                    <a:cubicBezTo>
                      <a:pt x="14954" y="1311"/>
                      <a:pt x="20374" y="0"/>
                      <a:pt x="25544" y="659"/>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8" name="Shape 6062">
                <a:extLst>
                  <a:ext uri="{FF2B5EF4-FFF2-40B4-BE49-F238E27FC236}">
                    <a16:creationId xmlns:a16="http://schemas.microsoft.com/office/drawing/2014/main" id="{EF528AD8-7B2F-4B2C-A3F0-0245E0BD087E}"/>
                  </a:ext>
                </a:extLst>
              </p:cNvPr>
              <p:cNvSpPr/>
              <p:nvPr/>
            </p:nvSpPr>
            <p:spPr>
              <a:xfrm>
                <a:off x="680145" y="2554141"/>
                <a:ext cx="46215" cy="44069"/>
              </a:xfrm>
              <a:custGeom>
                <a:avLst/>
                <a:gdLst/>
                <a:ahLst/>
                <a:cxnLst/>
                <a:rect l="0" t="0" r="0" b="0"/>
                <a:pathLst>
                  <a:path w="46215" h="44069">
                    <a:moveTo>
                      <a:pt x="30769" y="2095"/>
                    </a:moveTo>
                    <a:cubicBezTo>
                      <a:pt x="35595" y="4064"/>
                      <a:pt x="39675" y="7874"/>
                      <a:pt x="41872" y="13068"/>
                    </a:cubicBezTo>
                    <a:cubicBezTo>
                      <a:pt x="46215" y="23431"/>
                      <a:pt x="41338" y="35369"/>
                      <a:pt x="30963" y="39713"/>
                    </a:cubicBezTo>
                    <a:cubicBezTo>
                      <a:pt x="20599" y="44069"/>
                      <a:pt x="8687" y="39205"/>
                      <a:pt x="4331" y="28854"/>
                    </a:cubicBezTo>
                    <a:cubicBezTo>
                      <a:pt x="0" y="18478"/>
                      <a:pt x="4826" y="6528"/>
                      <a:pt x="15189" y="2172"/>
                    </a:cubicBezTo>
                    <a:cubicBezTo>
                      <a:pt x="20371" y="0"/>
                      <a:pt x="25943" y="127"/>
                      <a:pt x="30769" y="2095"/>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9" name="Shape 6063">
                <a:extLst>
                  <a:ext uri="{FF2B5EF4-FFF2-40B4-BE49-F238E27FC236}">
                    <a16:creationId xmlns:a16="http://schemas.microsoft.com/office/drawing/2014/main" id="{48C84441-4012-4919-AB64-19FE941FF76D}"/>
                  </a:ext>
                </a:extLst>
              </p:cNvPr>
              <p:cNvSpPr/>
              <p:nvPr/>
            </p:nvSpPr>
            <p:spPr>
              <a:xfrm>
                <a:off x="616933" y="2318350"/>
                <a:ext cx="43167" cy="43447"/>
              </a:xfrm>
              <a:custGeom>
                <a:avLst/>
                <a:gdLst/>
                <a:ahLst/>
                <a:cxnLst/>
                <a:rect l="0" t="0" r="0" b="0"/>
                <a:pathLst>
                  <a:path w="43167" h="43447">
                    <a:moveTo>
                      <a:pt x="18936" y="1537"/>
                    </a:moveTo>
                    <a:cubicBezTo>
                      <a:pt x="30074" y="0"/>
                      <a:pt x="40361" y="7798"/>
                      <a:pt x="41897" y="18936"/>
                    </a:cubicBezTo>
                    <a:cubicBezTo>
                      <a:pt x="43167" y="28283"/>
                      <a:pt x="37922" y="37021"/>
                      <a:pt x="29616" y="40500"/>
                    </a:cubicBezTo>
                    <a:cubicBezTo>
                      <a:pt x="28042" y="41173"/>
                      <a:pt x="26302" y="41643"/>
                      <a:pt x="24511" y="41897"/>
                    </a:cubicBezTo>
                    <a:cubicBezTo>
                      <a:pt x="13360" y="43447"/>
                      <a:pt x="3124" y="35636"/>
                      <a:pt x="1575" y="24486"/>
                    </a:cubicBezTo>
                    <a:cubicBezTo>
                      <a:pt x="0" y="13360"/>
                      <a:pt x="7785" y="3086"/>
                      <a:pt x="18936" y="1537"/>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30" name="Shape 6064">
                <a:extLst>
                  <a:ext uri="{FF2B5EF4-FFF2-40B4-BE49-F238E27FC236}">
                    <a16:creationId xmlns:a16="http://schemas.microsoft.com/office/drawing/2014/main" id="{9E261C40-7C0F-4CDF-854B-3B20CD9440DE}"/>
                  </a:ext>
                </a:extLst>
              </p:cNvPr>
              <p:cNvSpPr/>
              <p:nvPr/>
            </p:nvSpPr>
            <p:spPr>
              <a:xfrm>
                <a:off x="615798" y="2074650"/>
                <a:ext cx="43205" cy="42304"/>
              </a:xfrm>
              <a:custGeom>
                <a:avLst/>
                <a:gdLst/>
                <a:ahLst/>
                <a:cxnLst/>
                <a:rect l="0" t="0" r="0" b="0"/>
                <a:pathLst>
                  <a:path w="43205" h="42304">
                    <a:moveTo>
                      <a:pt x="24168" y="1423"/>
                    </a:moveTo>
                    <a:cubicBezTo>
                      <a:pt x="35319" y="2845"/>
                      <a:pt x="43205" y="13056"/>
                      <a:pt x="41796" y="24194"/>
                    </a:cubicBezTo>
                    <a:cubicBezTo>
                      <a:pt x="40869" y="31674"/>
                      <a:pt x="35928" y="37681"/>
                      <a:pt x="29464" y="40386"/>
                    </a:cubicBezTo>
                    <a:cubicBezTo>
                      <a:pt x="26276" y="41720"/>
                      <a:pt x="22708" y="42304"/>
                      <a:pt x="19025" y="41808"/>
                    </a:cubicBezTo>
                    <a:cubicBezTo>
                      <a:pt x="7887" y="40386"/>
                      <a:pt x="0" y="30239"/>
                      <a:pt x="1410" y="19037"/>
                    </a:cubicBezTo>
                    <a:cubicBezTo>
                      <a:pt x="2832" y="7900"/>
                      <a:pt x="13030" y="0"/>
                      <a:pt x="24168" y="1423"/>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31" name="Shape 6065">
                <a:extLst>
                  <a:ext uri="{FF2B5EF4-FFF2-40B4-BE49-F238E27FC236}">
                    <a16:creationId xmlns:a16="http://schemas.microsoft.com/office/drawing/2014/main" id="{F12ECF6F-5A38-411B-9463-80A30706732B}"/>
                  </a:ext>
                </a:extLst>
              </p:cNvPr>
              <p:cNvSpPr/>
              <p:nvPr/>
            </p:nvSpPr>
            <p:spPr>
              <a:xfrm>
                <a:off x="676251" y="1837374"/>
                <a:ext cx="46190" cy="44082"/>
              </a:xfrm>
              <a:custGeom>
                <a:avLst/>
                <a:gdLst/>
                <a:ahLst/>
                <a:cxnLst/>
                <a:rect l="0" t="0" r="0" b="0"/>
                <a:pathLst>
                  <a:path w="46190" h="44082">
                    <a:moveTo>
                      <a:pt x="30785" y="4280"/>
                    </a:moveTo>
                    <a:cubicBezTo>
                      <a:pt x="41211" y="8509"/>
                      <a:pt x="46190" y="20383"/>
                      <a:pt x="41948" y="30810"/>
                    </a:cubicBezTo>
                    <a:cubicBezTo>
                      <a:pt x="39815" y="36043"/>
                      <a:pt x="35776" y="39903"/>
                      <a:pt x="30975" y="41910"/>
                    </a:cubicBezTo>
                    <a:cubicBezTo>
                      <a:pt x="26162" y="43929"/>
                      <a:pt x="20625" y="44082"/>
                      <a:pt x="15418" y="41973"/>
                    </a:cubicBezTo>
                    <a:cubicBezTo>
                      <a:pt x="4978" y="37706"/>
                      <a:pt x="0" y="25832"/>
                      <a:pt x="4254" y="15443"/>
                    </a:cubicBezTo>
                    <a:cubicBezTo>
                      <a:pt x="8484" y="5016"/>
                      <a:pt x="20371" y="0"/>
                      <a:pt x="30785" y="4280"/>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32" name="Shape 6066">
                <a:extLst>
                  <a:ext uri="{FF2B5EF4-FFF2-40B4-BE49-F238E27FC236}">
                    <a16:creationId xmlns:a16="http://schemas.microsoft.com/office/drawing/2014/main" id="{3F7ED09D-301D-4EBD-AD9E-9F52F1115387}"/>
                  </a:ext>
                </a:extLst>
              </p:cNvPr>
              <p:cNvSpPr/>
              <p:nvPr/>
            </p:nvSpPr>
            <p:spPr>
              <a:xfrm>
                <a:off x="796896" y="1627777"/>
                <a:ext cx="46025" cy="42373"/>
              </a:xfrm>
              <a:custGeom>
                <a:avLst/>
                <a:gdLst/>
                <a:ahLst/>
                <a:cxnLst/>
                <a:rect l="0" t="0" r="0" b="0"/>
                <a:pathLst>
                  <a:path w="46025" h="42373">
                    <a:moveTo>
                      <a:pt x="20223" y="718"/>
                    </a:moveTo>
                    <a:cubicBezTo>
                      <a:pt x="25381" y="0"/>
                      <a:pt x="30817" y="1251"/>
                      <a:pt x="35306" y="4642"/>
                    </a:cubicBezTo>
                    <a:cubicBezTo>
                      <a:pt x="44247" y="11449"/>
                      <a:pt x="46025" y="24200"/>
                      <a:pt x="39230" y="33153"/>
                    </a:cubicBezTo>
                    <a:cubicBezTo>
                      <a:pt x="36982" y="36125"/>
                      <a:pt x="34100" y="38309"/>
                      <a:pt x="30912" y="39630"/>
                    </a:cubicBezTo>
                    <a:cubicBezTo>
                      <a:pt x="24422" y="42373"/>
                      <a:pt x="16726" y="41662"/>
                      <a:pt x="10732" y="37103"/>
                    </a:cubicBezTo>
                    <a:cubicBezTo>
                      <a:pt x="1740" y="30321"/>
                      <a:pt x="0" y="17532"/>
                      <a:pt x="6807" y="8604"/>
                    </a:cubicBezTo>
                    <a:cubicBezTo>
                      <a:pt x="10185" y="4121"/>
                      <a:pt x="15065" y="1435"/>
                      <a:pt x="20223" y="718"/>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33" name="Shape 6067">
                <a:extLst>
                  <a:ext uri="{FF2B5EF4-FFF2-40B4-BE49-F238E27FC236}">
                    <a16:creationId xmlns:a16="http://schemas.microsoft.com/office/drawing/2014/main" id="{A1B0C4BE-1CCD-42D9-9EDC-77C05E741FDC}"/>
                  </a:ext>
                </a:extLst>
              </p:cNvPr>
              <p:cNvSpPr/>
              <p:nvPr/>
            </p:nvSpPr>
            <p:spPr>
              <a:xfrm>
                <a:off x="968243" y="1454423"/>
                <a:ext cx="45961" cy="43094"/>
              </a:xfrm>
              <a:custGeom>
                <a:avLst/>
                <a:gdLst/>
                <a:ahLst/>
                <a:cxnLst/>
                <a:rect l="0" t="0" r="0" b="0"/>
                <a:pathLst>
                  <a:path w="45961" h="43094">
                    <a:moveTo>
                      <a:pt x="25529" y="652"/>
                    </a:moveTo>
                    <a:cubicBezTo>
                      <a:pt x="30696" y="1305"/>
                      <a:pt x="35611" y="3921"/>
                      <a:pt x="39053" y="8347"/>
                    </a:cubicBezTo>
                    <a:cubicBezTo>
                      <a:pt x="45961" y="17250"/>
                      <a:pt x="44348" y="30013"/>
                      <a:pt x="35446" y="36935"/>
                    </a:cubicBezTo>
                    <a:cubicBezTo>
                      <a:pt x="34023" y="38052"/>
                      <a:pt x="32449" y="38929"/>
                      <a:pt x="30836" y="39614"/>
                    </a:cubicBezTo>
                    <a:cubicBezTo>
                      <a:pt x="22543" y="43094"/>
                      <a:pt x="12637" y="40757"/>
                      <a:pt x="6883" y="33328"/>
                    </a:cubicBezTo>
                    <a:cubicBezTo>
                      <a:pt x="0" y="24413"/>
                      <a:pt x="1626" y="11636"/>
                      <a:pt x="10490" y="4740"/>
                    </a:cubicBezTo>
                    <a:cubicBezTo>
                      <a:pt x="14942" y="1311"/>
                      <a:pt x="20361" y="0"/>
                      <a:pt x="25529" y="652"/>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34" name="Shape 6068">
                <a:extLst>
                  <a:ext uri="{FF2B5EF4-FFF2-40B4-BE49-F238E27FC236}">
                    <a16:creationId xmlns:a16="http://schemas.microsoft.com/office/drawing/2014/main" id="{17D46EC0-2318-43BF-996B-31738CC24C65}"/>
                  </a:ext>
                </a:extLst>
              </p:cNvPr>
              <p:cNvSpPr/>
              <p:nvPr/>
            </p:nvSpPr>
            <p:spPr>
              <a:xfrm>
                <a:off x="1178610" y="1331412"/>
                <a:ext cx="46215" cy="44069"/>
              </a:xfrm>
              <a:custGeom>
                <a:avLst/>
                <a:gdLst/>
                <a:ahLst/>
                <a:cxnLst/>
                <a:rect l="0" t="0" r="0" b="0"/>
                <a:pathLst>
                  <a:path w="46215" h="44069">
                    <a:moveTo>
                      <a:pt x="30777" y="2086"/>
                    </a:moveTo>
                    <a:cubicBezTo>
                      <a:pt x="35608" y="4051"/>
                      <a:pt x="39688" y="7861"/>
                      <a:pt x="41859" y="13043"/>
                    </a:cubicBezTo>
                    <a:cubicBezTo>
                      <a:pt x="46215" y="23406"/>
                      <a:pt x="41364" y="35331"/>
                      <a:pt x="31001" y="39726"/>
                    </a:cubicBezTo>
                    <a:cubicBezTo>
                      <a:pt x="20638" y="44069"/>
                      <a:pt x="8687" y="39230"/>
                      <a:pt x="4343" y="28854"/>
                    </a:cubicBezTo>
                    <a:cubicBezTo>
                      <a:pt x="0" y="18491"/>
                      <a:pt x="4826" y="6541"/>
                      <a:pt x="15189" y="2197"/>
                    </a:cubicBezTo>
                    <a:cubicBezTo>
                      <a:pt x="20364" y="0"/>
                      <a:pt x="25946" y="121"/>
                      <a:pt x="30777" y="2086"/>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36" name="Rectangle 235">
                <a:extLst>
                  <a:ext uri="{FF2B5EF4-FFF2-40B4-BE49-F238E27FC236}">
                    <a16:creationId xmlns:a16="http://schemas.microsoft.com/office/drawing/2014/main" id="{14B9AA96-4957-4D0D-8658-05B701617A65}"/>
                  </a:ext>
                </a:extLst>
              </p:cNvPr>
              <p:cNvSpPr/>
              <p:nvPr/>
            </p:nvSpPr>
            <p:spPr>
              <a:xfrm>
                <a:off x="2293134" y="1828873"/>
                <a:ext cx="3434430" cy="899192"/>
              </a:xfrm>
              <a:prstGeom prst="rect">
                <a:avLst/>
              </a:prstGeom>
              <a:ln>
                <a:noFill/>
              </a:ln>
            </p:spPr>
            <p:txBody>
              <a:bodyPr vert="horz" lIns="0" tIns="0" rIns="0" bIns="0" rtlCol="0">
                <a:noAutofit/>
              </a:bodyPr>
              <a:lstStyle/>
              <a:p>
                <a:pPr>
                  <a:lnSpc>
                    <a:spcPct val="107000"/>
                  </a:lnSpc>
                  <a:spcAft>
                    <a:spcPts val="800"/>
                  </a:spcAft>
                </a:pPr>
                <a:r>
                  <a:rPr lang="en-US" sz="3500" spc="-20" dirty="0">
                    <a:solidFill>
                      <a:srgbClr val="FEFEFE"/>
                    </a:solidFill>
                    <a:latin typeface="Calibri" panose="020F0502020204030204" pitchFamily="34" charset="0"/>
                    <a:ea typeface="Calibri" panose="020F0502020204030204" pitchFamily="34" charset="0"/>
                  </a:rPr>
                  <a:t>Excreta management</a:t>
                </a:r>
                <a:r>
                  <a:rPr lang="en-US" sz="3500" spc="-20" dirty="0">
                    <a:solidFill>
                      <a:srgbClr val="FEFEFE"/>
                    </a:solidFill>
                    <a:effectLst/>
                    <a:latin typeface="Calibri" panose="020F0502020204030204" pitchFamily="34" charset="0"/>
                    <a:ea typeface="Calibri" panose="020F0502020204030204" pitchFamily="34" charset="0"/>
                  </a:rPr>
                  <a:t> </a:t>
                </a:r>
                <a:endParaRPr lang="en-US" sz="900" dirty="0">
                  <a:solidFill>
                    <a:srgbClr val="1C1C1A"/>
                  </a:solidFill>
                  <a:effectLst/>
                  <a:latin typeface="Calibri" panose="020F0502020204030204" pitchFamily="34" charset="0"/>
                  <a:ea typeface="Calibri" panose="020F0502020204030204" pitchFamily="34" charset="0"/>
                </a:endParaRPr>
              </a:p>
            </p:txBody>
          </p:sp>
          <p:sp>
            <p:nvSpPr>
              <p:cNvPr id="237" name="Rectangle 236">
                <a:extLst>
                  <a:ext uri="{FF2B5EF4-FFF2-40B4-BE49-F238E27FC236}">
                    <a16:creationId xmlns:a16="http://schemas.microsoft.com/office/drawing/2014/main" id="{EF7746D9-F107-45FD-9E9E-5C3883DF1435}"/>
                  </a:ext>
                </a:extLst>
              </p:cNvPr>
              <p:cNvSpPr/>
              <p:nvPr/>
            </p:nvSpPr>
            <p:spPr>
              <a:xfrm>
                <a:off x="2265100" y="2542212"/>
                <a:ext cx="2197494" cy="899192"/>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endParaRPr lang="en-US" sz="900" dirty="0">
                  <a:solidFill>
                    <a:srgbClr val="1C1C1A"/>
                  </a:solidFill>
                  <a:effectLst/>
                  <a:latin typeface="Calibri" panose="020F0502020204030204" pitchFamily="34" charset="0"/>
                  <a:ea typeface="Calibri" panose="020F0502020204030204" pitchFamily="34" charset="0"/>
                </a:endParaRPr>
              </a:p>
            </p:txBody>
          </p:sp>
          <p:sp>
            <p:nvSpPr>
              <p:cNvPr id="239" name="Shape 6073">
                <a:extLst>
                  <a:ext uri="{FF2B5EF4-FFF2-40B4-BE49-F238E27FC236}">
                    <a16:creationId xmlns:a16="http://schemas.microsoft.com/office/drawing/2014/main" id="{54EA453E-EF7A-4BC5-9B25-16FD0A703A14}"/>
                  </a:ext>
                </a:extLst>
              </p:cNvPr>
              <p:cNvSpPr/>
              <p:nvPr/>
            </p:nvSpPr>
            <p:spPr>
              <a:xfrm>
                <a:off x="1495011" y="1948466"/>
                <a:ext cx="84328" cy="168656"/>
              </a:xfrm>
              <a:custGeom>
                <a:avLst/>
                <a:gdLst/>
                <a:ahLst/>
                <a:cxnLst/>
                <a:rect l="0" t="0" r="0" b="0"/>
                <a:pathLst>
                  <a:path w="84328" h="168656">
                    <a:moveTo>
                      <a:pt x="84328" y="0"/>
                    </a:moveTo>
                    <a:lnTo>
                      <a:pt x="84328" y="0"/>
                    </a:lnTo>
                    <a:lnTo>
                      <a:pt x="84328" y="11773"/>
                    </a:lnTo>
                    <a:lnTo>
                      <a:pt x="84328" y="11773"/>
                    </a:lnTo>
                    <a:cubicBezTo>
                      <a:pt x="64275" y="11773"/>
                      <a:pt x="46165" y="19888"/>
                      <a:pt x="33020" y="33020"/>
                    </a:cubicBezTo>
                    <a:cubicBezTo>
                      <a:pt x="19876" y="46164"/>
                      <a:pt x="11773" y="64275"/>
                      <a:pt x="11773" y="84328"/>
                    </a:cubicBezTo>
                    <a:cubicBezTo>
                      <a:pt x="11773" y="104381"/>
                      <a:pt x="19876" y="122479"/>
                      <a:pt x="33020" y="135636"/>
                    </a:cubicBezTo>
                    <a:cubicBezTo>
                      <a:pt x="46165" y="148768"/>
                      <a:pt x="64275" y="156883"/>
                      <a:pt x="84328" y="156883"/>
                    </a:cubicBezTo>
                    <a:lnTo>
                      <a:pt x="84328" y="156883"/>
                    </a:lnTo>
                    <a:lnTo>
                      <a:pt x="84328" y="168656"/>
                    </a:lnTo>
                    <a:lnTo>
                      <a:pt x="84328" y="168656"/>
                    </a:lnTo>
                    <a:cubicBezTo>
                      <a:pt x="37744" y="168643"/>
                      <a:pt x="0" y="130899"/>
                      <a:pt x="0" y="84328"/>
                    </a:cubicBezTo>
                    <a:cubicBezTo>
                      <a:pt x="0" y="37757"/>
                      <a:pt x="37744" y="13"/>
                      <a:pt x="84328" y="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0" name="Shape 6074">
                <a:extLst>
                  <a:ext uri="{FF2B5EF4-FFF2-40B4-BE49-F238E27FC236}">
                    <a16:creationId xmlns:a16="http://schemas.microsoft.com/office/drawing/2014/main" id="{ACF70EC0-024F-4A4B-9B2B-8EB8911CB997}"/>
                  </a:ext>
                </a:extLst>
              </p:cNvPr>
              <p:cNvSpPr/>
              <p:nvPr/>
            </p:nvSpPr>
            <p:spPr>
              <a:xfrm>
                <a:off x="1579339" y="1948466"/>
                <a:ext cx="84315" cy="168656"/>
              </a:xfrm>
              <a:custGeom>
                <a:avLst/>
                <a:gdLst/>
                <a:ahLst/>
                <a:cxnLst/>
                <a:rect l="0" t="0" r="0" b="0"/>
                <a:pathLst>
                  <a:path w="84315" h="168656">
                    <a:moveTo>
                      <a:pt x="0" y="0"/>
                    </a:moveTo>
                    <a:lnTo>
                      <a:pt x="32821" y="6633"/>
                    </a:lnTo>
                    <a:cubicBezTo>
                      <a:pt x="63084" y="19436"/>
                      <a:pt x="84315" y="49400"/>
                      <a:pt x="84315" y="84328"/>
                    </a:cubicBezTo>
                    <a:cubicBezTo>
                      <a:pt x="84315" y="119256"/>
                      <a:pt x="63084" y="149220"/>
                      <a:pt x="32821" y="162023"/>
                    </a:cubicBezTo>
                    <a:lnTo>
                      <a:pt x="0" y="168656"/>
                    </a:lnTo>
                    <a:lnTo>
                      <a:pt x="0" y="156883"/>
                    </a:lnTo>
                    <a:lnTo>
                      <a:pt x="28240" y="151184"/>
                    </a:lnTo>
                    <a:cubicBezTo>
                      <a:pt x="36916" y="147514"/>
                      <a:pt x="44729" y="142202"/>
                      <a:pt x="51308" y="135636"/>
                    </a:cubicBezTo>
                    <a:cubicBezTo>
                      <a:pt x="64440" y="122479"/>
                      <a:pt x="72542" y="104381"/>
                      <a:pt x="72555" y="84328"/>
                    </a:cubicBezTo>
                    <a:cubicBezTo>
                      <a:pt x="72542" y="64275"/>
                      <a:pt x="64440" y="46177"/>
                      <a:pt x="51308" y="33020"/>
                    </a:cubicBezTo>
                    <a:cubicBezTo>
                      <a:pt x="44729" y="26454"/>
                      <a:pt x="36916" y="21142"/>
                      <a:pt x="28240" y="17472"/>
                    </a:cubicBezTo>
                    <a:lnTo>
                      <a:pt x="0" y="11773"/>
                    </a:lnTo>
                    <a:lnTo>
                      <a:pt x="0"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1" name="Shape 6075">
                <a:extLst>
                  <a:ext uri="{FF2B5EF4-FFF2-40B4-BE49-F238E27FC236}">
                    <a16:creationId xmlns:a16="http://schemas.microsoft.com/office/drawing/2014/main" id="{1C889CF9-608D-4A1B-9A51-3D1A5EFF2338}"/>
                  </a:ext>
                </a:extLst>
              </p:cNvPr>
              <p:cNvSpPr/>
              <p:nvPr/>
            </p:nvSpPr>
            <p:spPr>
              <a:xfrm>
                <a:off x="1613465" y="1991287"/>
                <a:ext cx="84322" cy="168653"/>
              </a:xfrm>
              <a:custGeom>
                <a:avLst/>
                <a:gdLst/>
                <a:ahLst/>
                <a:cxnLst/>
                <a:rect l="0" t="0" r="0" b="0"/>
                <a:pathLst>
                  <a:path w="84322" h="168653">
                    <a:moveTo>
                      <a:pt x="84322" y="0"/>
                    </a:moveTo>
                    <a:lnTo>
                      <a:pt x="84322" y="11773"/>
                    </a:lnTo>
                    <a:lnTo>
                      <a:pt x="56083" y="17471"/>
                    </a:lnTo>
                    <a:cubicBezTo>
                      <a:pt x="47406" y="21141"/>
                      <a:pt x="39592" y="26453"/>
                      <a:pt x="33020" y="33019"/>
                    </a:cubicBezTo>
                    <a:cubicBezTo>
                      <a:pt x="19875" y="46176"/>
                      <a:pt x="11773" y="64273"/>
                      <a:pt x="11760" y="84327"/>
                    </a:cubicBezTo>
                    <a:cubicBezTo>
                      <a:pt x="11773" y="104380"/>
                      <a:pt x="19875" y="122477"/>
                      <a:pt x="33020" y="135635"/>
                    </a:cubicBezTo>
                    <a:cubicBezTo>
                      <a:pt x="39592" y="142201"/>
                      <a:pt x="47406" y="147512"/>
                      <a:pt x="56083" y="151183"/>
                    </a:cubicBezTo>
                    <a:lnTo>
                      <a:pt x="84322" y="156880"/>
                    </a:lnTo>
                    <a:lnTo>
                      <a:pt x="84322" y="168653"/>
                    </a:lnTo>
                    <a:lnTo>
                      <a:pt x="51499" y="162022"/>
                    </a:lnTo>
                    <a:cubicBezTo>
                      <a:pt x="21231" y="149218"/>
                      <a:pt x="0" y="119255"/>
                      <a:pt x="0" y="84327"/>
                    </a:cubicBezTo>
                    <a:cubicBezTo>
                      <a:pt x="0" y="49398"/>
                      <a:pt x="21231" y="19435"/>
                      <a:pt x="51499" y="6631"/>
                    </a:cubicBezTo>
                    <a:lnTo>
                      <a:pt x="84322"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2" name="Shape 6076">
                <a:extLst>
                  <a:ext uri="{FF2B5EF4-FFF2-40B4-BE49-F238E27FC236}">
                    <a16:creationId xmlns:a16="http://schemas.microsoft.com/office/drawing/2014/main" id="{D7323EB7-0F7D-45E5-A0C6-7D693998167D}"/>
                  </a:ext>
                </a:extLst>
              </p:cNvPr>
              <p:cNvSpPr/>
              <p:nvPr/>
            </p:nvSpPr>
            <p:spPr>
              <a:xfrm>
                <a:off x="1697787" y="1991285"/>
                <a:ext cx="84322" cy="168656"/>
              </a:xfrm>
              <a:custGeom>
                <a:avLst/>
                <a:gdLst/>
                <a:ahLst/>
                <a:cxnLst/>
                <a:rect l="0" t="0" r="0" b="0"/>
                <a:pathLst>
                  <a:path w="84322" h="168656">
                    <a:moveTo>
                      <a:pt x="6" y="0"/>
                    </a:moveTo>
                    <a:cubicBezTo>
                      <a:pt x="46565" y="13"/>
                      <a:pt x="84322" y="37757"/>
                      <a:pt x="84322" y="84328"/>
                    </a:cubicBezTo>
                    <a:cubicBezTo>
                      <a:pt x="84322" y="130899"/>
                      <a:pt x="46565" y="168643"/>
                      <a:pt x="6" y="168656"/>
                    </a:cubicBezTo>
                    <a:lnTo>
                      <a:pt x="0" y="168655"/>
                    </a:lnTo>
                    <a:lnTo>
                      <a:pt x="0" y="156882"/>
                    </a:lnTo>
                    <a:lnTo>
                      <a:pt x="6" y="156883"/>
                    </a:lnTo>
                    <a:cubicBezTo>
                      <a:pt x="20060" y="156883"/>
                      <a:pt x="38157" y="148768"/>
                      <a:pt x="51302" y="135636"/>
                    </a:cubicBezTo>
                    <a:cubicBezTo>
                      <a:pt x="64446" y="122479"/>
                      <a:pt x="72549" y="104381"/>
                      <a:pt x="72561" y="84328"/>
                    </a:cubicBezTo>
                    <a:cubicBezTo>
                      <a:pt x="72549" y="64275"/>
                      <a:pt x="64446" y="46177"/>
                      <a:pt x="51302" y="33020"/>
                    </a:cubicBezTo>
                    <a:cubicBezTo>
                      <a:pt x="38157" y="19888"/>
                      <a:pt x="20060" y="11773"/>
                      <a:pt x="6" y="11773"/>
                    </a:cubicBezTo>
                    <a:lnTo>
                      <a:pt x="0" y="11774"/>
                    </a:lnTo>
                    <a:lnTo>
                      <a:pt x="0" y="1"/>
                    </a:lnTo>
                    <a:lnTo>
                      <a:pt x="6"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3" name="Shape 6077">
                <a:extLst>
                  <a:ext uri="{FF2B5EF4-FFF2-40B4-BE49-F238E27FC236}">
                    <a16:creationId xmlns:a16="http://schemas.microsoft.com/office/drawing/2014/main" id="{F2457094-A452-420C-8E48-9E326D69AB60}"/>
                  </a:ext>
                </a:extLst>
              </p:cNvPr>
              <p:cNvSpPr/>
              <p:nvPr/>
            </p:nvSpPr>
            <p:spPr>
              <a:xfrm>
                <a:off x="1675958" y="2100109"/>
                <a:ext cx="84328" cy="168656"/>
              </a:xfrm>
              <a:custGeom>
                <a:avLst/>
                <a:gdLst/>
                <a:ahLst/>
                <a:cxnLst/>
                <a:rect l="0" t="0" r="0" b="0"/>
                <a:pathLst>
                  <a:path w="84328" h="168656">
                    <a:moveTo>
                      <a:pt x="84328" y="0"/>
                    </a:moveTo>
                    <a:lnTo>
                      <a:pt x="84328" y="11773"/>
                    </a:lnTo>
                    <a:cubicBezTo>
                      <a:pt x="64275" y="11773"/>
                      <a:pt x="46164" y="19888"/>
                      <a:pt x="33020" y="33020"/>
                    </a:cubicBezTo>
                    <a:cubicBezTo>
                      <a:pt x="19875" y="46164"/>
                      <a:pt x="11773" y="64275"/>
                      <a:pt x="11773" y="84328"/>
                    </a:cubicBezTo>
                    <a:cubicBezTo>
                      <a:pt x="11773" y="104381"/>
                      <a:pt x="19875" y="122479"/>
                      <a:pt x="33020" y="135636"/>
                    </a:cubicBezTo>
                    <a:cubicBezTo>
                      <a:pt x="46164" y="148768"/>
                      <a:pt x="64275" y="156883"/>
                      <a:pt x="84328" y="156883"/>
                    </a:cubicBezTo>
                    <a:lnTo>
                      <a:pt x="84328" y="168656"/>
                    </a:lnTo>
                    <a:cubicBezTo>
                      <a:pt x="37744" y="168643"/>
                      <a:pt x="0" y="130899"/>
                      <a:pt x="0" y="84328"/>
                    </a:cubicBezTo>
                    <a:cubicBezTo>
                      <a:pt x="0" y="37757"/>
                      <a:pt x="37744" y="13"/>
                      <a:pt x="84328" y="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4" name="Shape 6078">
                <a:extLst>
                  <a:ext uri="{FF2B5EF4-FFF2-40B4-BE49-F238E27FC236}">
                    <a16:creationId xmlns:a16="http://schemas.microsoft.com/office/drawing/2014/main" id="{330758E0-F30D-41DF-913F-4F6F89850F6C}"/>
                  </a:ext>
                </a:extLst>
              </p:cNvPr>
              <p:cNvSpPr/>
              <p:nvPr/>
            </p:nvSpPr>
            <p:spPr>
              <a:xfrm>
                <a:off x="1760286" y="2100109"/>
                <a:ext cx="84315" cy="168656"/>
              </a:xfrm>
              <a:custGeom>
                <a:avLst/>
                <a:gdLst/>
                <a:ahLst/>
                <a:cxnLst/>
                <a:rect l="0" t="0" r="0" b="0"/>
                <a:pathLst>
                  <a:path w="84315" h="168656">
                    <a:moveTo>
                      <a:pt x="0" y="0"/>
                    </a:moveTo>
                    <a:cubicBezTo>
                      <a:pt x="46571" y="13"/>
                      <a:pt x="84315" y="37757"/>
                      <a:pt x="84315" y="84328"/>
                    </a:cubicBezTo>
                    <a:cubicBezTo>
                      <a:pt x="84315" y="130899"/>
                      <a:pt x="46571" y="168643"/>
                      <a:pt x="0" y="168656"/>
                    </a:cubicBezTo>
                    <a:lnTo>
                      <a:pt x="0" y="156883"/>
                    </a:lnTo>
                    <a:cubicBezTo>
                      <a:pt x="20053" y="156883"/>
                      <a:pt x="38151" y="148768"/>
                      <a:pt x="51295" y="135636"/>
                    </a:cubicBezTo>
                    <a:cubicBezTo>
                      <a:pt x="64440" y="122479"/>
                      <a:pt x="72542" y="104381"/>
                      <a:pt x="72555" y="84328"/>
                    </a:cubicBezTo>
                    <a:cubicBezTo>
                      <a:pt x="72542" y="64275"/>
                      <a:pt x="64440" y="46164"/>
                      <a:pt x="51308" y="33020"/>
                    </a:cubicBezTo>
                    <a:cubicBezTo>
                      <a:pt x="38151" y="19888"/>
                      <a:pt x="20053" y="11773"/>
                      <a:pt x="0" y="11773"/>
                    </a:cubicBezTo>
                    <a:lnTo>
                      <a:pt x="0"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5" name="Shape 6079">
                <a:extLst>
                  <a:ext uri="{FF2B5EF4-FFF2-40B4-BE49-F238E27FC236}">
                    <a16:creationId xmlns:a16="http://schemas.microsoft.com/office/drawing/2014/main" id="{574B2591-D5BE-4D59-871A-3F97759442BD}"/>
                  </a:ext>
                </a:extLst>
              </p:cNvPr>
              <p:cNvSpPr/>
              <p:nvPr/>
            </p:nvSpPr>
            <p:spPr>
              <a:xfrm>
                <a:off x="1653945" y="2222676"/>
                <a:ext cx="84322" cy="168653"/>
              </a:xfrm>
              <a:custGeom>
                <a:avLst/>
                <a:gdLst/>
                <a:ahLst/>
                <a:cxnLst/>
                <a:rect l="0" t="0" r="0" b="0"/>
                <a:pathLst>
                  <a:path w="84322" h="168653">
                    <a:moveTo>
                      <a:pt x="84322" y="0"/>
                    </a:moveTo>
                    <a:lnTo>
                      <a:pt x="84322" y="11773"/>
                    </a:lnTo>
                    <a:lnTo>
                      <a:pt x="56083" y="17471"/>
                    </a:lnTo>
                    <a:cubicBezTo>
                      <a:pt x="47406" y="21141"/>
                      <a:pt x="39592" y="26453"/>
                      <a:pt x="33020" y="33019"/>
                    </a:cubicBezTo>
                    <a:cubicBezTo>
                      <a:pt x="19875" y="46163"/>
                      <a:pt x="11773" y="64273"/>
                      <a:pt x="11760" y="84327"/>
                    </a:cubicBezTo>
                    <a:cubicBezTo>
                      <a:pt x="11773" y="104380"/>
                      <a:pt x="19875" y="122477"/>
                      <a:pt x="33020" y="135635"/>
                    </a:cubicBezTo>
                    <a:cubicBezTo>
                      <a:pt x="39592" y="142201"/>
                      <a:pt x="47406" y="147512"/>
                      <a:pt x="56083" y="151183"/>
                    </a:cubicBezTo>
                    <a:lnTo>
                      <a:pt x="84322" y="156880"/>
                    </a:lnTo>
                    <a:lnTo>
                      <a:pt x="84322" y="168653"/>
                    </a:lnTo>
                    <a:lnTo>
                      <a:pt x="51499" y="162022"/>
                    </a:lnTo>
                    <a:cubicBezTo>
                      <a:pt x="21231" y="149218"/>
                      <a:pt x="0" y="119255"/>
                      <a:pt x="0" y="84327"/>
                    </a:cubicBezTo>
                    <a:cubicBezTo>
                      <a:pt x="0" y="49398"/>
                      <a:pt x="21231" y="19435"/>
                      <a:pt x="51499" y="6631"/>
                    </a:cubicBezTo>
                    <a:lnTo>
                      <a:pt x="84322"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6" name="Shape 6080">
                <a:extLst>
                  <a:ext uri="{FF2B5EF4-FFF2-40B4-BE49-F238E27FC236}">
                    <a16:creationId xmlns:a16="http://schemas.microsoft.com/office/drawing/2014/main" id="{A0227E1B-87BB-4326-8689-5F57118CEAE2}"/>
                  </a:ext>
                </a:extLst>
              </p:cNvPr>
              <p:cNvSpPr/>
              <p:nvPr/>
            </p:nvSpPr>
            <p:spPr>
              <a:xfrm>
                <a:off x="1738267" y="2222674"/>
                <a:ext cx="84322" cy="168656"/>
              </a:xfrm>
              <a:custGeom>
                <a:avLst/>
                <a:gdLst/>
                <a:ahLst/>
                <a:cxnLst/>
                <a:rect l="0" t="0" r="0" b="0"/>
                <a:pathLst>
                  <a:path w="84322" h="168656">
                    <a:moveTo>
                      <a:pt x="6" y="0"/>
                    </a:moveTo>
                    <a:cubicBezTo>
                      <a:pt x="46577" y="13"/>
                      <a:pt x="84322" y="37757"/>
                      <a:pt x="84322" y="84328"/>
                    </a:cubicBezTo>
                    <a:cubicBezTo>
                      <a:pt x="84322" y="130899"/>
                      <a:pt x="46577" y="168643"/>
                      <a:pt x="6" y="168656"/>
                    </a:cubicBezTo>
                    <a:lnTo>
                      <a:pt x="0" y="168655"/>
                    </a:lnTo>
                    <a:lnTo>
                      <a:pt x="0" y="156882"/>
                    </a:lnTo>
                    <a:lnTo>
                      <a:pt x="6" y="156883"/>
                    </a:lnTo>
                    <a:cubicBezTo>
                      <a:pt x="20060" y="156883"/>
                      <a:pt x="38157" y="148768"/>
                      <a:pt x="51302" y="135636"/>
                    </a:cubicBezTo>
                    <a:cubicBezTo>
                      <a:pt x="64446" y="122479"/>
                      <a:pt x="72549" y="104381"/>
                      <a:pt x="72561" y="84328"/>
                    </a:cubicBezTo>
                    <a:cubicBezTo>
                      <a:pt x="72549" y="64275"/>
                      <a:pt x="64446" y="46164"/>
                      <a:pt x="51302" y="33020"/>
                    </a:cubicBezTo>
                    <a:cubicBezTo>
                      <a:pt x="38157" y="19888"/>
                      <a:pt x="20060" y="11773"/>
                      <a:pt x="6" y="11773"/>
                    </a:cubicBezTo>
                    <a:lnTo>
                      <a:pt x="0" y="11774"/>
                    </a:lnTo>
                    <a:lnTo>
                      <a:pt x="0" y="1"/>
                    </a:lnTo>
                    <a:lnTo>
                      <a:pt x="6"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7" name="Shape 6081">
                <a:extLst>
                  <a:ext uri="{FF2B5EF4-FFF2-40B4-BE49-F238E27FC236}">
                    <a16:creationId xmlns:a16="http://schemas.microsoft.com/office/drawing/2014/main" id="{8CA928E9-2007-41E8-9999-1AFE6D561838}"/>
                  </a:ext>
                </a:extLst>
              </p:cNvPr>
              <p:cNvSpPr/>
              <p:nvPr/>
            </p:nvSpPr>
            <p:spPr>
              <a:xfrm>
                <a:off x="1557511" y="2303904"/>
                <a:ext cx="84322" cy="168653"/>
              </a:xfrm>
              <a:custGeom>
                <a:avLst/>
                <a:gdLst/>
                <a:ahLst/>
                <a:cxnLst/>
                <a:rect l="0" t="0" r="0" b="0"/>
                <a:pathLst>
                  <a:path w="84322" h="168653">
                    <a:moveTo>
                      <a:pt x="84322" y="0"/>
                    </a:moveTo>
                    <a:lnTo>
                      <a:pt x="84322" y="11773"/>
                    </a:lnTo>
                    <a:lnTo>
                      <a:pt x="56083" y="17471"/>
                    </a:lnTo>
                    <a:cubicBezTo>
                      <a:pt x="47406" y="21141"/>
                      <a:pt x="39592" y="26453"/>
                      <a:pt x="33020" y="33019"/>
                    </a:cubicBezTo>
                    <a:cubicBezTo>
                      <a:pt x="19876" y="46163"/>
                      <a:pt x="11773" y="64273"/>
                      <a:pt x="11760" y="84327"/>
                    </a:cubicBezTo>
                    <a:cubicBezTo>
                      <a:pt x="11773" y="104380"/>
                      <a:pt x="19876" y="122477"/>
                      <a:pt x="33020" y="135635"/>
                    </a:cubicBezTo>
                    <a:cubicBezTo>
                      <a:pt x="39592" y="142201"/>
                      <a:pt x="47406" y="147512"/>
                      <a:pt x="56083" y="151183"/>
                    </a:cubicBezTo>
                    <a:lnTo>
                      <a:pt x="84322" y="156880"/>
                    </a:lnTo>
                    <a:lnTo>
                      <a:pt x="84322" y="168653"/>
                    </a:lnTo>
                    <a:lnTo>
                      <a:pt x="51499" y="162022"/>
                    </a:lnTo>
                    <a:cubicBezTo>
                      <a:pt x="21231" y="149218"/>
                      <a:pt x="0" y="119255"/>
                      <a:pt x="0" y="84327"/>
                    </a:cubicBezTo>
                    <a:cubicBezTo>
                      <a:pt x="0" y="49398"/>
                      <a:pt x="21231" y="19435"/>
                      <a:pt x="51499" y="6631"/>
                    </a:cubicBezTo>
                    <a:lnTo>
                      <a:pt x="84322"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8" name="Shape 6082">
                <a:extLst>
                  <a:ext uri="{FF2B5EF4-FFF2-40B4-BE49-F238E27FC236}">
                    <a16:creationId xmlns:a16="http://schemas.microsoft.com/office/drawing/2014/main" id="{82F43010-F085-41AC-9299-7CC90004B8AD}"/>
                  </a:ext>
                </a:extLst>
              </p:cNvPr>
              <p:cNvSpPr/>
              <p:nvPr/>
            </p:nvSpPr>
            <p:spPr>
              <a:xfrm>
                <a:off x="1641833" y="2303902"/>
                <a:ext cx="84322" cy="168656"/>
              </a:xfrm>
              <a:custGeom>
                <a:avLst/>
                <a:gdLst/>
                <a:ahLst/>
                <a:cxnLst/>
                <a:rect l="0" t="0" r="0" b="0"/>
                <a:pathLst>
                  <a:path w="84322" h="168656">
                    <a:moveTo>
                      <a:pt x="6" y="0"/>
                    </a:moveTo>
                    <a:cubicBezTo>
                      <a:pt x="46565" y="13"/>
                      <a:pt x="84322" y="37757"/>
                      <a:pt x="84322" y="84328"/>
                    </a:cubicBezTo>
                    <a:cubicBezTo>
                      <a:pt x="84322" y="130899"/>
                      <a:pt x="46565" y="168643"/>
                      <a:pt x="6" y="168656"/>
                    </a:cubicBezTo>
                    <a:lnTo>
                      <a:pt x="0" y="168655"/>
                    </a:lnTo>
                    <a:lnTo>
                      <a:pt x="0" y="156882"/>
                    </a:lnTo>
                    <a:lnTo>
                      <a:pt x="6" y="156883"/>
                    </a:lnTo>
                    <a:cubicBezTo>
                      <a:pt x="20060" y="156883"/>
                      <a:pt x="38157" y="148768"/>
                      <a:pt x="51302" y="135636"/>
                    </a:cubicBezTo>
                    <a:cubicBezTo>
                      <a:pt x="64446" y="122479"/>
                      <a:pt x="72549" y="104381"/>
                      <a:pt x="72561" y="84328"/>
                    </a:cubicBezTo>
                    <a:cubicBezTo>
                      <a:pt x="72549" y="64275"/>
                      <a:pt x="64446" y="46177"/>
                      <a:pt x="51302" y="33020"/>
                    </a:cubicBezTo>
                    <a:cubicBezTo>
                      <a:pt x="38157" y="19888"/>
                      <a:pt x="20060" y="11773"/>
                      <a:pt x="6" y="11773"/>
                    </a:cubicBezTo>
                    <a:lnTo>
                      <a:pt x="0" y="11774"/>
                    </a:lnTo>
                    <a:lnTo>
                      <a:pt x="0" y="1"/>
                    </a:lnTo>
                    <a:lnTo>
                      <a:pt x="6"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9" name="Shape 6083">
                <a:extLst>
                  <a:ext uri="{FF2B5EF4-FFF2-40B4-BE49-F238E27FC236}">
                    <a16:creationId xmlns:a16="http://schemas.microsoft.com/office/drawing/2014/main" id="{9B241569-2FF3-4E39-99B5-E1D92ABE3615}"/>
                  </a:ext>
                </a:extLst>
              </p:cNvPr>
              <p:cNvSpPr/>
              <p:nvPr/>
            </p:nvSpPr>
            <p:spPr>
              <a:xfrm>
                <a:off x="1432513" y="2303902"/>
                <a:ext cx="84328" cy="168656"/>
              </a:xfrm>
              <a:custGeom>
                <a:avLst/>
                <a:gdLst/>
                <a:ahLst/>
                <a:cxnLst/>
                <a:rect l="0" t="0" r="0" b="0"/>
                <a:pathLst>
                  <a:path w="84328" h="168656">
                    <a:moveTo>
                      <a:pt x="84328" y="0"/>
                    </a:moveTo>
                    <a:lnTo>
                      <a:pt x="84328" y="11773"/>
                    </a:lnTo>
                    <a:cubicBezTo>
                      <a:pt x="64275" y="11773"/>
                      <a:pt x="46165" y="19888"/>
                      <a:pt x="33020" y="33020"/>
                    </a:cubicBezTo>
                    <a:cubicBezTo>
                      <a:pt x="19876" y="46177"/>
                      <a:pt x="11773" y="64275"/>
                      <a:pt x="11773" y="84328"/>
                    </a:cubicBezTo>
                    <a:cubicBezTo>
                      <a:pt x="11773" y="104381"/>
                      <a:pt x="19876" y="122479"/>
                      <a:pt x="33020" y="135636"/>
                    </a:cubicBezTo>
                    <a:cubicBezTo>
                      <a:pt x="46165" y="148768"/>
                      <a:pt x="64275" y="156883"/>
                      <a:pt x="84328" y="156883"/>
                    </a:cubicBezTo>
                    <a:lnTo>
                      <a:pt x="84328" y="168656"/>
                    </a:lnTo>
                    <a:cubicBezTo>
                      <a:pt x="37757" y="168643"/>
                      <a:pt x="0" y="130899"/>
                      <a:pt x="0" y="84328"/>
                    </a:cubicBezTo>
                    <a:cubicBezTo>
                      <a:pt x="0" y="37757"/>
                      <a:pt x="37757" y="13"/>
                      <a:pt x="84328" y="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0" name="Shape 6084">
                <a:extLst>
                  <a:ext uri="{FF2B5EF4-FFF2-40B4-BE49-F238E27FC236}">
                    <a16:creationId xmlns:a16="http://schemas.microsoft.com/office/drawing/2014/main" id="{8D125934-4561-49D1-A8F8-0097D95956DD}"/>
                  </a:ext>
                </a:extLst>
              </p:cNvPr>
              <p:cNvSpPr/>
              <p:nvPr/>
            </p:nvSpPr>
            <p:spPr>
              <a:xfrm>
                <a:off x="1516841" y="2303902"/>
                <a:ext cx="84315" cy="168656"/>
              </a:xfrm>
              <a:custGeom>
                <a:avLst/>
                <a:gdLst/>
                <a:ahLst/>
                <a:cxnLst/>
                <a:rect l="0" t="0" r="0" b="0"/>
                <a:pathLst>
                  <a:path w="84315" h="168656">
                    <a:moveTo>
                      <a:pt x="0" y="0"/>
                    </a:moveTo>
                    <a:cubicBezTo>
                      <a:pt x="46571" y="13"/>
                      <a:pt x="84315" y="37757"/>
                      <a:pt x="84315" y="84328"/>
                    </a:cubicBezTo>
                    <a:cubicBezTo>
                      <a:pt x="84315" y="130899"/>
                      <a:pt x="46571" y="168643"/>
                      <a:pt x="0" y="168656"/>
                    </a:cubicBezTo>
                    <a:lnTo>
                      <a:pt x="0" y="156883"/>
                    </a:lnTo>
                    <a:cubicBezTo>
                      <a:pt x="20053" y="156883"/>
                      <a:pt x="38151" y="148768"/>
                      <a:pt x="51295" y="135636"/>
                    </a:cubicBezTo>
                    <a:cubicBezTo>
                      <a:pt x="64440" y="122479"/>
                      <a:pt x="72542" y="104381"/>
                      <a:pt x="72555" y="84328"/>
                    </a:cubicBezTo>
                    <a:cubicBezTo>
                      <a:pt x="72542" y="64275"/>
                      <a:pt x="64440" y="46164"/>
                      <a:pt x="51308" y="33020"/>
                    </a:cubicBezTo>
                    <a:cubicBezTo>
                      <a:pt x="38151" y="19888"/>
                      <a:pt x="20053" y="11773"/>
                      <a:pt x="0" y="11773"/>
                    </a:cubicBezTo>
                    <a:lnTo>
                      <a:pt x="0"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1" name="Shape 6085">
                <a:extLst>
                  <a:ext uri="{FF2B5EF4-FFF2-40B4-BE49-F238E27FC236}">
                    <a16:creationId xmlns:a16="http://schemas.microsoft.com/office/drawing/2014/main" id="{74887021-AC93-4992-B2F6-D39A9DEE825D}"/>
                  </a:ext>
                </a:extLst>
              </p:cNvPr>
              <p:cNvSpPr/>
              <p:nvPr/>
            </p:nvSpPr>
            <p:spPr>
              <a:xfrm>
                <a:off x="1336156" y="2222674"/>
                <a:ext cx="84328" cy="168656"/>
              </a:xfrm>
              <a:custGeom>
                <a:avLst/>
                <a:gdLst/>
                <a:ahLst/>
                <a:cxnLst/>
                <a:rect l="0" t="0" r="0" b="0"/>
                <a:pathLst>
                  <a:path w="84328" h="168656">
                    <a:moveTo>
                      <a:pt x="84328" y="0"/>
                    </a:moveTo>
                    <a:lnTo>
                      <a:pt x="84328" y="0"/>
                    </a:lnTo>
                    <a:lnTo>
                      <a:pt x="84328" y="11773"/>
                    </a:lnTo>
                    <a:lnTo>
                      <a:pt x="84328" y="11773"/>
                    </a:lnTo>
                    <a:cubicBezTo>
                      <a:pt x="64275" y="11773"/>
                      <a:pt x="46165" y="19888"/>
                      <a:pt x="33020" y="33020"/>
                    </a:cubicBezTo>
                    <a:cubicBezTo>
                      <a:pt x="19876" y="46164"/>
                      <a:pt x="11773" y="64275"/>
                      <a:pt x="11773" y="84328"/>
                    </a:cubicBezTo>
                    <a:cubicBezTo>
                      <a:pt x="11773" y="104381"/>
                      <a:pt x="19876" y="122479"/>
                      <a:pt x="33020" y="135636"/>
                    </a:cubicBezTo>
                    <a:cubicBezTo>
                      <a:pt x="46165" y="148768"/>
                      <a:pt x="64275" y="156883"/>
                      <a:pt x="84328" y="156883"/>
                    </a:cubicBezTo>
                    <a:lnTo>
                      <a:pt x="84328" y="156883"/>
                    </a:lnTo>
                    <a:lnTo>
                      <a:pt x="84328" y="168656"/>
                    </a:lnTo>
                    <a:lnTo>
                      <a:pt x="84328" y="168656"/>
                    </a:lnTo>
                    <a:cubicBezTo>
                      <a:pt x="37744" y="168643"/>
                      <a:pt x="0" y="130899"/>
                      <a:pt x="0" y="84328"/>
                    </a:cubicBezTo>
                    <a:cubicBezTo>
                      <a:pt x="0" y="37757"/>
                      <a:pt x="37744" y="13"/>
                      <a:pt x="84328" y="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2" name="Shape 6086">
                <a:extLst>
                  <a:ext uri="{FF2B5EF4-FFF2-40B4-BE49-F238E27FC236}">
                    <a16:creationId xmlns:a16="http://schemas.microsoft.com/office/drawing/2014/main" id="{16411860-7FF6-4714-90CF-16CE85BE0E62}"/>
                  </a:ext>
                </a:extLst>
              </p:cNvPr>
              <p:cNvSpPr/>
              <p:nvPr/>
            </p:nvSpPr>
            <p:spPr>
              <a:xfrm>
                <a:off x="1420484" y="2222674"/>
                <a:ext cx="84315" cy="168656"/>
              </a:xfrm>
              <a:custGeom>
                <a:avLst/>
                <a:gdLst/>
                <a:ahLst/>
                <a:cxnLst/>
                <a:rect l="0" t="0" r="0" b="0"/>
                <a:pathLst>
                  <a:path w="84315" h="168656">
                    <a:moveTo>
                      <a:pt x="0" y="0"/>
                    </a:moveTo>
                    <a:lnTo>
                      <a:pt x="32821" y="6633"/>
                    </a:lnTo>
                    <a:cubicBezTo>
                      <a:pt x="63084" y="19436"/>
                      <a:pt x="84315" y="49400"/>
                      <a:pt x="84315" y="84328"/>
                    </a:cubicBezTo>
                    <a:cubicBezTo>
                      <a:pt x="84315" y="119256"/>
                      <a:pt x="63084" y="149220"/>
                      <a:pt x="32821" y="162023"/>
                    </a:cubicBezTo>
                    <a:lnTo>
                      <a:pt x="0" y="168656"/>
                    </a:lnTo>
                    <a:lnTo>
                      <a:pt x="0" y="156883"/>
                    </a:lnTo>
                    <a:lnTo>
                      <a:pt x="28240" y="151184"/>
                    </a:lnTo>
                    <a:cubicBezTo>
                      <a:pt x="36916" y="147514"/>
                      <a:pt x="44729" y="142202"/>
                      <a:pt x="51308" y="135636"/>
                    </a:cubicBezTo>
                    <a:cubicBezTo>
                      <a:pt x="64440" y="122479"/>
                      <a:pt x="72555" y="104381"/>
                      <a:pt x="72555" y="84328"/>
                    </a:cubicBezTo>
                    <a:cubicBezTo>
                      <a:pt x="72555" y="64275"/>
                      <a:pt x="64440" y="46164"/>
                      <a:pt x="51308" y="33020"/>
                    </a:cubicBezTo>
                    <a:cubicBezTo>
                      <a:pt x="44729" y="26454"/>
                      <a:pt x="36916" y="21142"/>
                      <a:pt x="28240" y="17472"/>
                    </a:cubicBezTo>
                    <a:lnTo>
                      <a:pt x="0" y="11773"/>
                    </a:lnTo>
                    <a:lnTo>
                      <a:pt x="0"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3" name="Shape 6087">
                <a:extLst>
                  <a:ext uri="{FF2B5EF4-FFF2-40B4-BE49-F238E27FC236}">
                    <a16:creationId xmlns:a16="http://schemas.microsoft.com/office/drawing/2014/main" id="{55CC64AB-68AD-4F0E-B529-1C8045EF82F4}"/>
                  </a:ext>
                </a:extLst>
              </p:cNvPr>
              <p:cNvSpPr/>
              <p:nvPr/>
            </p:nvSpPr>
            <p:spPr>
              <a:xfrm>
                <a:off x="1314629" y="2100111"/>
                <a:ext cx="84322" cy="168653"/>
              </a:xfrm>
              <a:custGeom>
                <a:avLst/>
                <a:gdLst/>
                <a:ahLst/>
                <a:cxnLst/>
                <a:rect l="0" t="0" r="0" b="0"/>
                <a:pathLst>
                  <a:path w="84322" h="168653">
                    <a:moveTo>
                      <a:pt x="84322" y="0"/>
                    </a:moveTo>
                    <a:lnTo>
                      <a:pt x="84322" y="11773"/>
                    </a:lnTo>
                    <a:lnTo>
                      <a:pt x="56083" y="17471"/>
                    </a:lnTo>
                    <a:cubicBezTo>
                      <a:pt x="47406" y="21141"/>
                      <a:pt x="39592" y="26453"/>
                      <a:pt x="33020" y="33019"/>
                    </a:cubicBezTo>
                    <a:cubicBezTo>
                      <a:pt x="19876" y="46163"/>
                      <a:pt x="11773" y="64273"/>
                      <a:pt x="11760" y="84327"/>
                    </a:cubicBezTo>
                    <a:cubicBezTo>
                      <a:pt x="11773" y="104380"/>
                      <a:pt x="19876" y="122477"/>
                      <a:pt x="33020" y="135635"/>
                    </a:cubicBezTo>
                    <a:cubicBezTo>
                      <a:pt x="39592" y="142201"/>
                      <a:pt x="47406" y="147512"/>
                      <a:pt x="56083" y="151183"/>
                    </a:cubicBezTo>
                    <a:lnTo>
                      <a:pt x="84322" y="156880"/>
                    </a:lnTo>
                    <a:lnTo>
                      <a:pt x="84322" y="168653"/>
                    </a:lnTo>
                    <a:lnTo>
                      <a:pt x="51505" y="162022"/>
                    </a:lnTo>
                    <a:cubicBezTo>
                      <a:pt x="21238" y="149218"/>
                      <a:pt x="0" y="119255"/>
                      <a:pt x="0" y="84327"/>
                    </a:cubicBezTo>
                    <a:cubicBezTo>
                      <a:pt x="0" y="49398"/>
                      <a:pt x="21238" y="19435"/>
                      <a:pt x="51505" y="6631"/>
                    </a:cubicBezTo>
                    <a:lnTo>
                      <a:pt x="84322"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4" name="Shape 6088">
                <a:extLst>
                  <a:ext uri="{FF2B5EF4-FFF2-40B4-BE49-F238E27FC236}">
                    <a16:creationId xmlns:a16="http://schemas.microsoft.com/office/drawing/2014/main" id="{33EBF0C7-86E7-45A7-A978-AEDB67CE6578}"/>
                  </a:ext>
                </a:extLst>
              </p:cNvPr>
              <p:cNvSpPr/>
              <p:nvPr/>
            </p:nvSpPr>
            <p:spPr>
              <a:xfrm>
                <a:off x="1398951" y="2100109"/>
                <a:ext cx="84322" cy="168656"/>
              </a:xfrm>
              <a:custGeom>
                <a:avLst/>
                <a:gdLst/>
                <a:ahLst/>
                <a:cxnLst/>
                <a:rect l="0" t="0" r="0" b="0"/>
                <a:pathLst>
                  <a:path w="84322" h="168656">
                    <a:moveTo>
                      <a:pt x="6" y="0"/>
                    </a:moveTo>
                    <a:cubicBezTo>
                      <a:pt x="46577" y="13"/>
                      <a:pt x="84322" y="37757"/>
                      <a:pt x="84322" y="84328"/>
                    </a:cubicBezTo>
                    <a:cubicBezTo>
                      <a:pt x="84322" y="130899"/>
                      <a:pt x="46577" y="168643"/>
                      <a:pt x="6" y="168656"/>
                    </a:cubicBezTo>
                    <a:lnTo>
                      <a:pt x="0" y="168655"/>
                    </a:lnTo>
                    <a:lnTo>
                      <a:pt x="0" y="156882"/>
                    </a:lnTo>
                    <a:lnTo>
                      <a:pt x="6" y="156883"/>
                    </a:lnTo>
                    <a:cubicBezTo>
                      <a:pt x="20060" y="156883"/>
                      <a:pt x="38157" y="148768"/>
                      <a:pt x="51302" y="135636"/>
                    </a:cubicBezTo>
                    <a:cubicBezTo>
                      <a:pt x="64446" y="122479"/>
                      <a:pt x="72549" y="104381"/>
                      <a:pt x="72561" y="84328"/>
                    </a:cubicBezTo>
                    <a:cubicBezTo>
                      <a:pt x="72549" y="64275"/>
                      <a:pt x="64446" y="46164"/>
                      <a:pt x="51302" y="33020"/>
                    </a:cubicBezTo>
                    <a:cubicBezTo>
                      <a:pt x="38157" y="19888"/>
                      <a:pt x="20060" y="11773"/>
                      <a:pt x="6" y="11773"/>
                    </a:cubicBezTo>
                    <a:lnTo>
                      <a:pt x="0" y="11774"/>
                    </a:lnTo>
                    <a:lnTo>
                      <a:pt x="0" y="1"/>
                    </a:lnTo>
                    <a:lnTo>
                      <a:pt x="6"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5" name="Shape 6089">
                <a:extLst>
                  <a:ext uri="{FF2B5EF4-FFF2-40B4-BE49-F238E27FC236}">
                    <a16:creationId xmlns:a16="http://schemas.microsoft.com/office/drawing/2014/main" id="{77F535AC-51BA-4449-9D93-01EF34EA32BF}"/>
                  </a:ext>
                </a:extLst>
              </p:cNvPr>
              <p:cNvSpPr/>
              <p:nvPr/>
            </p:nvSpPr>
            <p:spPr>
              <a:xfrm>
                <a:off x="1377127" y="1991287"/>
                <a:ext cx="84322" cy="168653"/>
              </a:xfrm>
              <a:custGeom>
                <a:avLst/>
                <a:gdLst/>
                <a:ahLst/>
                <a:cxnLst/>
                <a:rect l="0" t="0" r="0" b="0"/>
                <a:pathLst>
                  <a:path w="84322" h="168653">
                    <a:moveTo>
                      <a:pt x="84322" y="0"/>
                    </a:moveTo>
                    <a:lnTo>
                      <a:pt x="84322" y="11773"/>
                    </a:lnTo>
                    <a:lnTo>
                      <a:pt x="56083" y="17471"/>
                    </a:lnTo>
                    <a:cubicBezTo>
                      <a:pt x="47406" y="21141"/>
                      <a:pt x="39592" y="26453"/>
                      <a:pt x="33020" y="33019"/>
                    </a:cubicBezTo>
                    <a:cubicBezTo>
                      <a:pt x="19876" y="46176"/>
                      <a:pt x="11773" y="64273"/>
                      <a:pt x="11760" y="84327"/>
                    </a:cubicBezTo>
                    <a:cubicBezTo>
                      <a:pt x="11773" y="104380"/>
                      <a:pt x="19876" y="122477"/>
                      <a:pt x="33020" y="135635"/>
                    </a:cubicBezTo>
                    <a:cubicBezTo>
                      <a:pt x="39592" y="142201"/>
                      <a:pt x="47406" y="147512"/>
                      <a:pt x="56083" y="151183"/>
                    </a:cubicBezTo>
                    <a:lnTo>
                      <a:pt x="84322" y="156880"/>
                    </a:lnTo>
                    <a:lnTo>
                      <a:pt x="84322" y="168653"/>
                    </a:lnTo>
                    <a:lnTo>
                      <a:pt x="51499" y="162022"/>
                    </a:lnTo>
                    <a:cubicBezTo>
                      <a:pt x="21231" y="149218"/>
                      <a:pt x="0" y="119255"/>
                      <a:pt x="0" y="84327"/>
                    </a:cubicBezTo>
                    <a:cubicBezTo>
                      <a:pt x="0" y="49398"/>
                      <a:pt x="21231" y="19435"/>
                      <a:pt x="51499" y="6631"/>
                    </a:cubicBezTo>
                    <a:lnTo>
                      <a:pt x="84322"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6" name="Shape 6090">
                <a:extLst>
                  <a:ext uri="{FF2B5EF4-FFF2-40B4-BE49-F238E27FC236}">
                    <a16:creationId xmlns:a16="http://schemas.microsoft.com/office/drawing/2014/main" id="{4B91BB10-E7BE-468B-AF0A-BFD168B33E3C}"/>
                  </a:ext>
                </a:extLst>
              </p:cNvPr>
              <p:cNvSpPr/>
              <p:nvPr/>
            </p:nvSpPr>
            <p:spPr>
              <a:xfrm>
                <a:off x="1461449" y="1991285"/>
                <a:ext cx="84322" cy="168656"/>
              </a:xfrm>
              <a:custGeom>
                <a:avLst/>
                <a:gdLst/>
                <a:ahLst/>
                <a:cxnLst/>
                <a:rect l="0" t="0" r="0" b="0"/>
                <a:pathLst>
                  <a:path w="84322" h="168656">
                    <a:moveTo>
                      <a:pt x="6" y="0"/>
                    </a:moveTo>
                    <a:cubicBezTo>
                      <a:pt x="46577" y="13"/>
                      <a:pt x="84322" y="37757"/>
                      <a:pt x="84322" y="84328"/>
                    </a:cubicBezTo>
                    <a:cubicBezTo>
                      <a:pt x="84322" y="130899"/>
                      <a:pt x="46577" y="168643"/>
                      <a:pt x="6" y="168656"/>
                    </a:cubicBezTo>
                    <a:lnTo>
                      <a:pt x="0" y="168655"/>
                    </a:lnTo>
                    <a:lnTo>
                      <a:pt x="0" y="156882"/>
                    </a:lnTo>
                    <a:lnTo>
                      <a:pt x="6" y="156883"/>
                    </a:lnTo>
                    <a:cubicBezTo>
                      <a:pt x="20060" y="156883"/>
                      <a:pt x="38157" y="148768"/>
                      <a:pt x="51302" y="135636"/>
                    </a:cubicBezTo>
                    <a:cubicBezTo>
                      <a:pt x="64446" y="122479"/>
                      <a:pt x="72549" y="104381"/>
                      <a:pt x="72561" y="84328"/>
                    </a:cubicBezTo>
                    <a:cubicBezTo>
                      <a:pt x="72549" y="64275"/>
                      <a:pt x="64446" y="46177"/>
                      <a:pt x="51302" y="33020"/>
                    </a:cubicBezTo>
                    <a:cubicBezTo>
                      <a:pt x="38157" y="19888"/>
                      <a:pt x="20060" y="11773"/>
                      <a:pt x="6" y="11773"/>
                    </a:cubicBezTo>
                    <a:lnTo>
                      <a:pt x="0" y="11774"/>
                    </a:lnTo>
                    <a:lnTo>
                      <a:pt x="0" y="1"/>
                    </a:lnTo>
                    <a:lnTo>
                      <a:pt x="6"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7" name="Shape 6091">
                <a:extLst>
                  <a:ext uri="{FF2B5EF4-FFF2-40B4-BE49-F238E27FC236}">
                    <a16:creationId xmlns:a16="http://schemas.microsoft.com/office/drawing/2014/main" id="{80C08F3F-2463-4DFA-A052-68620F4A2496}"/>
                  </a:ext>
                </a:extLst>
              </p:cNvPr>
              <p:cNvSpPr/>
              <p:nvPr/>
            </p:nvSpPr>
            <p:spPr>
              <a:xfrm>
                <a:off x="1434471" y="2071982"/>
                <a:ext cx="145148" cy="290297"/>
              </a:xfrm>
              <a:custGeom>
                <a:avLst/>
                <a:gdLst/>
                <a:ahLst/>
                <a:cxnLst/>
                <a:rect l="0" t="0" r="0" b="0"/>
                <a:pathLst>
                  <a:path w="145148" h="290297">
                    <a:moveTo>
                      <a:pt x="145148" y="0"/>
                    </a:moveTo>
                    <a:lnTo>
                      <a:pt x="145148" y="11760"/>
                    </a:lnTo>
                    <a:cubicBezTo>
                      <a:pt x="108293" y="11760"/>
                      <a:pt x="74994" y="26683"/>
                      <a:pt x="50825" y="50825"/>
                    </a:cubicBezTo>
                    <a:cubicBezTo>
                      <a:pt x="26683" y="74981"/>
                      <a:pt x="11760" y="108293"/>
                      <a:pt x="11760" y="145148"/>
                    </a:cubicBezTo>
                    <a:cubicBezTo>
                      <a:pt x="11760" y="182004"/>
                      <a:pt x="26683" y="215303"/>
                      <a:pt x="50825" y="239471"/>
                    </a:cubicBezTo>
                    <a:cubicBezTo>
                      <a:pt x="74994" y="263614"/>
                      <a:pt x="108293" y="278537"/>
                      <a:pt x="145148" y="278537"/>
                    </a:cubicBezTo>
                    <a:lnTo>
                      <a:pt x="145148" y="290297"/>
                    </a:lnTo>
                    <a:cubicBezTo>
                      <a:pt x="64986" y="290297"/>
                      <a:pt x="0" y="225311"/>
                      <a:pt x="0" y="145148"/>
                    </a:cubicBezTo>
                    <a:cubicBezTo>
                      <a:pt x="0" y="64986"/>
                      <a:pt x="64986" y="0"/>
                      <a:pt x="145148" y="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8" name="Shape 6092">
                <a:extLst>
                  <a:ext uri="{FF2B5EF4-FFF2-40B4-BE49-F238E27FC236}">
                    <a16:creationId xmlns:a16="http://schemas.microsoft.com/office/drawing/2014/main" id="{F42E691F-5C69-4982-A89B-088D81FFD2E9}"/>
                  </a:ext>
                </a:extLst>
              </p:cNvPr>
              <p:cNvSpPr/>
              <p:nvPr/>
            </p:nvSpPr>
            <p:spPr>
              <a:xfrm>
                <a:off x="1579620" y="2071982"/>
                <a:ext cx="145148" cy="290297"/>
              </a:xfrm>
              <a:custGeom>
                <a:avLst/>
                <a:gdLst/>
                <a:ahLst/>
                <a:cxnLst/>
                <a:rect l="0" t="0" r="0" b="0"/>
                <a:pathLst>
                  <a:path w="145148" h="290297">
                    <a:moveTo>
                      <a:pt x="0" y="0"/>
                    </a:moveTo>
                    <a:cubicBezTo>
                      <a:pt x="80162" y="0"/>
                      <a:pt x="145148" y="64986"/>
                      <a:pt x="145148" y="145148"/>
                    </a:cubicBezTo>
                    <a:cubicBezTo>
                      <a:pt x="145148" y="225311"/>
                      <a:pt x="80162" y="290297"/>
                      <a:pt x="0" y="290297"/>
                    </a:cubicBezTo>
                    <a:lnTo>
                      <a:pt x="0" y="278537"/>
                    </a:lnTo>
                    <a:cubicBezTo>
                      <a:pt x="36855" y="278537"/>
                      <a:pt x="70155" y="263614"/>
                      <a:pt x="94323" y="239471"/>
                    </a:cubicBezTo>
                    <a:cubicBezTo>
                      <a:pt x="118466" y="215303"/>
                      <a:pt x="133375" y="182004"/>
                      <a:pt x="133388" y="145148"/>
                    </a:cubicBezTo>
                    <a:cubicBezTo>
                      <a:pt x="133375" y="108293"/>
                      <a:pt x="118466" y="74981"/>
                      <a:pt x="94323" y="50825"/>
                    </a:cubicBezTo>
                    <a:cubicBezTo>
                      <a:pt x="70155" y="26683"/>
                      <a:pt x="36855" y="11760"/>
                      <a:pt x="0" y="11760"/>
                    </a:cubicBezTo>
                    <a:lnTo>
                      <a:pt x="0"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grpSp>
      </p:grpSp>
      <p:sp>
        <p:nvSpPr>
          <p:cNvPr id="5" name="Rectangle 4">
            <a:extLst>
              <a:ext uri="{FF2B5EF4-FFF2-40B4-BE49-F238E27FC236}">
                <a16:creationId xmlns:a16="http://schemas.microsoft.com/office/drawing/2014/main" id="{C4DB56F8-B764-4AE0-A29B-B142DCDCDF66}"/>
              </a:ext>
            </a:extLst>
          </p:cNvPr>
          <p:cNvSpPr/>
          <p:nvPr/>
        </p:nvSpPr>
        <p:spPr>
          <a:xfrm>
            <a:off x="5268643" y="0"/>
            <a:ext cx="692018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117A118-E10A-418D-9CC0-7973571F887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16954" y="3301796"/>
            <a:ext cx="1133475" cy="1046284"/>
          </a:xfrm>
          <a:prstGeom prst="ellipse">
            <a:avLst/>
          </a:prstGeom>
        </p:spPr>
      </p:pic>
      <p:pic>
        <p:nvPicPr>
          <p:cNvPr id="7" name="Picture 6">
            <a:extLst>
              <a:ext uri="{FF2B5EF4-FFF2-40B4-BE49-F238E27FC236}">
                <a16:creationId xmlns:a16="http://schemas.microsoft.com/office/drawing/2014/main" id="{02B6FDD9-FC6F-4E9A-A184-7FFAA12213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426" y="535868"/>
            <a:ext cx="7580744" cy="1898702"/>
          </a:xfrm>
          <a:prstGeom prst="rect">
            <a:avLst/>
          </a:prstGeom>
        </p:spPr>
      </p:pic>
      <p:pic>
        <p:nvPicPr>
          <p:cNvPr id="10" name="Picture 9">
            <a:extLst>
              <a:ext uri="{FF2B5EF4-FFF2-40B4-BE49-F238E27FC236}">
                <a16:creationId xmlns:a16="http://schemas.microsoft.com/office/drawing/2014/main" id="{CD69961C-150A-450E-926C-2250FD6D075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23909" y="2631446"/>
            <a:ext cx="7580744" cy="1806294"/>
          </a:xfrm>
          <a:prstGeom prst="rect">
            <a:avLst/>
          </a:prstGeom>
        </p:spPr>
      </p:pic>
      <p:pic>
        <p:nvPicPr>
          <p:cNvPr id="12" name="Picture 11">
            <a:extLst>
              <a:ext uri="{FF2B5EF4-FFF2-40B4-BE49-F238E27FC236}">
                <a16:creationId xmlns:a16="http://schemas.microsoft.com/office/drawing/2014/main" id="{5A17A4E3-B89D-40B7-8F11-2AEA77751D2D}"/>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654442" y="4815000"/>
            <a:ext cx="7534383" cy="1784840"/>
          </a:xfrm>
          <a:prstGeom prst="rect">
            <a:avLst/>
          </a:prstGeom>
        </p:spPr>
      </p:pic>
    </p:spTree>
    <p:extLst>
      <p:ext uri="{BB962C8B-B14F-4D97-AF65-F5344CB8AC3E}">
        <p14:creationId xmlns:p14="http://schemas.microsoft.com/office/powerpoint/2010/main" val="278546797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ectangle 110">
            <a:extLst>
              <a:ext uri="{FF2B5EF4-FFF2-40B4-BE49-F238E27FC236}">
                <a16:creationId xmlns:a16="http://schemas.microsoft.com/office/drawing/2014/main" id="{42077450-0C7E-443A-A73A-9B4A55794CB8}"/>
              </a:ext>
            </a:extLst>
          </p:cNvPr>
          <p:cNvSpPr/>
          <p:nvPr/>
        </p:nvSpPr>
        <p:spPr>
          <a:xfrm rot="233751">
            <a:off x="7650621" y="2739228"/>
            <a:ext cx="3713868" cy="692443"/>
          </a:xfrm>
          <a:prstGeom prst="rect">
            <a:avLst/>
          </a:prstGeom>
          <a:solidFill>
            <a:schemeClr val="tx1">
              <a:alpha val="32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 name="Rectangle 111">
            <a:extLst>
              <a:ext uri="{FF2B5EF4-FFF2-40B4-BE49-F238E27FC236}">
                <a16:creationId xmlns:a16="http://schemas.microsoft.com/office/drawing/2014/main" id="{0AADF048-DBC4-4142-A999-3298510D4395}"/>
              </a:ext>
            </a:extLst>
          </p:cNvPr>
          <p:cNvSpPr/>
          <p:nvPr/>
        </p:nvSpPr>
        <p:spPr>
          <a:xfrm rot="233751">
            <a:off x="7683882" y="4304741"/>
            <a:ext cx="3713868" cy="692443"/>
          </a:xfrm>
          <a:prstGeom prst="rect">
            <a:avLst/>
          </a:prstGeom>
          <a:solidFill>
            <a:schemeClr val="tx1">
              <a:alpha val="32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 name="Rectangle 112">
            <a:extLst>
              <a:ext uri="{FF2B5EF4-FFF2-40B4-BE49-F238E27FC236}">
                <a16:creationId xmlns:a16="http://schemas.microsoft.com/office/drawing/2014/main" id="{8E4D5372-461A-4CED-8BAB-8419E2141F40}"/>
              </a:ext>
            </a:extLst>
          </p:cNvPr>
          <p:cNvSpPr/>
          <p:nvPr/>
        </p:nvSpPr>
        <p:spPr>
          <a:xfrm rot="233751">
            <a:off x="7639926" y="5744792"/>
            <a:ext cx="3713868" cy="692443"/>
          </a:xfrm>
          <a:prstGeom prst="rect">
            <a:avLst/>
          </a:prstGeom>
          <a:solidFill>
            <a:schemeClr val="tx1">
              <a:alpha val="32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Rectangle 99">
            <a:extLst>
              <a:ext uri="{FF2B5EF4-FFF2-40B4-BE49-F238E27FC236}">
                <a16:creationId xmlns:a16="http://schemas.microsoft.com/office/drawing/2014/main" id="{87ECF946-7AA2-4272-83F7-10AEFE7576CC}"/>
              </a:ext>
            </a:extLst>
          </p:cNvPr>
          <p:cNvSpPr/>
          <p:nvPr/>
        </p:nvSpPr>
        <p:spPr>
          <a:xfrm rot="21353261">
            <a:off x="1786887" y="2747246"/>
            <a:ext cx="3713868" cy="692443"/>
          </a:xfrm>
          <a:prstGeom prst="rect">
            <a:avLst/>
          </a:prstGeom>
          <a:solidFill>
            <a:schemeClr val="tx1">
              <a:alpha val="32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Rectangle 108">
            <a:extLst>
              <a:ext uri="{FF2B5EF4-FFF2-40B4-BE49-F238E27FC236}">
                <a16:creationId xmlns:a16="http://schemas.microsoft.com/office/drawing/2014/main" id="{3BBA0831-8FCF-4446-A962-6D72015C5443}"/>
              </a:ext>
            </a:extLst>
          </p:cNvPr>
          <p:cNvSpPr/>
          <p:nvPr/>
        </p:nvSpPr>
        <p:spPr>
          <a:xfrm rot="21353261">
            <a:off x="1739960" y="4249367"/>
            <a:ext cx="3713868" cy="692443"/>
          </a:xfrm>
          <a:prstGeom prst="rect">
            <a:avLst/>
          </a:prstGeom>
          <a:solidFill>
            <a:schemeClr val="tx1">
              <a:alpha val="32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 name="Rectangle 109">
            <a:extLst>
              <a:ext uri="{FF2B5EF4-FFF2-40B4-BE49-F238E27FC236}">
                <a16:creationId xmlns:a16="http://schemas.microsoft.com/office/drawing/2014/main" id="{C1C1FC39-2CB5-4DC3-A101-D777725AF3A8}"/>
              </a:ext>
            </a:extLst>
          </p:cNvPr>
          <p:cNvSpPr/>
          <p:nvPr/>
        </p:nvSpPr>
        <p:spPr>
          <a:xfrm rot="21353261">
            <a:off x="1693033" y="5735990"/>
            <a:ext cx="3713868" cy="692443"/>
          </a:xfrm>
          <a:prstGeom prst="rect">
            <a:avLst/>
          </a:prstGeom>
          <a:solidFill>
            <a:schemeClr val="tx1">
              <a:alpha val="32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Rectangle 98">
            <a:extLst>
              <a:ext uri="{FF2B5EF4-FFF2-40B4-BE49-F238E27FC236}">
                <a16:creationId xmlns:a16="http://schemas.microsoft.com/office/drawing/2014/main" id="{E9A0F7B5-C465-475C-9AD6-C5A696D099F4}"/>
              </a:ext>
            </a:extLst>
          </p:cNvPr>
          <p:cNvSpPr/>
          <p:nvPr/>
        </p:nvSpPr>
        <p:spPr>
          <a:xfrm rot="233751">
            <a:off x="7720092" y="1238071"/>
            <a:ext cx="3713868" cy="692443"/>
          </a:xfrm>
          <a:prstGeom prst="rect">
            <a:avLst/>
          </a:prstGeom>
          <a:solidFill>
            <a:schemeClr val="tx1">
              <a:alpha val="32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30DBA4B-D393-480A-B9D1-601A85357B1C}"/>
              </a:ext>
            </a:extLst>
          </p:cNvPr>
          <p:cNvSpPr/>
          <p:nvPr/>
        </p:nvSpPr>
        <p:spPr>
          <a:xfrm rot="21353261">
            <a:off x="1827989" y="1213713"/>
            <a:ext cx="3713868" cy="692443"/>
          </a:xfrm>
          <a:prstGeom prst="rect">
            <a:avLst/>
          </a:prstGeom>
          <a:solidFill>
            <a:schemeClr val="tx1">
              <a:alpha val="32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69796038-62E7-4081-82DC-7B1141DBC49D}"/>
              </a:ext>
            </a:extLst>
          </p:cNvPr>
          <p:cNvSpPr/>
          <p:nvPr/>
        </p:nvSpPr>
        <p:spPr>
          <a:xfrm>
            <a:off x="6983187" y="611949"/>
            <a:ext cx="4760686" cy="1045029"/>
          </a:xfrm>
          <a:prstGeom prst="roundRect">
            <a:avLst/>
          </a:prstGeom>
          <a:gradFill flip="none" rotWithShape="1">
            <a:gsLst>
              <a:gs pos="0">
                <a:srgbClr val="009999"/>
              </a:gs>
              <a:gs pos="100000">
                <a:srgbClr val="00666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01B07D27-5F3C-4187-8A39-3873271FD750}"/>
              </a:ext>
            </a:extLst>
          </p:cNvPr>
          <p:cNvSpPr/>
          <p:nvPr/>
        </p:nvSpPr>
        <p:spPr>
          <a:xfrm>
            <a:off x="1438729" y="2096700"/>
            <a:ext cx="4760686" cy="1045029"/>
          </a:xfrm>
          <a:prstGeom prst="roundRect">
            <a:avLst/>
          </a:prstGeom>
          <a:gradFill flip="none" rotWithShape="1">
            <a:gsLst>
              <a:gs pos="0">
                <a:srgbClr val="CC66FF"/>
              </a:gs>
              <a:gs pos="100000">
                <a:srgbClr val="CC00C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Rounded Corners 27">
            <a:extLst>
              <a:ext uri="{FF2B5EF4-FFF2-40B4-BE49-F238E27FC236}">
                <a16:creationId xmlns:a16="http://schemas.microsoft.com/office/drawing/2014/main" id="{C405D8CC-F819-4AF7-A6BA-98DE6B2A4C40}"/>
              </a:ext>
            </a:extLst>
          </p:cNvPr>
          <p:cNvSpPr/>
          <p:nvPr/>
        </p:nvSpPr>
        <p:spPr>
          <a:xfrm>
            <a:off x="6983187" y="2113560"/>
            <a:ext cx="4760686" cy="1045029"/>
          </a:xfrm>
          <a:prstGeom prst="roundRect">
            <a:avLst/>
          </a:prstGeom>
          <a:gradFill flip="none" rotWithShape="1">
            <a:gsLst>
              <a:gs pos="0">
                <a:srgbClr val="FF66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Rounded Corners 42">
            <a:extLst>
              <a:ext uri="{FF2B5EF4-FFF2-40B4-BE49-F238E27FC236}">
                <a16:creationId xmlns:a16="http://schemas.microsoft.com/office/drawing/2014/main" id="{DE830059-A02E-42F3-A5C5-DF9FD969E140}"/>
              </a:ext>
            </a:extLst>
          </p:cNvPr>
          <p:cNvSpPr/>
          <p:nvPr/>
        </p:nvSpPr>
        <p:spPr>
          <a:xfrm>
            <a:off x="1438729" y="3627342"/>
            <a:ext cx="4760686" cy="1045029"/>
          </a:xfrm>
          <a:prstGeom prst="roundRect">
            <a:avLst/>
          </a:prstGeom>
          <a:gradFill flip="none" rotWithShape="1">
            <a:gsLst>
              <a:gs pos="0">
                <a:srgbClr val="9966FF"/>
              </a:gs>
              <a:gs pos="100000">
                <a:srgbClr val="6666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Rounded Corners 45">
            <a:extLst>
              <a:ext uri="{FF2B5EF4-FFF2-40B4-BE49-F238E27FC236}">
                <a16:creationId xmlns:a16="http://schemas.microsoft.com/office/drawing/2014/main" id="{3321099F-E474-4D69-B7DB-085ECE1B606C}"/>
              </a:ext>
            </a:extLst>
          </p:cNvPr>
          <p:cNvSpPr/>
          <p:nvPr/>
        </p:nvSpPr>
        <p:spPr>
          <a:xfrm>
            <a:off x="6983187" y="3644202"/>
            <a:ext cx="4760686" cy="1045029"/>
          </a:xfrm>
          <a:prstGeom prst="roundRect">
            <a:avLst/>
          </a:prstGeom>
          <a:gradFill flip="none" rotWithShape="1">
            <a:gsLst>
              <a:gs pos="0">
                <a:srgbClr val="77EE00"/>
              </a:gs>
              <a:gs pos="100000">
                <a:srgbClr val="00CC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Rectangle: Rounded Corners 63">
            <a:extLst>
              <a:ext uri="{FF2B5EF4-FFF2-40B4-BE49-F238E27FC236}">
                <a16:creationId xmlns:a16="http://schemas.microsoft.com/office/drawing/2014/main" id="{C1971680-57A4-4420-B90B-26B9F2B2C5B6}"/>
              </a:ext>
            </a:extLst>
          </p:cNvPr>
          <p:cNvSpPr/>
          <p:nvPr/>
        </p:nvSpPr>
        <p:spPr>
          <a:xfrm>
            <a:off x="6983187" y="5102273"/>
            <a:ext cx="4760686" cy="1045029"/>
          </a:xfrm>
          <a:prstGeom prst="roundRect">
            <a:avLst/>
          </a:prstGeom>
          <a:gradFill flip="none" rotWithShape="1">
            <a:gsLst>
              <a:gs pos="0">
                <a:srgbClr val="CC9900"/>
              </a:gs>
              <a:gs pos="100000">
                <a:srgbClr val="996633"/>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Rounded Corners 60">
            <a:extLst>
              <a:ext uri="{FF2B5EF4-FFF2-40B4-BE49-F238E27FC236}">
                <a16:creationId xmlns:a16="http://schemas.microsoft.com/office/drawing/2014/main" id="{2D5D2ABB-C3C4-4B26-94F2-1A8CC53B7C50}"/>
              </a:ext>
            </a:extLst>
          </p:cNvPr>
          <p:cNvSpPr/>
          <p:nvPr/>
        </p:nvSpPr>
        <p:spPr>
          <a:xfrm>
            <a:off x="1438729" y="5085413"/>
            <a:ext cx="4760686" cy="1045029"/>
          </a:xfrm>
          <a:prstGeom prst="roundRect">
            <a:avLst/>
          </a:prstGeom>
          <a:gradFill flip="none" rotWithShape="1">
            <a:gsLst>
              <a:gs pos="0">
                <a:srgbClr val="00CCFF"/>
              </a:gs>
              <a:gs pos="100000">
                <a:srgbClr val="0000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93024A06-1686-4D65-88B5-664C60939CCA}"/>
              </a:ext>
            </a:extLst>
          </p:cNvPr>
          <p:cNvSpPr/>
          <p:nvPr/>
        </p:nvSpPr>
        <p:spPr>
          <a:xfrm>
            <a:off x="1438729" y="595089"/>
            <a:ext cx="4760686" cy="1045029"/>
          </a:xfrm>
          <a:prstGeom prst="roundRect">
            <a:avLst/>
          </a:prstGeom>
          <a:gradFill flip="none" rotWithShape="1">
            <a:gsLst>
              <a:gs pos="0">
                <a:srgbClr val="FFBA00"/>
              </a:gs>
              <a:gs pos="100000">
                <a:srgbClr val="CC33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1" name="Group 100">
            <a:extLst>
              <a:ext uri="{FF2B5EF4-FFF2-40B4-BE49-F238E27FC236}">
                <a16:creationId xmlns:a16="http://schemas.microsoft.com/office/drawing/2014/main" id="{2906E2AE-DE58-47C7-8FF9-F88A1C2578F7}"/>
              </a:ext>
            </a:extLst>
          </p:cNvPr>
          <p:cNvGrpSpPr/>
          <p:nvPr/>
        </p:nvGrpSpPr>
        <p:grpSpPr>
          <a:xfrm>
            <a:off x="1656444" y="694343"/>
            <a:ext cx="4254917" cy="846520"/>
            <a:chOff x="1161144" y="694343"/>
            <a:chExt cx="4254917" cy="846520"/>
          </a:xfrm>
        </p:grpSpPr>
        <p:sp>
          <p:nvSpPr>
            <p:cNvPr id="5" name="Rectangle: Rounded Corners 4">
              <a:extLst>
                <a:ext uri="{FF2B5EF4-FFF2-40B4-BE49-F238E27FC236}">
                  <a16:creationId xmlns:a16="http://schemas.microsoft.com/office/drawing/2014/main" id="{9C98BF77-8359-40EC-BC8F-E7AD0136D7A6}"/>
                </a:ext>
              </a:extLst>
            </p:cNvPr>
            <p:cNvSpPr/>
            <p:nvPr/>
          </p:nvSpPr>
          <p:spPr>
            <a:xfrm>
              <a:off x="1202173" y="694343"/>
              <a:ext cx="4213888" cy="846520"/>
            </a:xfrm>
            <a:prstGeom prst="roundRect">
              <a:avLst/>
            </a:prstGeom>
            <a:gradFill>
              <a:gsLst>
                <a:gs pos="56000">
                  <a:schemeClr val="bg1"/>
                </a:gs>
                <a:gs pos="100000">
                  <a:schemeClr val="bg1">
                    <a:lumMod val="95000"/>
                  </a:schemeClr>
                </a:gs>
              </a:gsLst>
              <a:lin ang="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2" name="Group 91">
              <a:extLst>
                <a:ext uri="{FF2B5EF4-FFF2-40B4-BE49-F238E27FC236}">
                  <a16:creationId xmlns:a16="http://schemas.microsoft.com/office/drawing/2014/main" id="{3AF2877F-7970-4B4F-ADAE-6970978F000E}"/>
                </a:ext>
              </a:extLst>
            </p:cNvPr>
            <p:cNvGrpSpPr/>
            <p:nvPr/>
          </p:nvGrpSpPr>
          <p:grpSpPr>
            <a:xfrm>
              <a:off x="1161144" y="762003"/>
              <a:ext cx="4220288" cy="724932"/>
              <a:chOff x="1161144" y="762003"/>
              <a:chExt cx="4220288" cy="724932"/>
            </a:xfrm>
          </p:grpSpPr>
          <p:cxnSp>
            <p:nvCxnSpPr>
              <p:cNvPr id="11" name="Straight Connector 10">
                <a:extLst>
                  <a:ext uri="{FF2B5EF4-FFF2-40B4-BE49-F238E27FC236}">
                    <a16:creationId xmlns:a16="http://schemas.microsoft.com/office/drawing/2014/main" id="{CAECB319-E3B1-468F-B8E1-1D8F4A53E6EE}"/>
                  </a:ext>
                </a:extLst>
              </p:cNvPr>
              <p:cNvCxnSpPr/>
              <p:nvPr/>
            </p:nvCxnSpPr>
            <p:spPr>
              <a:xfrm>
                <a:off x="2075544" y="762003"/>
                <a:ext cx="0" cy="711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8291478-7431-4A5A-B7B5-28FCF17BD363}"/>
                  </a:ext>
                </a:extLst>
              </p:cNvPr>
              <p:cNvSpPr txBox="1"/>
              <p:nvPr/>
            </p:nvSpPr>
            <p:spPr>
              <a:xfrm>
                <a:off x="1161144" y="1117603"/>
                <a:ext cx="870858" cy="369332"/>
              </a:xfrm>
              <a:prstGeom prst="rect">
                <a:avLst/>
              </a:prstGeom>
              <a:noFill/>
            </p:spPr>
            <p:txBody>
              <a:bodyPr wrap="square" rtlCol="0">
                <a:spAutoFit/>
              </a:bodyPr>
              <a:lstStyle>
                <a:defPPr>
                  <a:defRPr lang="en-US"/>
                </a:defPPr>
                <a:lvl1pPr algn="ctr">
                  <a:defRPr b="1">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4" name="TextBox 13">
                <a:extLst>
                  <a:ext uri="{FF2B5EF4-FFF2-40B4-BE49-F238E27FC236}">
                    <a16:creationId xmlns:a16="http://schemas.microsoft.com/office/drawing/2014/main" id="{673F2668-8A41-4A21-BE07-E7704BD2A973}"/>
                  </a:ext>
                </a:extLst>
              </p:cNvPr>
              <p:cNvSpPr txBox="1"/>
              <p:nvPr/>
            </p:nvSpPr>
            <p:spPr>
              <a:xfrm>
                <a:off x="1923442" y="804019"/>
                <a:ext cx="3457990" cy="584775"/>
              </a:xfrm>
              <a:prstGeom prst="rect">
                <a:avLst/>
              </a:prstGeom>
              <a:noFill/>
            </p:spPr>
            <p:txBody>
              <a:bodyPr wrap="square" rtlCol="0">
                <a:spAutoFit/>
              </a:bodyPr>
              <a:lstStyle/>
              <a:p>
                <a:pPr algn="ctr">
                  <a:defRPr/>
                </a:pPr>
                <a:r>
                  <a:rPr kumimoji="0" lang="en-US" sz="1600" i="0" u="none" strike="noStrike" kern="1200" cap="none" spc="0" normalizeH="0" baseline="0" noProof="0" dirty="0">
                    <a:ln>
                      <a:noFill/>
                    </a:ln>
                    <a:solidFill>
                      <a:srgbClr val="CC3300"/>
                    </a:solidFill>
                    <a:effectLst/>
                    <a:uLnTx/>
                    <a:uFillTx/>
                    <a:latin typeface="Century Gothic" panose="020B0502020202020204" pitchFamily="34" charset="0"/>
                    <a:ea typeface="+mn-ea"/>
                    <a:cs typeface="+mn-cs"/>
                  </a:rPr>
                  <a:t>There should be no Human Excreta Presence</a:t>
                </a:r>
                <a:r>
                  <a:rPr lang="en-US" sz="1600" dirty="0">
                    <a:solidFill>
                      <a:srgbClr val="CC3300"/>
                    </a:solidFill>
                    <a:latin typeface="Century Gothic" panose="020B0502020202020204" pitchFamily="34" charset="0"/>
                  </a:rPr>
                  <a:t> in Environment</a:t>
                </a:r>
                <a:endParaRPr kumimoji="0" lang="en-US" sz="1600" i="0" u="none" strike="noStrike" kern="1200" cap="none" spc="0" normalizeH="0" baseline="0" noProof="0" dirty="0">
                  <a:ln>
                    <a:noFill/>
                  </a:ln>
                  <a:solidFill>
                    <a:srgbClr val="CC3300"/>
                  </a:solidFill>
                  <a:effectLst/>
                  <a:uLnTx/>
                  <a:uFillTx/>
                  <a:latin typeface="Century Gothic" panose="020B0502020202020204" pitchFamily="34" charset="0"/>
                  <a:ea typeface="+mn-ea"/>
                  <a:cs typeface="+mn-cs"/>
                </a:endParaRPr>
              </a:p>
            </p:txBody>
          </p:sp>
        </p:grpSp>
      </p:grpSp>
      <p:sp>
        <p:nvSpPr>
          <p:cNvPr id="2" name="Rectangle: Rounded Corners 1">
            <a:extLst>
              <a:ext uri="{FF2B5EF4-FFF2-40B4-BE49-F238E27FC236}">
                <a16:creationId xmlns:a16="http://schemas.microsoft.com/office/drawing/2014/main" id="{A1182707-A74A-4892-94E9-3A75C88459A6}"/>
              </a:ext>
            </a:extLst>
          </p:cNvPr>
          <p:cNvSpPr/>
          <p:nvPr/>
        </p:nvSpPr>
        <p:spPr>
          <a:xfrm>
            <a:off x="5911361" y="268689"/>
            <a:ext cx="1359877" cy="6146454"/>
          </a:xfrm>
          <a:prstGeom prst="roundRect">
            <a:avLst>
              <a:gd name="adj" fmla="val 19869"/>
            </a:avLst>
          </a:prstGeom>
          <a:noFill/>
          <a:ln w="142875">
            <a:gradFill flip="none" rotWithShape="1">
              <a:gsLst>
                <a:gs pos="0">
                  <a:schemeClr val="accent1">
                    <a:lumMod val="5000"/>
                    <a:lumOff val="95000"/>
                  </a:schemeClr>
                </a:gs>
                <a:gs pos="100000">
                  <a:schemeClr val="bg1"/>
                </a:gs>
                <a:gs pos="65000">
                  <a:schemeClr val="bg1"/>
                </a:gs>
              </a:gsLst>
              <a:lin ang="16200000" scaled="1"/>
              <a:tileRect/>
            </a:gradFill>
          </a:ln>
          <a:effectLst>
            <a:outerShdw blurRad="50800" dist="177800" dir="5400000" algn="t" rotWithShape="0">
              <a:prstClr val="black">
                <a:alpha val="22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8" name="Group 107">
            <a:extLst>
              <a:ext uri="{FF2B5EF4-FFF2-40B4-BE49-F238E27FC236}">
                <a16:creationId xmlns:a16="http://schemas.microsoft.com/office/drawing/2014/main" id="{A84E62EC-2151-463D-BA9D-3AD67FB8BAD9}"/>
              </a:ext>
            </a:extLst>
          </p:cNvPr>
          <p:cNvGrpSpPr/>
          <p:nvPr/>
        </p:nvGrpSpPr>
        <p:grpSpPr>
          <a:xfrm>
            <a:off x="7271238" y="710698"/>
            <a:ext cx="4213888" cy="846520"/>
            <a:chOff x="6781662" y="710675"/>
            <a:chExt cx="4213888" cy="846520"/>
          </a:xfrm>
        </p:grpSpPr>
        <p:sp>
          <p:nvSpPr>
            <p:cNvPr id="8" name="Rectangle: Rounded Corners 7">
              <a:extLst>
                <a:ext uri="{FF2B5EF4-FFF2-40B4-BE49-F238E27FC236}">
                  <a16:creationId xmlns:a16="http://schemas.microsoft.com/office/drawing/2014/main" id="{CECD3A9D-C8DB-418D-BC43-A596CE5DDD92}"/>
                </a:ext>
              </a:extLst>
            </p:cNvPr>
            <p:cNvSpPr/>
            <p:nvPr/>
          </p:nvSpPr>
          <p:spPr>
            <a:xfrm>
              <a:off x="6781662" y="710675"/>
              <a:ext cx="4213888" cy="846520"/>
            </a:xfrm>
            <a:prstGeom prst="roundRect">
              <a:avLst/>
            </a:prstGeom>
            <a:gradFill>
              <a:gsLst>
                <a:gs pos="56000">
                  <a:schemeClr val="bg1"/>
                </a:gs>
                <a:gs pos="100000">
                  <a:schemeClr val="bg1">
                    <a:lumMod val="95000"/>
                  </a:schemeClr>
                </a:gs>
              </a:gsLst>
              <a:lin ang="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7" name="Group 106">
              <a:extLst>
                <a:ext uri="{FF2B5EF4-FFF2-40B4-BE49-F238E27FC236}">
                  <a16:creationId xmlns:a16="http://schemas.microsoft.com/office/drawing/2014/main" id="{2F2084A1-BFB1-4A68-9145-E73110E85471}"/>
                </a:ext>
              </a:extLst>
            </p:cNvPr>
            <p:cNvGrpSpPr/>
            <p:nvPr/>
          </p:nvGrpSpPr>
          <p:grpSpPr>
            <a:xfrm>
              <a:off x="7778805" y="820293"/>
              <a:ext cx="3148602" cy="664746"/>
              <a:chOff x="7778805" y="820293"/>
              <a:chExt cx="3148602" cy="664746"/>
            </a:xfrm>
          </p:grpSpPr>
          <p:cxnSp>
            <p:nvCxnSpPr>
              <p:cNvPr id="16" name="Straight Connector 15">
                <a:extLst>
                  <a:ext uri="{FF2B5EF4-FFF2-40B4-BE49-F238E27FC236}">
                    <a16:creationId xmlns:a16="http://schemas.microsoft.com/office/drawing/2014/main" id="{1C7AE7A8-1664-4819-997A-B95BB34D0294}"/>
                  </a:ext>
                </a:extLst>
              </p:cNvPr>
              <p:cNvCxnSpPr>
                <a:cxnSpLocks/>
              </p:cNvCxnSpPr>
              <p:nvPr/>
            </p:nvCxnSpPr>
            <p:spPr>
              <a:xfrm>
                <a:off x="7823179" y="885879"/>
                <a:ext cx="0" cy="599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CE0E28E-0B06-4954-B8F3-B619B2E33E3F}"/>
                  </a:ext>
                </a:extLst>
              </p:cNvPr>
              <p:cNvSpPr txBox="1"/>
              <p:nvPr/>
            </p:nvSpPr>
            <p:spPr>
              <a:xfrm>
                <a:off x="7778805" y="820293"/>
                <a:ext cx="3148602" cy="584775"/>
              </a:xfrm>
              <a:prstGeom prst="rect">
                <a:avLst/>
              </a:prstGeom>
              <a:noFill/>
            </p:spPr>
            <p:txBody>
              <a:bodyPr wrap="square" rtlCol="0">
                <a:spAutoFit/>
              </a:bodyPr>
              <a:lstStyle/>
              <a:p>
                <a:pPr lvl="0" algn="ctr">
                  <a:defRPr/>
                </a:pPr>
                <a:r>
                  <a:rPr lang="en-US" sz="1600" dirty="0">
                    <a:solidFill>
                      <a:srgbClr val="005B5B"/>
                    </a:solidFill>
                    <a:latin typeface="Century Gothic" panose="020B0502020202020204" pitchFamily="34" charset="0"/>
                  </a:rPr>
                  <a:t>Excreta should be contained properly and sited properly</a:t>
                </a:r>
                <a:endParaRPr kumimoji="0" lang="en-US" sz="1600" i="0" u="none" strike="noStrike" kern="1200" cap="none" spc="0" normalizeH="0" baseline="0" noProof="0" dirty="0">
                  <a:ln>
                    <a:noFill/>
                  </a:ln>
                  <a:solidFill>
                    <a:srgbClr val="005B5B"/>
                  </a:solidFill>
                  <a:effectLst/>
                  <a:uLnTx/>
                  <a:uFillTx/>
                  <a:latin typeface="Century Gothic" panose="020B0502020202020204" pitchFamily="34" charset="0"/>
                  <a:ea typeface="+mn-ea"/>
                  <a:cs typeface="+mn-cs"/>
                </a:endParaRPr>
              </a:p>
            </p:txBody>
          </p:sp>
        </p:grpSp>
      </p:grpSp>
      <p:sp>
        <p:nvSpPr>
          <p:cNvPr id="6" name="Rectangle: Top Corners Rounded 5">
            <a:extLst>
              <a:ext uri="{FF2B5EF4-FFF2-40B4-BE49-F238E27FC236}">
                <a16:creationId xmlns:a16="http://schemas.microsoft.com/office/drawing/2014/main" id="{2CACAE4E-EB93-4153-8833-7745AC64FB9C}"/>
              </a:ext>
            </a:extLst>
          </p:cNvPr>
          <p:cNvSpPr/>
          <p:nvPr/>
        </p:nvSpPr>
        <p:spPr>
          <a:xfrm rot="5400000">
            <a:off x="5504960" y="943432"/>
            <a:ext cx="812800" cy="348343"/>
          </a:xfrm>
          <a:prstGeom prst="round2SameRect">
            <a:avLst/>
          </a:prstGeom>
          <a:gradFill>
            <a:gsLst>
              <a:gs pos="81400">
                <a:srgbClr val="D64700"/>
              </a:gs>
              <a:gs pos="7000">
                <a:srgbClr val="FF9900"/>
              </a:gs>
              <a:gs pos="100000">
                <a:schemeClr val="tx1"/>
              </a:gs>
            </a:gsLst>
            <a:lin ang="162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Top Corners Rounded 8">
            <a:extLst>
              <a:ext uri="{FF2B5EF4-FFF2-40B4-BE49-F238E27FC236}">
                <a16:creationId xmlns:a16="http://schemas.microsoft.com/office/drawing/2014/main" id="{95BE17D1-5031-42D4-8D82-B4C5C6F7B12B}"/>
              </a:ext>
            </a:extLst>
          </p:cNvPr>
          <p:cNvSpPr/>
          <p:nvPr/>
        </p:nvSpPr>
        <p:spPr>
          <a:xfrm rot="5400000">
            <a:off x="6864837" y="943433"/>
            <a:ext cx="812800" cy="348343"/>
          </a:xfrm>
          <a:prstGeom prst="round2SameRect">
            <a:avLst/>
          </a:prstGeom>
          <a:gradFill flip="none" rotWithShape="1">
            <a:gsLst>
              <a:gs pos="10000">
                <a:srgbClr val="009999"/>
              </a:gs>
              <a:gs pos="80560">
                <a:srgbClr val="007171"/>
              </a:gs>
              <a:gs pos="100000">
                <a:schemeClr val="tx1"/>
              </a:gs>
            </a:gsLst>
            <a:lin ang="5400000" scaled="1"/>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2" name="Group 101">
            <a:extLst>
              <a:ext uri="{FF2B5EF4-FFF2-40B4-BE49-F238E27FC236}">
                <a16:creationId xmlns:a16="http://schemas.microsoft.com/office/drawing/2014/main" id="{00D7D7F5-D5AA-49D1-A6FF-63CC39C59807}"/>
              </a:ext>
            </a:extLst>
          </p:cNvPr>
          <p:cNvGrpSpPr/>
          <p:nvPr/>
        </p:nvGrpSpPr>
        <p:grpSpPr>
          <a:xfrm>
            <a:off x="1697473" y="2195954"/>
            <a:ext cx="4213888" cy="861322"/>
            <a:chOff x="1202173" y="2195954"/>
            <a:chExt cx="4213888" cy="861322"/>
          </a:xfrm>
        </p:grpSpPr>
        <p:sp>
          <p:nvSpPr>
            <p:cNvPr id="26" name="Rectangle: Rounded Corners 25">
              <a:extLst>
                <a:ext uri="{FF2B5EF4-FFF2-40B4-BE49-F238E27FC236}">
                  <a16:creationId xmlns:a16="http://schemas.microsoft.com/office/drawing/2014/main" id="{636526F6-B06C-4FB6-BFCA-E85EAE12B876}"/>
                </a:ext>
              </a:extLst>
            </p:cNvPr>
            <p:cNvSpPr/>
            <p:nvPr/>
          </p:nvSpPr>
          <p:spPr>
            <a:xfrm>
              <a:off x="1202173" y="2195954"/>
              <a:ext cx="4213888" cy="846520"/>
            </a:xfrm>
            <a:prstGeom prst="roundRect">
              <a:avLst/>
            </a:prstGeom>
            <a:gradFill>
              <a:gsLst>
                <a:gs pos="56000">
                  <a:schemeClr val="bg1"/>
                </a:gs>
                <a:gs pos="100000">
                  <a:schemeClr val="bg1">
                    <a:lumMod val="95000"/>
                  </a:schemeClr>
                </a:gs>
              </a:gsLst>
              <a:lin ang="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92A6D710-6395-4807-B932-812BE3D83FEF}"/>
                </a:ext>
              </a:extLst>
            </p:cNvPr>
            <p:cNvSpPr txBox="1"/>
            <p:nvPr/>
          </p:nvSpPr>
          <p:spPr>
            <a:xfrm>
              <a:off x="1445308" y="2226279"/>
              <a:ext cx="3784774" cy="830997"/>
            </a:xfrm>
            <a:prstGeom prst="rect">
              <a:avLst/>
            </a:prstGeom>
            <a:noFill/>
          </p:spPr>
          <p:txBody>
            <a:bodyPr wrap="square" rtlCol="0">
              <a:spAutoFit/>
            </a:bodyPr>
            <a:lstStyle/>
            <a:p>
              <a:pPr lvl="0" algn="ctr">
                <a:defRPr/>
              </a:pPr>
              <a:r>
                <a:rPr lang="en-US" sz="1600" b="1" dirty="0">
                  <a:solidFill>
                    <a:srgbClr val="A102A2"/>
                  </a:solidFill>
                </a:rPr>
                <a:t>Shared Latrine:</a:t>
              </a:r>
              <a:r>
                <a:rPr lang="en-US" sz="1600" dirty="0">
                  <a:solidFill>
                    <a:srgbClr val="A102A2"/>
                  </a:solidFill>
                </a:rPr>
                <a:t> 1:20; Max. 50 m from HH</a:t>
              </a:r>
            </a:p>
            <a:p>
              <a:pPr lvl="0" algn="ctr">
                <a:defRPr/>
              </a:pPr>
              <a:r>
                <a:rPr kumimoji="0" lang="en-US" sz="1600" i="0" u="none" strike="noStrike" kern="1200" cap="none" spc="0" normalizeH="0" baseline="0" noProof="0" dirty="0">
                  <a:ln>
                    <a:noFill/>
                  </a:ln>
                  <a:solidFill>
                    <a:srgbClr val="A102A2"/>
                  </a:solidFill>
                  <a:effectLst/>
                  <a:uLnTx/>
                  <a:uFillTx/>
                  <a:ea typeface="+mn-ea"/>
                  <a:cs typeface="+mn-cs"/>
                </a:rPr>
                <a:t>1:50 (for immediate support); 1:</a:t>
              </a:r>
              <a:r>
                <a:rPr lang="en-US" sz="1600" dirty="0">
                  <a:solidFill>
                    <a:srgbClr val="A102A2"/>
                  </a:solidFill>
                </a:rPr>
                <a:t>250 Inclusive toilet </a:t>
              </a:r>
              <a:endParaRPr kumimoji="0" lang="en-US" sz="1600" i="0" u="none" strike="noStrike" kern="1200" cap="none" spc="0" normalizeH="0" baseline="0" noProof="0" dirty="0">
                <a:ln>
                  <a:noFill/>
                </a:ln>
                <a:solidFill>
                  <a:srgbClr val="A102A2"/>
                </a:solidFill>
                <a:effectLst/>
                <a:uLnTx/>
                <a:uFillTx/>
                <a:ea typeface="+mn-ea"/>
                <a:cs typeface="+mn-cs"/>
              </a:endParaRPr>
            </a:p>
          </p:txBody>
        </p:sp>
      </p:grpSp>
      <p:sp>
        <p:nvSpPr>
          <p:cNvPr id="29" name="Rectangle: Rounded Corners 28">
            <a:extLst>
              <a:ext uri="{FF2B5EF4-FFF2-40B4-BE49-F238E27FC236}">
                <a16:creationId xmlns:a16="http://schemas.microsoft.com/office/drawing/2014/main" id="{56EFAE1A-9529-4A5E-8C20-97D3EFB01FAB}"/>
              </a:ext>
            </a:extLst>
          </p:cNvPr>
          <p:cNvSpPr/>
          <p:nvPr/>
        </p:nvSpPr>
        <p:spPr>
          <a:xfrm>
            <a:off x="7385116" y="2212814"/>
            <a:ext cx="4081169" cy="846520"/>
          </a:xfrm>
          <a:prstGeom prst="roundRect">
            <a:avLst/>
          </a:prstGeom>
          <a:gradFill>
            <a:gsLst>
              <a:gs pos="56000">
                <a:schemeClr val="bg1"/>
              </a:gs>
              <a:gs pos="100000">
                <a:schemeClr val="bg1">
                  <a:lumMod val="95000"/>
                </a:schemeClr>
              </a:gs>
            </a:gsLst>
            <a:lin ang="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dirty="0">
                <a:solidFill>
                  <a:srgbClr val="FF6600"/>
                </a:solidFill>
              </a:rPr>
              <a:t>All human excreta is disposed of in a manner safe to public health and the</a:t>
            </a:r>
          </a:p>
          <a:p>
            <a:pPr lvl="0" algn="ctr">
              <a:defRPr/>
            </a:pPr>
            <a:r>
              <a:rPr lang="en-US" dirty="0">
                <a:solidFill>
                  <a:srgbClr val="FF6600"/>
                </a:solidFill>
              </a:rPr>
              <a:t>environment</a:t>
            </a:r>
            <a:endParaRPr kumimoji="0" lang="en-US" sz="1800" b="0" i="0" u="none" strike="noStrike" kern="1200" cap="none" spc="0" normalizeH="0" baseline="0" noProof="0" dirty="0">
              <a:ln>
                <a:noFill/>
              </a:ln>
              <a:solidFill>
                <a:srgbClr val="FF6600"/>
              </a:solidFill>
              <a:effectLst/>
              <a:uLnTx/>
              <a:uFillTx/>
              <a:latin typeface="Calibri" panose="020F0502020204030204"/>
              <a:ea typeface="+mn-ea"/>
              <a:cs typeface="+mn-cs"/>
            </a:endParaRPr>
          </a:p>
        </p:txBody>
      </p:sp>
      <p:sp>
        <p:nvSpPr>
          <p:cNvPr id="27" name="Rectangle: Top Corners Rounded 26">
            <a:extLst>
              <a:ext uri="{FF2B5EF4-FFF2-40B4-BE49-F238E27FC236}">
                <a16:creationId xmlns:a16="http://schemas.microsoft.com/office/drawing/2014/main" id="{B31C8057-368D-4120-B1AB-71EF34553494}"/>
              </a:ext>
            </a:extLst>
          </p:cNvPr>
          <p:cNvSpPr/>
          <p:nvPr/>
        </p:nvSpPr>
        <p:spPr>
          <a:xfrm rot="5400000">
            <a:off x="5504960" y="2445043"/>
            <a:ext cx="812800" cy="348343"/>
          </a:xfrm>
          <a:prstGeom prst="round2SameRect">
            <a:avLst/>
          </a:prstGeom>
          <a:gradFill>
            <a:gsLst>
              <a:gs pos="81000">
                <a:srgbClr val="CC11D4"/>
              </a:gs>
              <a:gs pos="7000">
                <a:srgbClr val="CC66FF"/>
              </a:gs>
              <a:gs pos="100000">
                <a:schemeClr val="tx1"/>
              </a:gs>
            </a:gsLst>
            <a:lin ang="162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Top Corners Rounded 29">
            <a:extLst>
              <a:ext uri="{FF2B5EF4-FFF2-40B4-BE49-F238E27FC236}">
                <a16:creationId xmlns:a16="http://schemas.microsoft.com/office/drawing/2014/main" id="{7B6B919B-3E19-4753-B00E-D8F2BB37ED65}"/>
              </a:ext>
            </a:extLst>
          </p:cNvPr>
          <p:cNvSpPr/>
          <p:nvPr/>
        </p:nvSpPr>
        <p:spPr>
          <a:xfrm rot="5400000">
            <a:off x="6864837" y="2445044"/>
            <a:ext cx="812800" cy="348343"/>
          </a:xfrm>
          <a:prstGeom prst="round2SameRect">
            <a:avLst/>
          </a:prstGeom>
          <a:gradFill flip="none" rotWithShape="1">
            <a:gsLst>
              <a:gs pos="10000">
                <a:srgbClr val="FF6600"/>
              </a:gs>
              <a:gs pos="81460">
                <a:srgbClr val="FF1500"/>
              </a:gs>
              <a:gs pos="100000">
                <a:schemeClr val="tx1"/>
              </a:gs>
            </a:gsLst>
            <a:lin ang="5400000" scaled="1"/>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Rounded Corners 43">
            <a:extLst>
              <a:ext uri="{FF2B5EF4-FFF2-40B4-BE49-F238E27FC236}">
                <a16:creationId xmlns:a16="http://schemas.microsoft.com/office/drawing/2014/main" id="{130D1E41-2236-45ED-833E-CAF799AC6A38}"/>
              </a:ext>
            </a:extLst>
          </p:cNvPr>
          <p:cNvSpPr/>
          <p:nvPr/>
        </p:nvSpPr>
        <p:spPr>
          <a:xfrm>
            <a:off x="1697473" y="3726596"/>
            <a:ext cx="4213888" cy="846520"/>
          </a:xfrm>
          <a:prstGeom prst="roundRect">
            <a:avLst/>
          </a:prstGeom>
          <a:gradFill>
            <a:gsLst>
              <a:gs pos="56000">
                <a:schemeClr val="bg1"/>
              </a:gs>
              <a:gs pos="100000">
                <a:schemeClr val="bg1">
                  <a:lumMod val="95000"/>
                </a:schemeClr>
              </a:gs>
            </a:gsLst>
            <a:lin ang="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b="1" noProof="0" dirty="0">
                <a:solidFill>
                  <a:srgbClr val="9966FF"/>
                </a:solidFill>
              </a:rPr>
              <a:t>Containment: </a:t>
            </a:r>
            <a:r>
              <a:rPr lang="en-US" noProof="0" dirty="0">
                <a:solidFill>
                  <a:srgbClr val="9966FF"/>
                </a:solidFill>
              </a:rPr>
              <a:t>1-2 L/person/day (Short term) &amp; 40-90 L/p/Yr. (Long Term)</a:t>
            </a:r>
            <a:endParaRPr kumimoji="0" lang="en-US" sz="1800" b="0" i="0" u="none" strike="noStrike" kern="1200" cap="none" spc="0" normalizeH="0" baseline="0" noProof="0" dirty="0">
              <a:ln>
                <a:noFill/>
              </a:ln>
              <a:solidFill>
                <a:srgbClr val="9966FF"/>
              </a:solidFill>
              <a:effectLst/>
              <a:uLnTx/>
              <a:uFillTx/>
              <a:latin typeface="Calibri" panose="020F0502020204030204"/>
              <a:ea typeface="+mn-ea"/>
              <a:cs typeface="+mn-cs"/>
            </a:endParaRPr>
          </a:p>
        </p:txBody>
      </p:sp>
      <p:sp>
        <p:nvSpPr>
          <p:cNvPr id="45" name="Rectangle: Top Corners Rounded 44">
            <a:extLst>
              <a:ext uri="{FF2B5EF4-FFF2-40B4-BE49-F238E27FC236}">
                <a16:creationId xmlns:a16="http://schemas.microsoft.com/office/drawing/2014/main" id="{60CFDF44-7985-44E4-90B9-B059B5BD8487}"/>
              </a:ext>
            </a:extLst>
          </p:cNvPr>
          <p:cNvSpPr/>
          <p:nvPr/>
        </p:nvSpPr>
        <p:spPr>
          <a:xfrm rot="5400000">
            <a:off x="5504960" y="3975685"/>
            <a:ext cx="812800" cy="348343"/>
          </a:xfrm>
          <a:prstGeom prst="round2SameRect">
            <a:avLst/>
          </a:prstGeom>
          <a:gradFill>
            <a:gsLst>
              <a:gs pos="7000">
                <a:srgbClr val="9966FF"/>
              </a:gs>
              <a:gs pos="78796">
                <a:srgbClr val="7266B0"/>
              </a:gs>
              <a:gs pos="100000">
                <a:schemeClr val="tx1"/>
              </a:gs>
            </a:gsLst>
            <a:lin ang="162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Rounded Corners 46">
            <a:extLst>
              <a:ext uri="{FF2B5EF4-FFF2-40B4-BE49-F238E27FC236}">
                <a16:creationId xmlns:a16="http://schemas.microsoft.com/office/drawing/2014/main" id="{C1FE9696-7A16-4636-A2CF-4B80149D0A4A}"/>
              </a:ext>
            </a:extLst>
          </p:cNvPr>
          <p:cNvSpPr/>
          <p:nvPr/>
        </p:nvSpPr>
        <p:spPr>
          <a:xfrm>
            <a:off x="7241931" y="3743456"/>
            <a:ext cx="4213888" cy="846520"/>
          </a:xfrm>
          <a:prstGeom prst="roundRect">
            <a:avLst/>
          </a:prstGeom>
          <a:gradFill>
            <a:gsLst>
              <a:gs pos="56000">
                <a:schemeClr val="bg1"/>
              </a:gs>
              <a:gs pos="100000">
                <a:schemeClr val="bg1">
                  <a:lumMod val="95000"/>
                </a:schemeClr>
              </a:gs>
            </a:gsLst>
            <a:lin ang="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dirty="0">
                <a:solidFill>
                  <a:srgbClr val="60E800"/>
                </a:solidFill>
              </a:rPr>
              <a:t>Use of Local materials</a:t>
            </a:r>
            <a:endParaRPr kumimoji="0" lang="en-US" sz="1800" b="0" i="0" u="none" strike="noStrike" kern="1200" cap="none" spc="0" normalizeH="0" baseline="0" noProof="0" dirty="0">
              <a:ln>
                <a:noFill/>
              </a:ln>
              <a:solidFill>
                <a:srgbClr val="60E800"/>
              </a:solidFill>
              <a:effectLst/>
              <a:uLnTx/>
              <a:uFillTx/>
              <a:latin typeface="Calibri" panose="020F0502020204030204"/>
            </a:endParaRPr>
          </a:p>
        </p:txBody>
      </p:sp>
      <p:sp>
        <p:nvSpPr>
          <p:cNvPr id="62" name="Rectangle: Rounded Corners 61">
            <a:extLst>
              <a:ext uri="{FF2B5EF4-FFF2-40B4-BE49-F238E27FC236}">
                <a16:creationId xmlns:a16="http://schemas.microsoft.com/office/drawing/2014/main" id="{3E618B41-0DC4-4974-A184-5C569AC5991A}"/>
              </a:ext>
            </a:extLst>
          </p:cNvPr>
          <p:cNvSpPr/>
          <p:nvPr/>
        </p:nvSpPr>
        <p:spPr>
          <a:xfrm>
            <a:off x="1697473" y="5184667"/>
            <a:ext cx="4213888" cy="846520"/>
          </a:xfrm>
          <a:prstGeom prst="roundRect">
            <a:avLst/>
          </a:prstGeom>
          <a:gradFill>
            <a:gsLst>
              <a:gs pos="56000">
                <a:schemeClr val="bg1"/>
              </a:gs>
              <a:gs pos="100000">
                <a:schemeClr val="bg1">
                  <a:lumMod val="95000"/>
                </a:schemeClr>
              </a:gs>
            </a:gsLst>
            <a:lin ang="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solidFill>
                  <a:srgbClr val="00CCFF"/>
                </a:solidFill>
              </a:rPr>
              <a:t>Resource Recovery </a:t>
            </a:r>
          </a:p>
        </p:txBody>
      </p:sp>
      <p:sp>
        <p:nvSpPr>
          <p:cNvPr id="48" name="Rectangle: Top Corners Rounded 47">
            <a:extLst>
              <a:ext uri="{FF2B5EF4-FFF2-40B4-BE49-F238E27FC236}">
                <a16:creationId xmlns:a16="http://schemas.microsoft.com/office/drawing/2014/main" id="{2EADCD2B-1EE2-4DA9-BC76-C8ED7E6777C9}"/>
              </a:ext>
            </a:extLst>
          </p:cNvPr>
          <p:cNvSpPr/>
          <p:nvPr/>
        </p:nvSpPr>
        <p:spPr>
          <a:xfrm rot="5400000">
            <a:off x="6864837" y="3975686"/>
            <a:ext cx="812800" cy="348343"/>
          </a:xfrm>
          <a:prstGeom prst="round2SameRect">
            <a:avLst/>
          </a:prstGeom>
          <a:gradFill flip="none" rotWithShape="1">
            <a:gsLst>
              <a:gs pos="10000">
                <a:srgbClr val="77EE00"/>
              </a:gs>
              <a:gs pos="80000">
                <a:srgbClr val="19D300"/>
              </a:gs>
              <a:gs pos="100000">
                <a:schemeClr val="tx1"/>
              </a:gs>
            </a:gsLst>
            <a:lin ang="5400000" scaled="1"/>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Rectangle: Top Corners Rounded 62">
            <a:extLst>
              <a:ext uri="{FF2B5EF4-FFF2-40B4-BE49-F238E27FC236}">
                <a16:creationId xmlns:a16="http://schemas.microsoft.com/office/drawing/2014/main" id="{91A7C1D6-70A5-48C0-B208-9D73810F3396}"/>
              </a:ext>
            </a:extLst>
          </p:cNvPr>
          <p:cNvSpPr/>
          <p:nvPr/>
        </p:nvSpPr>
        <p:spPr>
          <a:xfrm rot="5400000">
            <a:off x="5504960" y="5433756"/>
            <a:ext cx="812800" cy="348343"/>
          </a:xfrm>
          <a:prstGeom prst="round2SameRect">
            <a:avLst/>
          </a:prstGeom>
          <a:gradFill>
            <a:gsLst>
              <a:gs pos="7000">
                <a:srgbClr val="00CCFF"/>
              </a:gs>
              <a:gs pos="75262">
                <a:srgbClr val="0036FF"/>
              </a:gs>
              <a:gs pos="100000">
                <a:schemeClr val="tx1"/>
              </a:gs>
            </a:gsLst>
            <a:lin ang="162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Rectangle: Rounded Corners 64">
            <a:extLst>
              <a:ext uri="{FF2B5EF4-FFF2-40B4-BE49-F238E27FC236}">
                <a16:creationId xmlns:a16="http://schemas.microsoft.com/office/drawing/2014/main" id="{84FBA446-9D38-4583-933C-40CD4AC08AFB}"/>
              </a:ext>
            </a:extLst>
          </p:cNvPr>
          <p:cNvSpPr/>
          <p:nvPr/>
        </p:nvSpPr>
        <p:spPr>
          <a:xfrm>
            <a:off x="7301286" y="5187734"/>
            <a:ext cx="4394546" cy="846520"/>
          </a:xfrm>
          <a:prstGeom prst="roundRect">
            <a:avLst/>
          </a:prstGeom>
          <a:gradFill>
            <a:gsLst>
              <a:gs pos="56000">
                <a:schemeClr val="bg1"/>
              </a:gs>
              <a:gs pos="100000">
                <a:schemeClr val="bg1">
                  <a:lumMod val="95000"/>
                </a:schemeClr>
              </a:gs>
            </a:gsLst>
            <a:lin ang="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endParaRPr lang="en-US" dirty="0">
              <a:solidFill>
                <a:srgbClr val="5C4017"/>
              </a:solidFill>
            </a:endParaRPr>
          </a:p>
          <a:p>
            <a:pPr lvl="0" algn="ctr">
              <a:defRPr/>
            </a:pPr>
            <a:r>
              <a:rPr lang="en-US" dirty="0">
                <a:solidFill>
                  <a:srgbClr val="5C4017"/>
                </a:solidFill>
              </a:rPr>
              <a:t>30 m Horizontal from GW Source ; 1.5 m Vertical (From Water Table ); Making Containment Water Tight for High GWL</a:t>
            </a:r>
          </a:p>
          <a:p>
            <a:pPr lvl="0" algn="ctr">
              <a:defRPr/>
            </a:pPr>
            <a:endParaRPr kumimoji="0" lang="en-US" b="0" i="0" u="none" strike="noStrike" kern="1200" cap="none" spc="0" normalizeH="0" baseline="0" noProof="0" dirty="0">
              <a:ln>
                <a:noFill/>
              </a:ln>
              <a:solidFill>
                <a:srgbClr val="5C4017"/>
              </a:solidFill>
              <a:effectLst/>
              <a:uLnTx/>
              <a:uFillTx/>
              <a:latin typeface="Calibri" panose="020F0502020204030204"/>
            </a:endParaRPr>
          </a:p>
        </p:txBody>
      </p:sp>
      <p:sp>
        <p:nvSpPr>
          <p:cNvPr id="66" name="Rectangle: Top Corners Rounded 65">
            <a:extLst>
              <a:ext uri="{FF2B5EF4-FFF2-40B4-BE49-F238E27FC236}">
                <a16:creationId xmlns:a16="http://schemas.microsoft.com/office/drawing/2014/main" id="{589645AD-12D0-496B-B755-2B16D4404C38}"/>
              </a:ext>
            </a:extLst>
          </p:cNvPr>
          <p:cNvSpPr/>
          <p:nvPr/>
        </p:nvSpPr>
        <p:spPr>
          <a:xfrm rot="5400000">
            <a:off x="6864837" y="5433757"/>
            <a:ext cx="812800" cy="348343"/>
          </a:xfrm>
          <a:prstGeom prst="round2SameRect">
            <a:avLst/>
          </a:prstGeom>
          <a:gradFill flip="none" rotWithShape="1">
            <a:gsLst>
              <a:gs pos="10000">
                <a:srgbClr val="CC9900"/>
              </a:gs>
              <a:gs pos="81460">
                <a:srgbClr val="A47128"/>
              </a:gs>
              <a:gs pos="100000">
                <a:schemeClr val="tx1"/>
              </a:gs>
            </a:gsLst>
            <a:lin ang="5400000" scaled="1"/>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3" name="Group 82">
            <a:extLst>
              <a:ext uri="{FF2B5EF4-FFF2-40B4-BE49-F238E27FC236}">
                <a16:creationId xmlns:a16="http://schemas.microsoft.com/office/drawing/2014/main" id="{529A75C0-B8AD-4A60-92BE-28B2D2DF101C}"/>
              </a:ext>
            </a:extLst>
          </p:cNvPr>
          <p:cNvGrpSpPr/>
          <p:nvPr/>
        </p:nvGrpSpPr>
        <p:grpSpPr>
          <a:xfrm>
            <a:off x="147584" y="694343"/>
            <a:ext cx="1095866" cy="5514601"/>
            <a:chOff x="365998" y="758753"/>
            <a:chExt cx="1095866" cy="5514601"/>
          </a:xfrm>
        </p:grpSpPr>
        <p:sp>
          <p:nvSpPr>
            <p:cNvPr id="84" name="Rectangle 83">
              <a:extLst>
                <a:ext uri="{FF2B5EF4-FFF2-40B4-BE49-F238E27FC236}">
                  <a16:creationId xmlns:a16="http://schemas.microsoft.com/office/drawing/2014/main" id="{EDBAA217-E1A2-4194-BCCF-90AF48A985CE}"/>
                </a:ext>
              </a:extLst>
            </p:cNvPr>
            <p:cNvSpPr/>
            <p:nvPr/>
          </p:nvSpPr>
          <p:spPr>
            <a:xfrm>
              <a:off x="432862" y="921542"/>
              <a:ext cx="1029002" cy="5351812"/>
            </a:xfrm>
            <a:prstGeom prst="rect">
              <a:avLst/>
            </a:prstGeom>
            <a:solidFill>
              <a:schemeClr val="accent3">
                <a:lumMod val="7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1286A462-D7BB-4D5C-958B-12BD68C4AFC9}"/>
                </a:ext>
              </a:extLst>
            </p:cNvPr>
            <p:cNvSpPr/>
            <p:nvPr/>
          </p:nvSpPr>
          <p:spPr>
            <a:xfrm>
              <a:off x="365998" y="758753"/>
              <a:ext cx="978597" cy="53404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600" dirty="0"/>
                <a:t>Minimum Excreta Management Standard</a:t>
              </a:r>
            </a:p>
          </p:txBody>
        </p:sp>
      </p:grpSp>
      <p:sp>
        <p:nvSpPr>
          <p:cNvPr id="10" name="Rectangle 9">
            <a:extLst>
              <a:ext uri="{FF2B5EF4-FFF2-40B4-BE49-F238E27FC236}">
                <a16:creationId xmlns:a16="http://schemas.microsoft.com/office/drawing/2014/main" id="{8655D915-F023-4CEA-9498-E6D68B88E576}"/>
              </a:ext>
            </a:extLst>
          </p:cNvPr>
          <p:cNvSpPr/>
          <p:nvPr/>
        </p:nvSpPr>
        <p:spPr>
          <a:xfrm>
            <a:off x="1970656" y="2329556"/>
            <a:ext cx="3493350" cy="5595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3861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ppt_w/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ppt_w</p:attrName>
                                        </p:attrNameLst>
                                      </p:cBhvr>
                                      <p:tavLst>
                                        <p:tav tm="0">
                                          <p:val>
                                            <p:fltVal val="0"/>
                                          </p:val>
                                        </p:tav>
                                        <p:tav tm="100000">
                                          <p:val>
                                            <p:strVal val="#ppt_w"/>
                                          </p:val>
                                        </p:tav>
                                      </p:tavLst>
                                    </p:anim>
                                    <p:anim calcmode="lin" valueType="num">
                                      <p:cBhvr>
                                        <p:cTn id="10" dur="500" fill="hold"/>
                                        <p:tgtEl>
                                          <p:spTgt spid="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2"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ppt_w/2"/>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strVal val="#ppt_h"/>
                                          </p:val>
                                        </p:tav>
                                        <p:tav tm="100000">
                                          <p:val>
                                            <p:strVal val="#ppt_h"/>
                                          </p:val>
                                        </p:tav>
                                      </p:tavLst>
                                    </p:anim>
                                  </p:childTnLst>
                                </p:cTn>
                              </p:par>
                            </p:childTnLst>
                          </p:cTn>
                        </p:par>
                        <p:par>
                          <p:cTn id="18" fill="hold">
                            <p:stCondLst>
                              <p:cond delay="1000"/>
                            </p:stCondLst>
                            <p:childTnLst>
                              <p:par>
                                <p:cTn id="19" presetID="17" presetClass="entr" presetSubtype="2" fill="hold" nodeType="afterEffect">
                                  <p:stCondLst>
                                    <p:cond delay="0"/>
                                  </p:stCondLst>
                                  <p:childTnLst>
                                    <p:set>
                                      <p:cBhvr>
                                        <p:cTn id="20" dur="1" fill="hold">
                                          <p:stCondLst>
                                            <p:cond delay="0"/>
                                          </p:stCondLst>
                                        </p:cTn>
                                        <p:tgtEl>
                                          <p:spTgt spid="101"/>
                                        </p:tgtEl>
                                        <p:attrNameLst>
                                          <p:attrName>style.visibility</p:attrName>
                                        </p:attrNameLst>
                                      </p:cBhvr>
                                      <p:to>
                                        <p:strVal val="visible"/>
                                      </p:to>
                                    </p:set>
                                    <p:anim calcmode="lin" valueType="num">
                                      <p:cBhvr>
                                        <p:cTn id="21" dur="500" fill="hold"/>
                                        <p:tgtEl>
                                          <p:spTgt spid="101"/>
                                        </p:tgtEl>
                                        <p:attrNameLst>
                                          <p:attrName>ppt_x</p:attrName>
                                        </p:attrNameLst>
                                      </p:cBhvr>
                                      <p:tavLst>
                                        <p:tav tm="0">
                                          <p:val>
                                            <p:strVal val="#ppt_x+#ppt_w/2"/>
                                          </p:val>
                                        </p:tav>
                                        <p:tav tm="100000">
                                          <p:val>
                                            <p:strVal val="#ppt_x"/>
                                          </p:val>
                                        </p:tav>
                                      </p:tavLst>
                                    </p:anim>
                                    <p:anim calcmode="lin" valueType="num">
                                      <p:cBhvr>
                                        <p:cTn id="22" dur="500" fill="hold"/>
                                        <p:tgtEl>
                                          <p:spTgt spid="101"/>
                                        </p:tgtEl>
                                        <p:attrNameLst>
                                          <p:attrName>ppt_y</p:attrName>
                                        </p:attrNameLst>
                                      </p:cBhvr>
                                      <p:tavLst>
                                        <p:tav tm="0">
                                          <p:val>
                                            <p:strVal val="#ppt_y"/>
                                          </p:val>
                                        </p:tav>
                                        <p:tav tm="100000">
                                          <p:val>
                                            <p:strVal val="#ppt_y"/>
                                          </p:val>
                                        </p:tav>
                                      </p:tavLst>
                                    </p:anim>
                                    <p:anim calcmode="lin" valueType="num">
                                      <p:cBhvr>
                                        <p:cTn id="23" dur="500" fill="hold"/>
                                        <p:tgtEl>
                                          <p:spTgt spid="101"/>
                                        </p:tgtEl>
                                        <p:attrNameLst>
                                          <p:attrName>ppt_w</p:attrName>
                                        </p:attrNameLst>
                                      </p:cBhvr>
                                      <p:tavLst>
                                        <p:tav tm="0">
                                          <p:val>
                                            <p:fltVal val="0"/>
                                          </p:val>
                                        </p:tav>
                                        <p:tav tm="100000">
                                          <p:val>
                                            <p:strVal val="#ppt_w"/>
                                          </p:val>
                                        </p:tav>
                                      </p:tavLst>
                                    </p:anim>
                                    <p:anim calcmode="lin" valueType="num">
                                      <p:cBhvr>
                                        <p:cTn id="24" dur="500" fill="hold"/>
                                        <p:tgtEl>
                                          <p:spTgt spid="101"/>
                                        </p:tgtEl>
                                        <p:attrNameLst>
                                          <p:attrName>ppt_h</p:attrName>
                                        </p:attrNameLst>
                                      </p:cBhvr>
                                      <p:tavLst>
                                        <p:tav tm="0">
                                          <p:val>
                                            <p:strVal val="#ppt_h"/>
                                          </p:val>
                                        </p:tav>
                                        <p:tav tm="100000">
                                          <p:val>
                                            <p:strVal val="#ppt_h"/>
                                          </p:val>
                                        </p:tav>
                                      </p:tavLst>
                                    </p:anim>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ppt_x</p:attrName>
                                        </p:attrNameLst>
                                      </p:cBhvr>
                                      <p:tavLst>
                                        <p:tav tm="0">
                                          <p:val>
                                            <p:strVal val="#ppt_x-#ppt_w/2"/>
                                          </p:val>
                                        </p:tav>
                                        <p:tav tm="100000">
                                          <p:val>
                                            <p:strVal val="#ppt_x"/>
                                          </p:val>
                                        </p:tav>
                                      </p:tavLst>
                                    </p:anim>
                                    <p:anim calcmode="lin" valueType="num">
                                      <p:cBhvr>
                                        <p:cTn id="34" dur="500" fill="hold"/>
                                        <p:tgtEl>
                                          <p:spTgt spid="27"/>
                                        </p:tgtEl>
                                        <p:attrNameLst>
                                          <p:attrName>ppt_y</p:attrName>
                                        </p:attrNameLst>
                                      </p:cBhvr>
                                      <p:tavLst>
                                        <p:tav tm="0">
                                          <p:val>
                                            <p:strVal val="#ppt_y"/>
                                          </p:val>
                                        </p:tav>
                                        <p:tav tm="100000">
                                          <p:val>
                                            <p:strVal val="#ppt_y"/>
                                          </p:val>
                                        </p:tav>
                                      </p:tavLst>
                                    </p:anim>
                                    <p:anim calcmode="lin" valueType="num">
                                      <p:cBhvr>
                                        <p:cTn id="35" dur="500" fill="hold"/>
                                        <p:tgtEl>
                                          <p:spTgt spid="27"/>
                                        </p:tgtEl>
                                        <p:attrNameLst>
                                          <p:attrName>ppt_w</p:attrName>
                                        </p:attrNameLst>
                                      </p:cBhvr>
                                      <p:tavLst>
                                        <p:tav tm="0">
                                          <p:val>
                                            <p:fltVal val="0"/>
                                          </p:val>
                                        </p:tav>
                                        <p:tav tm="100000">
                                          <p:val>
                                            <p:strVal val="#ppt_w"/>
                                          </p:val>
                                        </p:tav>
                                      </p:tavLst>
                                    </p:anim>
                                    <p:anim calcmode="lin" valueType="num">
                                      <p:cBhvr>
                                        <p:cTn id="36" dur="500" fill="hold"/>
                                        <p:tgtEl>
                                          <p:spTgt spid="27"/>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17" presetClass="entr" presetSubtype="2"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p:cTn id="40" dur="500" fill="hold"/>
                                        <p:tgtEl>
                                          <p:spTgt spid="25"/>
                                        </p:tgtEl>
                                        <p:attrNameLst>
                                          <p:attrName>ppt_x</p:attrName>
                                        </p:attrNameLst>
                                      </p:cBhvr>
                                      <p:tavLst>
                                        <p:tav tm="0">
                                          <p:val>
                                            <p:strVal val="#ppt_x+#ppt_w/2"/>
                                          </p:val>
                                        </p:tav>
                                        <p:tav tm="100000">
                                          <p:val>
                                            <p:strVal val="#ppt_x"/>
                                          </p:val>
                                        </p:tav>
                                      </p:tavLst>
                                    </p:anim>
                                    <p:anim calcmode="lin" valueType="num">
                                      <p:cBhvr>
                                        <p:cTn id="41" dur="500" fill="hold"/>
                                        <p:tgtEl>
                                          <p:spTgt spid="25"/>
                                        </p:tgtEl>
                                        <p:attrNameLst>
                                          <p:attrName>ppt_y</p:attrName>
                                        </p:attrNameLst>
                                      </p:cBhvr>
                                      <p:tavLst>
                                        <p:tav tm="0">
                                          <p:val>
                                            <p:strVal val="#ppt_y"/>
                                          </p:val>
                                        </p:tav>
                                        <p:tav tm="100000">
                                          <p:val>
                                            <p:strVal val="#ppt_y"/>
                                          </p:val>
                                        </p:tav>
                                      </p:tavLst>
                                    </p:anim>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strVal val="#ppt_h"/>
                                          </p:val>
                                        </p:tav>
                                        <p:tav tm="100000">
                                          <p:val>
                                            <p:strVal val="#ppt_h"/>
                                          </p:val>
                                        </p:tav>
                                      </p:tavLst>
                                    </p:anim>
                                  </p:childTnLst>
                                </p:cTn>
                              </p:par>
                            </p:childTnLst>
                          </p:cTn>
                        </p:par>
                        <p:par>
                          <p:cTn id="44" fill="hold">
                            <p:stCondLst>
                              <p:cond delay="1000"/>
                            </p:stCondLst>
                            <p:childTnLst>
                              <p:par>
                                <p:cTn id="45" presetID="17" presetClass="entr" presetSubtype="2" fill="hold" nodeType="after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p:cTn id="47" dur="500" fill="hold"/>
                                        <p:tgtEl>
                                          <p:spTgt spid="102"/>
                                        </p:tgtEl>
                                        <p:attrNameLst>
                                          <p:attrName>ppt_x</p:attrName>
                                        </p:attrNameLst>
                                      </p:cBhvr>
                                      <p:tavLst>
                                        <p:tav tm="0">
                                          <p:val>
                                            <p:strVal val="#ppt_x+#ppt_w/2"/>
                                          </p:val>
                                        </p:tav>
                                        <p:tav tm="100000">
                                          <p:val>
                                            <p:strVal val="#ppt_x"/>
                                          </p:val>
                                        </p:tav>
                                      </p:tavLst>
                                    </p:anim>
                                    <p:anim calcmode="lin" valueType="num">
                                      <p:cBhvr>
                                        <p:cTn id="48" dur="500" fill="hold"/>
                                        <p:tgtEl>
                                          <p:spTgt spid="102"/>
                                        </p:tgtEl>
                                        <p:attrNameLst>
                                          <p:attrName>ppt_y</p:attrName>
                                        </p:attrNameLst>
                                      </p:cBhvr>
                                      <p:tavLst>
                                        <p:tav tm="0">
                                          <p:val>
                                            <p:strVal val="#ppt_y"/>
                                          </p:val>
                                        </p:tav>
                                        <p:tav tm="100000">
                                          <p:val>
                                            <p:strVal val="#ppt_y"/>
                                          </p:val>
                                        </p:tav>
                                      </p:tavLst>
                                    </p:anim>
                                    <p:anim calcmode="lin" valueType="num">
                                      <p:cBhvr>
                                        <p:cTn id="49" dur="500" fill="hold"/>
                                        <p:tgtEl>
                                          <p:spTgt spid="102"/>
                                        </p:tgtEl>
                                        <p:attrNameLst>
                                          <p:attrName>ppt_w</p:attrName>
                                        </p:attrNameLst>
                                      </p:cBhvr>
                                      <p:tavLst>
                                        <p:tav tm="0">
                                          <p:val>
                                            <p:fltVal val="0"/>
                                          </p:val>
                                        </p:tav>
                                        <p:tav tm="100000">
                                          <p:val>
                                            <p:strVal val="#ppt_w"/>
                                          </p:val>
                                        </p:tav>
                                      </p:tavLst>
                                    </p:anim>
                                    <p:anim calcmode="lin" valueType="num">
                                      <p:cBhvr>
                                        <p:cTn id="50" dur="500" fill="hold"/>
                                        <p:tgtEl>
                                          <p:spTgt spid="102"/>
                                        </p:tgtEl>
                                        <p:attrNameLst>
                                          <p:attrName>ppt_h</p:attrName>
                                        </p:attrNameLst>
                                      </p:cBhvr>
                                      <p:tavLst>
                                        <p:tav tm="0">
                                          <p:val>
                                            <p:strVal val="#ppt_h"/>
                                          </p:val>
                                        </p:tav>
                                        <p:tav tm="100000">
                                          <p:val>
                                            <p:strVal val="#ppt_h"/>
                                          </p:val>
                                        </p:tav>
                                      </p:tavLst>
                                    </p:anim>
                                  </p:childTnLst>
                                </p:cTn>
                              </p:par>
                            </p:childTnLst>
                          </p:cTn>
                        </p:par>
                        <p:par>
                          <p:cTn id="51" fill="hold">
                            <p:stCondLst>
                              <p:cond delay="1500"/>
                            </p:stCondLst>
                            <p:childTnLst>
                              <p:par>
                                <p:cTn id="52" presetID="10" presetClass="entr" presetSubtype="0"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fade">
                                      <p:cBhvr>
                                        <p:cTn id="54" dur="500"/>
                                        <p:tgtEl>
                                          <p:spTgt spid="100"/>
                                        </p:tgtEl>
                                      </p:cBhvr>
                                    </p:animEffect>
                                  </p:childTnLst>
                                </p:cTn>
                              </p:par>
                            </p:childTnLst>
                          </p:cTn>
                        </p:par>
                      </p:childTnLst>
                    </p:cTn>
                  </p:par>
                  <p:par>
                    <p:cTn id="55" fill="hold">
                      <p:stCondLst>
                        <p:cond delay="indefinite"/>
                      </p:stCondLst>
                      <p:childTnLst>
                        <p:par>
                          <p:cTn id="56" fill="hold">
                            <p:stCondLst>
                              <p:cond delay="0"/>
                            </p:stCondLst>
                            <p:childTnLst>
                              <p:par>
                                <p:cTn id="57" presetID="17" presetClass="entr" presetSubtype="8" fill="hold" grpId="0" nodeType="click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ppt_x</p:attrName>
                                        </p:attrNameLst>
                                      </p:cBhvr>
                                      <p:tavLst>
                                        <p:tav tm="0">
                                          <p:val>
                                            <p:strVal val="#ppt_x-#ppt_w/2"/>
                                          </p:val>
                                        </p:tav>
                                        <p:tav tm="100000">
                                          <p:val>
                                            <p:strVal val="#ppt_x"/>
                                          </p:val>
                                        </p:tav>
                                      </p:tavLst>
                                    </p:anim>
                                    <p:anim calcmode="lin" valueType="num">
                                      <p:cBhvr>
                                        <p:cTn id="60" dur="500" fill="hold"/>
                                        <p:tgtEl>
                                          <p:spTgt spid="45"/>
                                        </p:tgtEl>
                                        <p:attrNameLst>
                                          <p:attrName>ppt_y</p:attrName>
                                        </p:attrNameLst>
                                      </p:cBhvr>
                                      <p:tavLst>
                                        <p:tav tm="0">
                                          <p:val>
                                            <p:strVal val="#ppt_y"/>
                                          </p:val>
                                        </p:tav>
                                        <p:tav tm="100000">
                                          <p:val>
                                            <p:strVal val="#ppt_y"/>
                                          </p:val>
                                        </p:tav>
                                      </p:tavLst>
                                    </p:anim>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strVal val="#ppt_h"/>
                                          </p:val>
                                        </p:tav>
                                        <p:tav tm="100000">
                                          <p:val>
                                            <p:strVal val="#ppt_h"/>
                                          </p:val>
                                        </p:tav>
                                      </p:tavLst>
                                    </p:anim>
                                  </p:childTnLst>
                                </p:cTn>
                              </p:par>
                            </p:childTnLst>
                          </p:cTn>
                        </p:par>
                        <p:par>
                          <p:cTn id="63" fill="hold">
                            <p:stCondLst>
                              <p:cond delay="500"/>
                            </p:stCondLst>
                            <p:childTnLst>
                              <p:par>
                                <p:cTn id="64" presetID="17" presetClass="entr" presetSubtype="2"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p:cTn id="66" dur="500" fill="hold"/>
                                        <p:tgtEl>
                                          <p:spTgt spid="43"/>
                                        </p:tgtEl>
                                        <p:attrNameLst>
                                          <p:attrName>ppt_x</p:attrName>
                                        </p:attrNameLst>
                                      </p:cBhvr>
                                      <p:tavLst>
                                        <p:tav tm="0">
                                          <p:val>
                                            <p:strVal val="#ppt_x+#ppt_w/2"/>
                                          </p:val>
                                        </p:tav>
                                        <p:tav tm="100000">
                                          <p:val>
                                            <p:strVal val="#ppt_x"/>
                                          </p:val>
                                        </p:tav>
                                      </p:tavLst>
                                    </p:anim>
                                    <p:anim calcmode="lin" valueType="num">
                                      <p:cBhvr>
                                        <p:cTn id="67" dur="500" fill="hold"/>
                                        <p:tgtEl>
                                          <p:spTgt spid="43"/>
                                        </p:tgtEl>
                                        <p:attrNameLst>
                                          <p:attrName>ppt_y</p:attrName>
                                        </p:attrNameLst>
                                      </p:cBhvr>
                                      <p:tavLst>
                                        <p:tav tm="0">
                                          <p:val>
                                            <p:strVal val="#ppt_y"/>
                                          </p:val>
                                        </p:tav>
                                        <p:tav tm="100000">
                                          <p:val>
                                            <p:strVal val="#ppt_y"/>
                                          </p:val>
                                        </p:tav>
                                      </p:tavLst>
                                    </p:anim>
                                    <p:anim calcmode="lin" valueType="num">
                                      <p:cBhvr>
                                        <p:cTn id="68" dur="500" fill="hold"/>
                                        <p:tgtEl>
                                          <p:spTgt spid="43"/>
                                        </p:tgtEl>
                                        <p:attrNameLst>
                                          <p:attrName>ppt_w</p:attrName>
                                        </p:attrNameLst>
                                      </p:cBhvr>
                                      <p:tavLst>
                                        <p:tav tm="0">
                                          <p:val>
                                            <p:fltVal val="0"/>
                                          </p:val>
                                        </p:tav>
                                        <p:tav tm="100000">
                                          <p:val>
                                            <p:strVal val="#ppt_w"/>
                                          </p:val>
                                        </p:tav>
                                      </p:tavLst>
                                    </p:anim>
                                    <p:anim calcmode="lin" valueType="num">
                                      <p:cBhvr>
                                        <p:cTn id="69" dur="500" fill="hold"/>
                                        <p:tgtEl>
                                          <p:spTgt spid="43"/>
                                        </p:tgtEl>
                                        <p:attrNameLst>
                                          <p:attrName>ppt_h</p:attrName>
                                        </p:attrNameLst>
                                      </p:cBhvr>
                                      <p:tavLst>
                                        <p:tav tm="0">
                                          <p:val>
                                            <p:strVal val="#ppt_h"/>
                                          </p:val>
                                        </p:tav>
                                        <p:tav tm="100000">
                                          <p:val>
                                            <p:strVal val="#ppt_h"/>
                                          </p:val>
                                        </p:tav>
                                      </p:tavLst>
                                    </p:anim>
                                  </p:childTnLst>
                                </p:cTn>
                              </p:par>
                            </p:childTnLst>
                          </p:cTn>
                        </p:par>
                        <p:par>
                          <p:cTn id="70" fill="hold">
                            <p:stCondLst>
                              <p:cond delay="1000"/>
                            </p:stCondLst>
                            <p:childTnLst>
                              <p:par>
                                <p:cTn id="71" presetID="17" presetClass="entr" presetSubtype="2" fill="hold" grpId="0" nodeType="afterEffect">
                                  <p:stCondLst>
                                    <p:cond delay="0"/>
                                  </p:stCondLst>
                                  <p:childTnLst>
                                    <p:set>
                                      <p:cBhvr>
                                        <p:cTn id="72" dur="1" fill="hold">
                                          <p:stCondLst>
                                            <p:cond delay="0"/>
                                          </p:stCondLst>
                                        </p:cTn>
                                        <p:tgtEl>
                                          <p:spTgt spid="44"/>
                                        </p:tgtEl>
                                        <p:attrNameLst>
                                          <p:attrName>style.visibility</p:attrName>
                                        </p:attrNameLst>
                                      </p:cBhvr>
                                      <p:to>
                                        <p:strVal val="visible"/>
                                      </p:to>
                                    </p:set>
                                    <p:anim calcmode="lin" valueType="num">
                                      <p:cBhvr>
                                        <p:cTn id="73" dur="500" fill="hold"/>
                                        <p:tgtEl>
                                          <p:spTgt spid="44"/>
                                        </p:tgtEl>
                                        <p:attrNameLst>
                                          <p:attrName>ppt_x</p:attrName>
                                        </p:attrNameLst>
                                      </p:cBhvr>
                                      <p:tavLst>
                                        <p:tav tm="0">
                                          <p:val>
                                            <p:strVal val="#ppt_x+#ppt_w/2"/>
                                          </p:val>
                                        </p:tav>
                                        <p:tav tm="100000">
                                          <p:val>
                                            <p:strVal val="#ppt_x"/>
                                          </p:val>
                                        </p:tav>
                                      </p:tavLst>
                                    </p:anim>
                                    <p:anim calcmode="lin" valueType="num">
                                      <p:cBhvr>
                                        <p:cTn id="74" dur="500" fill="hold"/>
                                        <p:tgtEl>
                                          <p:spTgt spid="44"/>
                                        </p:tgtEl>
                                        <p:attrNameLst>
                                          <p:attrName>ppt_y</p:attrName>
                                        </p:attrNameLst>
                                      </p:cBhvr>
                                      <p:tavLst>
                                        <p:tav tm="0">
                                          <p:val>
                                            <p:strVal val="#ppt_y"/>
                                          </p:val>
                                        </p:tav>
                                        <p:tav tm="100000">
                                          <p:val>
                                            <p:strVal val="#ppt_y"/>
                                          </p:val>
                                        </p:tav>
                                      </p:tavLst>
                                    </p:anim>
                                    <p:anim calcmode="lin" valueType="num">
                                      <p:cBhvr>
                                        <p:cTn id="75" dur="500" fill="hold"/>
                                        <p:tgtEl>
                                          <p:spTgt spid="44"/>
                                        </p:tgtEl>
                                        <p:attrNameLst>
                                          <p:attrName>ppt_w</p:attrName>
                                        </p:attrNameLst>
                                      </p:cBhvr>
                                      <p:tavLst>
                                        <p:tav tm="0">
                                          <p:val>
                                            <p:fltVal val="0"/>
                                          </p:val>
                                        </p:tav>
                                        <p:tav tm="100000">
                                          <p:val>
                                            <p:strVal val="#ppt_w"/>
                                          </p:val>
                                        </p:tav>
                                      </p:tavLst>
                                    </p:anim>
                                    <p:anim calcmode="lin" valueType="num">
                                      <p:cBhvr>
                                        <p:cTn id="76" dur="500" fill="hold"/>
                                        <p:tgtEl>
                                          <p:spTgt spid="44"/>
                                        </p:tgtEl>
                                        <p:attrNameLst>
                                          <p:attrName>ppt_h</p:attrName>
                                        </p:attrNameLst>
                                      </p:cBhvr>
                                      <p:tavLst>
                                        <p:tav tm="0">
                                          <p:val>
                                            <p:strVal val="#ppt_h"/>
                                          </p:val>
                                        </p:tav>
                                        <p:tav tm="100000">
                                          <p:val>
                                            <p:strVal val="#ppt_h"/>
                                          </p:val>
                                        </p:tav>
                                      </p:tavLst>
                                    </p:anim>
                                  </p:childTnLst>
                                </p:cTn>
                              </p:par>
                            </p:childTnLst>
                          </p:cTn>
                        </p:par>
                        <p:par>
                          <p:cTn id="77" fill="hold">
                            <p:stCondLst>
                              <p:cond delay="1500"/>
                            </p:stCondLst>
                            <p:childTnLst>
                              <p:par>
                                <p:cTn id="78" presetID="10" presetClass="entr" presetSubtype="0" fill="hold" grpId="0" nodeType="afterEffect">
                                  <p:stCondLst>
                                    <p:cond delay="0"/>
                                  </p:stCondLst>
                                  <p:childTnLst>
                                    <p:set>
                                      <p:cBhvr>
                                        <p:cTn id="79" dur="1" fill="hold">
                                          <p:stCondLst>
                                            <p:cond delay="0"/>
                                          </p:stCondLst>
                                        </p:cTn>
                                        <p:tgtEl>
                                          <p:spTgt spid="109"/>
                                        </p:tgtEl>
                                        <p:attrNameLst>
                                          <p:attrName>style.visibility</p:attrName>
                                        </p:attrNameLst>
                                      </p:cBhvr>
                                      <p:to>
                                        <p:strVal val="visible"/>
                                      </p:to>
                                    </p:set>
                                    <p:animEffect transition="in" filter="fade">
                                      <p:cBhvr>
                                        <p:cTn id="80" dur="500"/>
                                        <p:tgtEl>
                                          <p:spTgt spid="109"/>
                                        </p:tgtEl>
                                      </p:cBhvr>
                                    </p:animEffect>
                                  </p:childTnLst>
                                </p:cTn>
                              </p:par>
                            </p:childTnLst>
                          </p:cTn>
                        </p:par>
                      </p:childTnLst>
                    </p:cTn>
                  </p:par>
                  <p:par>
                    <p:cTn id="81" fill="hold">
                      <p:stCondLst>
                        <p:cond delay="indefinite"/>
                      </p:stCondLst>
                      <p:childTnLst>
                        <p:par>
                          <p:cTn id="82" fill="hold">
                            <p:stCondLst>
                              <p:cond delay="0"/>
                            </p:stCondLst>
                            <p:childTnLst>
                              <p:par>
                                <p:cTn id="83" presetID="17" presetClass="entr" presetSubtype="8" fill="hold" grpId="0" nodeType="clickEffect">
                                  <p:stCondLst>
                                    <p:cond delay="0"/>
                                  </p:stCondLst>
                                  <p:childTnLst>
                                    <p:set>
                                      <p:cBhvr>
                                        <p:cTn id="84" dur="1" fill="hold">
                                          <p:stCondLst>
                                            <p:cond delay="0"/>
                                          </p:stCondLst>
                                        </p:cTn>
                                        <p:tgtEl>
                                          <p:spTgt spid="63"/>
                                        </p:tgtEl>
                                        <p:attrNameLst>
                                          <p:attrName>style.visibility</p:attrName>
                                        </p:attrNameLst>
                                      </p:cBhvr>
                                      <p:to>
                                        <p:strVal val="visible"/>
                                      </p:to>
                                    </p:set>
                                    <p:anim calcmode="lin" valueType="num">
                                      <p:cBhvr>
                                        <p:cTn id="85" dur="500" fill="hold"/>
                                        <p:tgtEl>
                                          <p:spTgt spid="63"/>
                                        </p:tgtEl>
                                        <p:attrNameLst>
                                          <p:attrName>ppt_x</p:attrName>
                                        </p:attrNameLst>
                                      </p:cBhvr>
                                      <p:tavLst>
                                        <p:tav tm="0">
                                          <p:val>
                                            <p:strVal val="#ppt_x-#ppt_w/2"/>
                                          </p:val>
                                        </p:tav>
                                        <p:tav tm="100000">
                                          <p:val>
                                            <p:strVal val="#ppt_x"/>
                                          </p:val>
                                        </p:tav>
                                      </p:tavLst>
                                    </p:anim>
                                    <p:anim calcmode="lin" valueType="num">
                                      <p:cBhvr>
                                        <p:cTn id="86" dur="500" fill="hold"/>
                                        <p:tgtEl>
                                          <p:spTgt spid="63"/>
                                        </p:tgtEl>
                                        <p:attrNameLst>
                                          <p:attrName>ppt_y</p:attrName>
                                        </p:attrNameLst>
                                      </p:cBhvr>
                                      <p:tavLst>
                                        <p:tav tm="0">
                                          <p:val>
                                            <p:strVal val="#ppt_y"/>
                                          </p:val>
                                        </p:tav>
                                        <p:tav tm="100000">
                                          <p:val>
                                            <p:strVal val="#ppt_y"/>
                                          </p:val>
                                        </p:tav>
                                      </p:tavLst>
                                    </p:anim>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strVal val="#ppt_h"/>
                                          </p:val>
                                        </p:tav>
                                        <p:tav tm="100000">
                                          <p:val>
                                            <p:strVal val="#ppt_h"/>
                                          </p:val>
                                        </p:tav>
                                      </p:tavLst>
                                    </p:anim>
                                  </p:childTnLst>
                                </p:cTn>
                              </p:par>
                            </p:childTnLst>
                          </p:cTn>
                        </p:par>
                        <p:par>
                          <p:cTn id="89" fill="hold">
                            <p:stCondLst>
                              <p:cond delay="500"/>
                            </p:stCondLst>
                            <p:childTnLst>
                              <p:par>
                                <p:cTn id="90" presetID="17" presetClass="entr" presetSubtype="2" fill="hold" grpId="0" nodeType="afterEffect">
                                  <p:stCondLst>
                                    <p:cond delay="0"/>
                                  </p:stCondLst>
                                  <p:childTnLst>
                                    <p:set>
                                      <p:cBhvr>
                                        <p:cTn id="91" dur="1" fill="hold">
                                          <p:stCondLst>
                                            <p:cond delay="0"/>
                                          </p:stCondLst>
                                        </p:cTn>
                                        <p:tgtEl>
                                          <p:spTgt spid="61"/>
                                        </p:tgtEl>
                                        <p:attrNameLst>
                                          <p:attrName>style.visibility</p:attrName>
                                        </p:attrNameLst>
                                      </p:cBhvr>
                                      <p:to>
                                        <p:strVal val="visible"/>
                                      </p:to>
                                    </p:set>
                                    <p:anim calcmode="lin" valueType="num">
                                      <p:cBhvr>
                                        <p:cTn id="92" dur="500" fill="hold"/>
                                        <p:tgtEl>
                                          <p:spTgt spid="61"/>
                                        </p:tgtEl>
                                        <p:attrNameLst>
                                          <p:attrName>ppt_x</p:attrName>
                                        </p:attrNameLst>
                                      </p:cBhvr>
                                      <p:tavLst>
                                        <p:tav tm="0">
                                          <p:val>
                                            <p:strVal val="#ppt_x+#ppt_w/2"/>
                                          </p:val>
                                        </p:tav>
                                        <p:tav tm="100000">
                                          <p:val>
                                            <p:strVal val="#ppt_x"/>
                                          </p:val>
                                        </p:tav>
                                      </p:tavLst>
                                    </p:anim>
                                    <p:anim calcmode="lin" valueType="num">
                                      <p:cBhvr>
                                        <p:cTn id="93" dur="500" fill="hold"/>
                                        <p:tgtEl>
                                          <p:spTgt spid="61"/>
                                        </p:tgtEl>
                                        <p:attrNameLst>
                                          <p:attrName>ppt_y</p:attrName>
                                        </p:attrNameLst>
                                      </p:cBhvr>
                                      <p:tavLst>
                                        <p:tav tm="0">
                                          <p:val>
                                            <p:strVal val="#ppt_y"/>
                                          </p:val>
                                        </p:tav>
                                        <p:tav tm="100000">
                                          <p:val>
                                            <p:strVal val="#ppt_y"/>
                                          </p:val>
                                        </p:tav>
                                      </p:tavLst>
                                    </p:anim>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strVal val="#ppt_h"/>
                                          </p:val>
                                        </p:tav>
                                        <p:tav tm="100000">
                                          <p:val>
                                            <p:strVal val="#ppt_h"/>
                                          </p:val>
                                        </p:tav>
                                      </p:tavLst>
                                    </p:anim>
                                  </p:childTnLst>
                                </p:cTn>
                              </p:par>
                            </p:childTnLst>
                          </p:cTn>
                        </p:par>
                        <p:par>
                          <p:cTn id="96" fill="hold">
                            <p:stCondLst>
                              <p:cond delay="1000"/>
                            </p:stCondLst>
                            <p:childTnLst>
                              <p:par>
                                <p:cTn id="97" presetID="17" presetClass="entr" presetSubtype="2" fill="hold" grpId="0" nodeType="afterEffect">
                                  <p:stCondLst>
                                    <p:cond delay="0"/>
                                  </p:stCondLst>
                                  <p:childTnLst>
                                    <p:set>
                                      <p:cBhvr>
                                        <p:cTn id="98" dur="1" fill="hold">
                                          <p:stCondLst>
                                            <p:cond delay="0"/>
                                          </p:stCondLst>
                                        </p:cTn>
                                        <p:tgtEl>
                                          <p:spTgt spid="62"/>
                                        </p:tgtEl>
                                        <p:attrNameLst>
                                          <p:attrName>style.visibility</p:attrName>
                                        </p:attrNameLst>
                                      </p:cBhvr>
                                      <p:to>
                                        <p:strVal val="visible"/>
                                      </p:to>
                                    </p:set>
                                    <p:anim calcmode="lin" valueType="num">
                                      <p:cBhvr>
                                        <p:cTn id="99" dur="500" fill="hold"/>
                                        <p:tgtEl>
                                          <p:spTgt spid="62"/>
                                        </p:tgtEl>
                                        <p:attrNameLst>
                                          <p:attrName>ppt_x</p:attrName>
                                        </p:attrNameLst>
                                      </p:cBhvr>
                                      <p:tavLst>
                                        <p:tav tm="0">
                                          <p:val>
                                            <p:strVal val="#ppt_x+#ppt_w/2"/>
                                          </p:val>
                                        </p:tav>
                                        <p:tav tm="100000">
                                          <p:val>
                                            <p:strVal val="#ppt_x"/>
                                          </p:val>
                                        </p:tav>
                                      </p:tavLst>
                                    </p:anim>
                                    <p:anim calcmode="lin" valueType="num">
                                      <p:cBhvr>
                                        <p:cTn id="100" dur="500" fill="hold"/>
                                        <p:tgtEl>
                                          <p:spTgt spid="62"/>
                                        </p:tgtEl>
                                        <p:attrNameLst>
                                          <p:attrName>ppt_y</p:attrName>
                                        </p:attrNameLst>
                                      </p:cBhvr>
                                      <p:tavLst>
                                        <p:tav tm="0">
                                          <p:val>
                                            <p:strVal val="#ppt_y"/>
                                          </p:val>
                                        </p:tav>
                                        <p:tav tm="100000">
                                          <p:val>
                                            <p:strVal val="#ppt_y"/>
                                          </p:val>
                                        </p:tav>
                                      </p:tavLst>
                                    </p:anim>
                                    <p:anim calcmode="lin" valueType="num">
                                      <p:cBhvr>
                                        <p:cTn id="101" dur="500" fill="hold"/>
                                        <p:tgtEl>
                                          <p:spTgt spid="62"/>
                                        </p:tgtEl>
                                        <p:attrNameLst>
                                          <p:attrName>ppt_w</p:attrName>
                                        </p:attrNameLst>
                                      </p:cBhvr>
                                      <p:tavLst>
                                        <p:tav tm="0">
                                          <p:val>
                                            <p:fltVal val="0"/>
                                          </p:val>
                                        </p:tav>
                                        <p:tav tm="100000">
                                          <p:val>
                                            <p:strVal val="#ppt_w"/>
                                          </p:val>
                                        </p:tav>
                                      </p:tavLst>
                                    </p:anim>
                                    <p:anim calcmode="lin" valueType="num">
                                      <p:cBhvr>
                                        <p:cTn id="102" dur="500" fill="hold"/>
                                        <p:tgtEl>
                                          <p:spTgt spid="62"/>
                                        </p:tgtEl>
                                        <p:attrNameLst>
                                          <p:attrName>ppt_h</p:attrName>
                                        </p:attrNameLst>
                                      </p:cBhvr>
                                      <p:tavLst>
                                        <p:tav tm="0">
                                          <p:val>
                                            <p:strVal val="#ppt_h"/>
                                          </p:val>
                                        </p:tav>
                                        <p:tav tm="100000">
                                          <p:val>
                                            <p:strVal val="#ppt_h"/>
                                          </p:val>
                                        </p:tav>
                                      </p:tavLst>
                                    </p:anim>
                                  </p:childTnLst>
                                </p:cTn>
                              </p:par>
                            </p:childTnLst>
                          </p:cTn>
                        </p:par>
                        <p:par>
                          <p:cTn id="103" fill="hold">
                            <p:stCondLst>
                              <p:cond delay="1500"/>
                            </p:stCondLst>
                            <p:childTnLst>
                              <p:par>
                                <p:cTn id="104" presetID="10" presetClass="entr" presetSubtype="0" fill="hold" grpId="0" nodeType="afterEffect">
                                  <p:stCondLst>
                                    <p:cond delay="0"/>
                                  </p:stCondLst>
                                  <p:childTnLst>
                                    <p:set>
                                      <p:cBhvr>
                                        <p:cTn id="105" dur="1" fill="hold">
                                          <p:stCondLst>
                                            <p:cond delay="0"/>
                                          </p:stCondLst>
                                        </p:cTn>
                                        <p:tgtEl>
                                          <p:spTgt spid="110"/>
                                        </p:tgtEl>
                                        <p:attrNameLst>
                                          <p:attrName>style.visibility</p:attrName>
                                        </p:attrNameLst>
                                      </p:cBhvr>
                                      <p:to>
                                        <p:strVal val="visible"/>
                                      </p:to>
                                    </p:set>
                                    <p:animEffect transition="in" filter="fade">
                                      <p:cBhvr>
                                        <p:cTn id="106" dur="500"/>
                                        <p:tgtEl>
                                          <p:spTgt spid="110"/>
                                        </p:tgtEl>
                                      </p:cBhvr>
                                    </p:animEffect>
                                  </p:childTnLst>
                                </p:cTn>
                              </p:par>
                            </p:childTnLst>
                          </p:cTn>
                        </p:par>
                      </p:childTnLst>
                    </p:cTn>
                  </p:par>
                  <p:par>
                    <p:cTn id="107" fill="hold">
                      <p:stCondLst>
                        <p:cond delay="indefinite"/>
                      </p:stCondLst>
                      <p:childTnLst>
                        <p:par>
                          <p:cTn id="108" fill="hold">
                            <p:stCondLst>
                              <p:cond delay="0"/>
                            </p:stCondLst>
                            <p:childTnLst>
                              <p:par>
                                <p:cTn id="109" presetID="17" presetClass="entr" presetSubtype="2" fill="hold" grpId="0" nodeType="click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p:cTn id="111" dur="500" fill="hold"/>
                                        <p:tgtEl>
                                          <p:spTgt spid="9"/>
                                        </p:tgtEl>
                                        <p:attrNameLst>
                                          <p:attrName>ppt_x</p:attrName>
                                        </p:attrNameLst>
                                      </p:cBhvr>
                                      <p:tavLst>
                                        <p:tav tm="0">
                                          <p:val>
                                            <p:strVal val="#ppt_x+#ppt_w/2"/>
                                          </p:val>
                                        </p:tav>
                                        <p:tav tm="100000">
                                          <p:val>
                                            <p:strVal val="#ppt_x"/>
                                          </p:val>
                                        </p:tav>
                                      </p:tavLst>
                                    </p:anim>
                                    <p:anim calcmode="lin" valueType="num">
                                      <p:cBhvr>
                                        <p:cTn id="112" dur="500" fill="hold"/>
                                        <p:tgtEl>
                                          <p:spTgt spid="9"/>
                                        </p:tgtEl>
                                        <p:attrNameLst>
                                          <p:attrName>ppt_y</p:attrName>
                                        </p:attrNameLst>
                                      </p:cBhvr>
                                      <p:tavLst>
                                        <p:tav tm="0">
                                          <p:val>
                                            <p:strVal val="#ppt_y"/>
                                          </p:val>
                                        </p:tav>
                                        <p:tav tm="100000">
                                          <p:val>
                                            <p:strVal val="#ppt_y"/>
                                          </p:val>
                                        </p:tav>
                                      </p:tavLst>
                                    </p:anim>
                                    <p:anim calcmode="lin" valueType="num">
                                      <p:cBhvr>
                                        <p:cTn id="113" dur="500" fill="hold"/>
                                        <p:tgtEl>
                                          <p:spTgt spid="9"/>
                                        </p:tgtEl>
                                        <p:attrNameLst>
                                          <p:attrName>ppt_w</p:attrName>
                                        </p:attrNameLst>
                                      </p:cBhvr>
                                      <p:tavLst>
                                        <p:tav tm="0">
                                          <p:val>
                                            <p:fltVal val="0"/>
                                          </p:val>
                                        </p:tav>
                                        <p:tav tm="100000">
                                          <p:val>
                                            <p:strVal val="#ppt_w"/>
                                          </p:val>
                                        </p:tav>
                                      </p:tavLst>
                                    </p:anim>
                                    <p:anim calcmode="lin" valueType="num">
                                      <p:cBhvr>
                                        <p:cTn id="114" dur="500" fill="hold"/>
                                        <p:tgtEl>
                                          <p:spTgt spid="9"/>
                                        </p:tgtEl>
                                        <p:attrNameLst>
                                          <p:attrName>ppt_h</p:attrName>
                                        </p:attrNameLst>
                                      </p:cBhvr>
                                      <p:tavLst>
                                        <p:tav tm="0">
                                          <p:val>
                                            <p:strVal val="#ppt_h"/>
                                          </p:val>
                                        </p:tav>
                                        <p:tav tm="100000">
                                          <p:val>
                                            <p:strVal val="#ppt_h"/>
                                          </p:val>
                                        </p:tav>
                                      </p:tavLst>
                                    </p:anim>
                                  </p:childTnLst>
                                </p:cTn>
                              </p:par>
                            </p:childTnLst>
                          </p:cTn>
                        </p:par>
                        <p:par>
                          <p:cTn id="115" fill="hold">
                            <p:stCondLst>
                              <p:cond delay="500"/>
                            </p:stCondLst>
                            <p:childTnLst>
                              <p:par>
                                <p:cTn id="116" presetID="17" presetClass="entr" presetSubtype="8" fill="hold" grpId="0" nodeType="afterEffect">
                                  <p:stCondLst>
                                    <p:cond delay="0"/>
                                  </p:stCondLst>
                                  <p:childTnLst>
                                    <p:set>
                                      <p:cBhvr>
                                        <p:cTn id="117" dur="1" fill="hold">
                                          <p:stCondLst>
                                            <p:cond delay="0"/>
                                          </p:stCondLst>
                                        </p:cTn>
                                        <p:tgtEl>
                                          <p:spTgt spid="7"/>
                                        </p:tgtEl>
                                        <p:attrNameLst>
                                          <p:attrName>style.visibility</p:attrName>
                                        </p:attrNameLst>
                                      </p:cBhvr>
                                      <p:to>
                                        <p:strVal val="visible"/>
                                      </p:to>
                                    </p:set>
                                    <p:anim calcmode="lin" valueType="num">
                                      <p:cBhvr>
                                        <p:cTn id="118" dur="500" fill="hold"/>
                                        <p:tgtEl>
                                          <p:spTgt spid="7"/>
                                        </p:tgtEl>
                                        <p:attrNameLst>
                                          <p:attrName>ppt_x</p:attrName>
                                        </p:attrNameLst>
                                      </p:cBhvr>
                                      <p:tavLst>
                                        <p:tav tm="0">
                                          <p:val>
                                            <p:strVal val="#ppt_x-#ppt_w/2"/>
                                          </p:val>
                                        </p:tav>
                                        <p:tav tm="100000">
                                          <p:val>
                                            <p:strVal val="#ppt_x"/>
                                          </p:val>
                                        </p:tav>
                                      </p:tavLst>
                                    </p:anim>
                                    <p:anim calcmode="lin" valueType="num">
                                      <p:cBhvr>
                                        <p:cTn id="119" dur="500" fill="hold"/>
                                        <p:tgtEl>
                                          <p:spTgt spid="7"/>
                                        </p:tgtEl>
                                        <p:attrNameLst>
                                          <p:attrName>ppt_y</p:attrName>
                                        </p:attrNameLst>
                                      </p:cBhvr>
                                      <p:tavLst>
                                        <p:tav tm="0">
                                          <p:val>
                                            <p:strVal val="#ppt_y"/>
                                          </p:val>
                                        </p:tav>
                                        <p:tav tm="100000">
                                          <p:val>
                                            <p:strVal val="#ppt_y"/>
                                          </p:val>
                                        </p:tav>
                                      </p:tavLst>
                                    </p:anim>
                                    <p:anim calcmode="lin" valueType="num">
                                      <p:cBhvr>
                                        <p:cTn id="120" dur="500" fill="hold"/>
                                        <p:tgtEl>
                                          <p:spTgt spid="7"/>
                                        </p:tgtEl>
                                        <p:attrNameLst>
                                          <p:attrName>ppt_w</p:attrName>
                                        </p:attrNameLst>
                                      </p:cBhvr>
                                      <p:tavLst>
                                        <p:tav tm="0">
                                          <p:val>
                                            <p:fltVal val="0"/>
                                          </p:val>
                                        </p:tav>
                                        <p:tav tm="100000">
                                          <p:val>
                                            <p:strVal val="#ppt_w"/>
                                          </p:val>
                                        </p:tav>
                                      </p:tavLst>
                                    </p:anim>
                                    <p:anim calcmode="lin" valueType="num">
                                      <p:cBhvr>
                                        <p:cTn id="121" dur="500" fill="hold"/>
                                        <p:tgtEl>
                                          <p:spTgt spid="7"/>
                                        </p:tgtEl>
                                        <p:attrNameLst>
                                          <p:attrName>ppt_h</p:attrName>
                                        </p:attrNameLst>
                                      </p:cBhvr>
                                      <p:tavLst>
                                        <p:tav tm="0">
                                          <p:val>
                                            <p:strVal val="#ppt_h"/>
                                          </p:val>
                                        </p:tav>
                                        <p:tav tm="100000">
                                          <p:val>
                                            <p:strVal val="#ppt_h"/>
                                          </p:val>
                                        </p:tav>
                                      </p:tavLst>
                                    </p:anim>
                                  </p:childTnLst>
                                </p:cTn>
                              </p:par>
                            </p:childTnLst>
                          </p:cTn>
                        </p:par>
                        <p:par>
                          <p:cTn id="122" fill="hold">
                            <p:stCondLst>
                              <p:cond delay="1000"/>
                            </p:stCondLst>
                            <p:childTnLst>
                              <p:par>
                                <p:cTn id="123" presetID="17" presetClass="entr" presetSubtype="8" fill="hold" nodeType="afterEffect">
                                  <p:stCondLst>
                                    <p:cond delay="0"/>
                                  </p:stCondLst>
                                  <p:childTnLst>
                                    <p:set>
                                      <p:cBhvr>
                                        <p:cTn id="124" dur="1" fill="hold">
                                          <p:stCondLst>
                                            <p:cond delay="0"/>
                                          </p:stCondLst>
                                        </p:cTn>
                                        <p:tgtEl>
                                          <p:spTgt spid="108"/>
                                        </p:tgtEl>
                                        <p:attrNameLst>
                                          <p:attrName>style.visibility</p:attrName>
                                        </p:attrNameLst>
                                      </p:cBhvr>
                                      <p:to>
                                        <p:strVal val="visible"/>
                                      </p:to>
                                    </p:set>
                                    <p:anim calcmode="lin" valueType="num">
                                      <p:cBhvr>
                                        <p:cTn id="125" dur="500" fill="hold"/>
                                        <p:tgtEl>
                                          <p:spTgt spid="108"/>
                                        </p:tgtEl>
                                        <p:attrNameLst>
                                          <p:attrName>ppt_x</p:attrName>
                                        </p:attrNameLst>
                                      </p:cBhvr>
                                      <p:tavLst>
                                        <p:tav tm="0">
                                          <p:val>
                                            <p:strVal val="#ppt_x-#ppt_w/2"/>
                                          </p:val>
                                        </p:tav>
                                        <p:tav tm="100000">
                                          <p:val>
                                            <p:strVal val="#ppt_x"/>
                                          </p:val>
                                        </p:tav>
                                      </p:tavLst>
                                    </p:anim>
                                    <p:anim calcmode="lin" valueType="num">
                                      <p:cBhvr>
                                        <p:cTn id="126" dur="500" fill="hold"/>
                                        <p:tgtEl>
                                          <p:spTgt spid="108"/>
                                        </p:tgtEl>
                                        <p:attrNameLst>
                                          <p:attrName>ppt_y</p:attrName>
                                        </p:attrNameLst>
                                      </p:cBhvr>
                                      <p:tavLst>
                                        <p:tav tm="0">
                                          <p:val>
                                            <p:strVal val="#ppt_y"/>
                                          </p:val>
                                        </p:tav>
                                        <p:tav tm="100000">
                                          <p:val>
                                            <p:strVal val="#ppt_y"/>
                                          </p:val>
                                        </p:tav>
                                      </p:tavLst>
                                    </p:anim>
                                    <p:anim calcmode="lin" valueType="num">
                                      <p:cBhvr>
                                        <p:cTn id="127" dur="500" fill="hold"/>
                                        <p:tgtEl>
                                          <p:spTgt spid="108"/>
                                        </p:tgtEl>
                                        <p:attrNameLst>
                                          <p:attrName>ppt_w</p:attrName>
                                        </p:attrNameLst>
                                      </p:cBhvr>
                                      <p:tavLst>
                                        <p:tav tm="0">
                                          <p:val>
                                            <p:fltVal val="0"/>
                                          </p:val>
                                        </p:tav>
                                        <p:tav tm="100000">
                                          <p:val>
                                            <p:strVal val="#ppt_w"/>
                                          </p:val>
                                        </p:tav>
                                      </p:tavLst>
                                    </p:anim>
                                    <p:anim calcmode="lin" valueType="num">
                                      <p:cBhvr>
                                        <p:cTn id="128" dur="500" fill="hold"/>
                                        <p:tgtEl>
                                          <p:spTgt spid="108"/>
                                        </p:tgtEl>
                                        <p:attrNameLst>
                                          <p:attrName>ppt_h</p:attrName>
                                        </p:attrNameLst>
                                      </p:cBhvr>
                                      <p:tavLst>
                                        <p:tav tm="0">
                                          <p:val>
                                            <p:strVal val="#ppt_h"/>
                                          </p:val>
                                        </p:tav>
                                        <p:tav tm="100000">
                                          <p:val>
                                            <p:strVal val="#ppt_h"/>
                                          </p:val>
                                        </p:tav>
                                      </p:tavLst>
                                    </p:anim>
                                  </p:childTnLst>
                                </p:cTn>
                              </p:par>
                            </p:childTnLst>
                          </p:cTn>
                        </p:par>
                        <p:par>
                          <p:cTn id="129" fill="hold">
                            <p:stCondLst>
                              <p:cond delay="1500"/>
                            </p:stCondLst>
                            <p:childTnLst>
                              <p:par>
                                <p:cTn id="130" presetID="10" presetClass="entr" presetSubtype="0" fill="hold" grpId="0" nodeType="afterEffect">
                                  <p:stCondLst>
                                    <p:cond delay="0"/>
                                  </p:stCondLst>
                                  <p:childTnLst>
                                    <p:set>
                                      <p:cBhvr>
                                        <p:cTn id="131" dur="1" fill="hold">
                                          <p:stCondLst>
                                            <p:cond delay="0"/>
                                          </p:stCondLst>
                                        </p:cTn>
                                        <p:tgtEl>
                                          <p:spTgt spid="99"/>
                                        </p:tgtEl>
                                        <p:attrNameLst>
                                          <p:attrName>style.visibility</p:attrName>
                                        </p:attrNameLst>
                                      </p:cBhvr>
                                      <p:to>
                                        <p:strVal val="visible"/>
                                      </p:to>
                                    </p:set>
                                    <p:animEffect transition="in" filter="fade">
                                      <p:cBhvr>
                                        <p:cTn id="132" dur="500"/>
                                        <p:tgtEl>
                                          <p:spTgt spid="99"/>
                                        </p:tgtEl>
                                      </p:cBhvr>
                                    </p:animEffect>
                                  </p:childTnLst>
                                </p:cTn>
                              </p:par>
                            </p:childTnLst>
                          </p:cTn>
                        </p:par>
                      </p:childTnLst>
                    </p:cTn>
                  </p:par>
                  <p:par>
                    <p:cTn id="133" fill="hold">
                      <p:stCondLst>
                        <p:cond delay="indefinite"/>
                      </p:stCondLst>
                      <p:childTnLst>
                        <p:par>
                          <p:cTn id="134" fill="hold">
                            <p:stCondLst>
                              <p:cond delay="0"/>
                            </p:stCondLst>
                            <p:childTnLst>
                              <p:par>
                                <p:cTn id="135" presetID="17" presetClass="entr" presetSubtype="2" fill="hold" grpId="0" nodeType="clickEffect">
                                  <p:stCondLst>
                                    <p:cond delay="0"/>
                                  </p:stCondLst>
                                  <p:childTnLst>
                                    <p:set>
                                      <p:cBhvr>
                                        <p:cTn id="136" dur="1" fill="hold">
                                          <p:stCondLst>
                                            <p:cond delay="0"/>
                                          </p:stCondLst>
                                        </p:cTn>
                                        <p:tgtEl>
                                          <p:spTgt spid="30"/>
                                        </p:tgtEl>
                                        <p:attrNameLst>
                                          <p:attrName>style.visibility</p:attrName>
                                        </p:attrNameLst>
                                      </p:cBhvr>
                                      <p:to>
                                        <p:strVal val="visible"/>
                                      </p:to>
                                    </p:set>
                                    <p:anim calcmode="lin" valueType="num">
                                      <p:cBhvr>
                                        <p:cTn id="137" dur="500" fill="hold"/>
                                        <p:tgtEl>
                                          <p:spTgt spid="30"/>
                                        </p:tgtEl>
                                        <p:attrNameLst>
                                          <p:attrName>ppt_x</p:attrName>
                                        </p:attrNameLst>
                                      </p:cBhvr>
                                      <p:tavLst>
                                        <p:tav tm="0">
                                          <p:val>
                                            <p:strVal val="#ppt_x+#ppt_w/2"/>
                                          </p:val>
                                        </p:tav>
                                        <p:tav tm="100000">
                                          <p:val>
                                            <p:strVal val="#ppt_x"/>
                                          </p:val>
                                        </p:tav>
                                      </p:tavLst>
                                    </p:anim>
                                    <p:anim calcmode="lin" valueType="num">
                                      <p:cBhvr>
                                        <p:cTn id="138" dur="500" fill="hold"/>
                                        <p:tgtEl>
                                          <p:spTgt spid="30"/>
                                        </p:tgtEl>
                                        <p:attrNameLst>
                                          <p:attrName>ppt_y</p:attrName>
                                        </p:attrNameLst>
                                      </p:cBhvr>
                                      <p:tavLst>
                                        <p:tav tm="0">
                                          <p:val>
                                            <p:strVal val="#ppt_y"/>
                                          </p:val>
                                        </p:tav>
                                        <p:tav tm="100000">
                                          <p:val>
                                            <p:strVal val="#ppt_y"/>
                                          </p:val>
                                        </p:tav>
                                      </p:tavLst>
                                    </p:anim>
                                    <p:anim calcmode="lin" valueType="num">
                                      <p:cBhvr>
                                        <p:cTn id="139" dur="500" fill="hold"/>
                                        <p:tgtEl>
                                          <p:spTgt spid="30"/>
                                        </p:tgtEl>
                                        <p:attrNameLst>
                                          <p:attrName>ppt_w</p:attrName>
                                        </p:attrNameLst>
                                      </p:cBhvr>
                                      <p:tavLst>
                                        <p:tav tm="0">
                                          <p:val>
                                            <p:fltVal val="0"/>
                                          </p:val>
                                        </p:tav>
                                        <p:tav tm="100000">
                                          <p:val>
                                            <p:strVal val="#ppt_w"/>
                                          </p:val>
                                        </p:tav>
                                      </p:tavLst>
                                    </p:anim>
                                    <p:anim calcmode="lin" valueType="num">
                                      <p:cBhvr>
                                        <p:cTn id="140" dur="500" fill="hold"/>
                                        <p:tgtEl>
                                          <p:spTgt spid="30"/>
                                        </p:tgtEl>
                                        <p:attrNameLst>
                                          <p:attrName>ppt_h</p:attrName>
                                        </p:attrNameLst>
                                      </p:cBhvr>
                                      <p:tavLst>
                                        <p:tav tm="0">
                                          <p:val>
                                            <p:strVal val="#ppt_h"/>
                                          </p:val>
                                        </p:tav>
                                        <p:tav tm="100000">
                                          <p:val>
                                            <p:strVal val="#ppt_h"/>
                                          </p:val>
                                        </p:tav>
                                      </p:tavLst>
                                    </p:anim>
                                  </p:childTnLst>
                                </p:cTn>
                              </p:par>
                            </p:childTnLst>
                          </p:cTn>
                        </p:par>
                        <p:par>
                          <p:cTn id="141" fill="hold">
                            <p:stCondLst>
                              <p:cond delay="500"/>
                            </p:stCondLst>
                            <p:childTnLst>
                              <p:par>
                                <p:cTn id="142" presetID="17" presetClass="entr" presetSubtype="8" fill="hold" grpId="0" nodeType="afterEffect">
                                  <p:stCondLst>
                                    <p:cond delay="0"/>
                                  </p:stCondLst>
                                  <p:childTnLst>
                                    <p:set>
                                      <p:cBhvr>
                                        <p:cTn id="143" dur="1" fill="hold">
                                          <p:stCondLst>
                                            <p:cond delay="0"/>
                                          </p:stCondLst>
                                        </p:cTn>
                                        <p:tgtEl>
                                          <p:spTgt spid="28"/>
                                        </p:tgtEl>
                                        <p:attrNameLst>
                                          <p:attrName>style.visibility</p:attrName>
                                        </p:attrNameLst>
                                      </p:cBhvr>
                                      <p:to>
                                        <p:strVal val="visible"/>
                                      </p:to>
                                    </p:set>
                                    <p:anim calcmode="lin" valueType="num">
                                      <p:cBhvr>
                                        <p:cTn id="144" dur="500" fill="hold"/>
                                        <p:tgtEl>
                                          <p:spTgt spid="28"/>
                                        </p:tgtEl>
                                        <p:attrNameLst>
                                          <p:attrName>ppt_x</p:attrName>
                                        </p:attrNameLst>
                                      </p:cBhvr>
                                      <p:tavLst>
                                        <p:tav tm="0">
                                          <p:val>
                                            <p:strVal val="#ppt_x-#ppt_w/2"/>
                                          </p:val>
                                        </p:tav>
                                        <p:tav tm="100000">
                                          <p:val>
                                            <p:strVal val="#ppt_x"/>
                                          </p:val>
                                        </p:tav>
                                      </p:tavLst>
                                    </p:anim>
                                    <p:anim calcmode="lin" valueType="num">
                                      <p:cBhvr>
                                        <p:cTn id="145" dur="500" fill="hold"/>
                                        <p:tgtEl>
                                          <p:spTgt spid="28"/>
                                        </p:tgtEl>
                                        <p:attrNameLst>
                                          <p:attrName>ppt_y</p:attrName>
                                        </p:attrNameLst>
                                      </p:cBhvr>
                                      <p:tavLst>
                                        <p:tav tm="0">
                                          <p:val>
                                            <p:strVal val="#ppt_y"/>
                                          </p:val>
                                        </p:tav>
                                        <p:tav tm="100000">
                                          <p:val>
                                            <p:strVal val="#ppt_y"/>
                                          </p:val>
                                        </p:tav>
                                      </p:tavLst>
                                    </p:anim>
                                    <p:anim calcmode="lin" valueType="num">
                                      <p:cBhvr>
                                        <p:cTn id="146" dur="500" fill="hold"/>
                                        <p:tgtEl>
                                          <p:spTgt spid="28"/>
                                        </p:tgtEl>
                                        <p:attrNameLst>
                                          <p:attrName>ppt_w</p:attrName>
                                        </p:attrNameLst>
                                      </p:cBhvr>
                                      <p:tavLst>
                                        <p:tav tm="0">
                                          <p:val>
                                            <p:fltVal val="0"/>
                                          </p:val>
                                        </p:tav>
                                        <p:tav tm="100000">
                                          <p:val>
                                            <p:strVal val="#ppt_w"/>
                                          </p:val>
                                        </p:tav>
                                      </p:tavLst>
                                    </p:anim>
                                    <p:anim calcmode="lin" valueType="num">
                                      <p:cBhvr>
                                        <p:cTn id="147" dur="500" fill="hold"/>
                                        <p:tgtEl>
                                          <p:spTgt spid="28"/>
                                        </p:tgtEl>
                                        <p:attrNameLst>
                                          <p:attrName>ppt_h</p:attrName>
                                        </p:attrNameLst>
                                      </p:cBhvr>
                                      <p:tavLst>
                                        <p:tav tm="0">
                                          <p:val>
                                            <p:strVal val="#ppt_h"/>
                                          </p:val>
                                        </p:tav>
                                        <p:tav tm="100000">
                                          <p:val>
                                            <p:strVal val="#ppt_h"/>
                                          </p:val>
                                        </p:tav>
                                      </p:tavLst>
                                    </p:anim>
                                  </p:childTnLst>
                                </p:cTn>
                              </p:par>
                            </p:childTnLst>
                          </p:cTn>
                        </p:par>
                        <p:par>
                          <p:cTn id="148" fill="hold">
                            <p:stCondLst>
                              <p:cond delay="1000"/>
                            </p:stCondLst>
                            <p:childTnLst>
                              <p:par>
                                <p:cTn id="149" presetID="17" presetClass="entr" presetSubtype="8" fill="hold" grpId="0" nodeType="afterEffect">
                                  <p:stCondLst>
                                    <p:cond delay="0"/>
                                  </p:stCondLst>
                                  <p:childTnLst>
                                    <p:set>
                                      <p:cBhvr>
                                        <p:cTn id="150" dur="1" fill="hold">
                                          <p:stCondLst>
                                            <p:cond delay="0"/>
                                          </p:stCondLst>
                                        </p:cTn>
                                        <p:tgtEl>
                                          <p:spTgt spid="29"/>
                                        </p:tgtEl>
                                        <p:attrNameLst>
                                          <p:attrName>style.visibility</p:attrName>
                                        </p:attrNameLst>
                                      </p:cBhvr>
                                      <p:to>
                                        <p:strVal val="visible"/>
                                      </p:to>
                                    </p:set>
                                    <p:anim calcmode="lin" valueType="num">
                                      <p:cBhvr>
                                        <p:cTn id="151" dur="500" fill="hold"/>
                                        <p:tgtEl>
                                          <p:spTgt spid="29"/>
                                        </p:tgtEl>
                                        <p:attrNameLst>
                                          <p:attrName>ppt_x</p:attrName>
                                        </p:attrNameLst>
                                      </p:cBhvr>
                                      <p:tavLst>
                                        <p:tav tm="0">
                                          <p:val>
                                            <p:strVal val="#ppt_x-#ppt_w/2"/>
                                          </p:val>
                                        </p:tav>
                                        <p:tav tm="100000">
                                          <p:val>
                                            <p:strVal val="#ppt_x"/>
                                          </p:val>
                                        </p:tav>
                                      </p:tavLst>
                                    </p:anim>
                                    <p:anim calcmode="lin" valueType="num">
                                      <p:cBhvr>
                                        <p:cTn id="152" dur="500" fill="hold"/>
                                        <p:tgtEl>
                                          <p:spTgt spid="29"/>
                                        </p:tgtEl>
                                        <p:attrNameLst>
                                          <p:attrName>ppt_y</p:attrName>
                                        </p:attrNameLst>
                                      </p:cBhvr>
                                      <p:tavLst>
                                        <p:tav tm="0">
                                          <p:val>
                                            <p:strVal val="#ppt_y"/>
                                          </p:val>
                                        </p:tav>
                                        <p:tav tm="100000">
                                          <p:val>
                                            <p:strVal val="#ppt_y"/>
                                          </p:val>
                                        </p:tav>
                                      </p:tavLst>
                                    </p:anim>
                                    <p:anim calcmode="lin" valueType="num">
                                      <p:cBhvr>
                                        <p:cTn id="153" dur="500" fill="hold"/>
                                        <p:tgtEl>
                                          <p:spTgt spid="29"/>
                                        </p:tgtEl>
                                        <p:attrNameLst>
                                          <p:attrName>ppt_w</p:attrName>
                                        </p:attrNameLst>
                                      </p:cBhvr>
                                      <p:tavLst>
                                        <p:tav tm="0">
                                          <p:val>
                                            <p:fltVal val="0"/>
                                          </p:val>
                                        </p:tav>
                                        <p:tav tm="100000">
                                          <p:val>
                                            <p:strVal val="#ppt_w"/>
                                          </p:val>
                                        </p:tav>
                                      </p:tavLst>
                                    </p:anim>
                                    <p:anim calcmode="lin" valueType="num">
                                      <p:cBhvr>
                                        <p:cTn id="154" dur="500" fill="hold"/>
                                        <p:tgtEl>
                                          <p:spTgt spid="29"/>
                                        </p:tgtEl>
                                        <p:attrNameLst>
                                          <p:attrName>ppt_h</p:attrName>
                                        </p:attrNameLst>
                                      </p:cBhvr>
                                      <p:tavLst>
                                        <p:tav tm="0">
                                          <p:val>
                                            <p:strVal val="#ppt_h"/>
                                          </p:val>
                                        </p:tav>
                                        <p:tav tm="100000">
                                          <p:val>
                                            <p:strVal val="#ppt_h"/>
                                          </p:val>
                                        </p:tav>
                                      </p:tavLst>
                                    </p:anim>
                                  </p:childTnLst>
                                </p:cTn>
                              </p:par>
                            </p:childTnLst>
                          </p:cTn>
                        </p:par>
                        <p:par>
                          <p:cTn id="155" fill="hold">
                            <p:stCondLst>
                              <p:cond delay="1500"/>
                            </p:stCondLst>
                            <p:childTnLst>
                              <p:par>
                                <p:cTn id="156" presetID="10" presetClass="entr" presetSubtype="0" fill="hold" grpId="0" nodeType="afterEffect">
                                  <p:stCondLst>
                                    <p:cond delay="0"/>
                                  </p:stCondLst>
                                  <p:childTnLst>
                                    <p:set>
                                      <p:cBhvr>
                                        <p:cTn id="157" dur="1" fill="hold">
                                          <p:stCondLst>
                                            <p:cond delay="0"/>
                                          </p:stCondLst>
                                        </p:cTn>
                                        <p:tgtEl>
                                          <p:spTgt spid="111"/>
                                        </p:tgtEl>
                                        <p:attrNameLst>
                                          <p:attrName>style.visibility</p:attrName>
                                        </p:attrNameLst>
                                      </p:cBhvr>
                                      <p:to>
                                        <p:strVal val="visible"/>
                                      </p:to>
                                    </p:set>
                                    <p:animEffect transition="in" filter="fade">
                                      <p:cBhvr>
                                        <p:cTn id="158" dur="500"/>
                                        <p:tgtEl>
                                          <p:spTgt spid="111"/>
                                        </p:tgtEl>
                                      </p:cBhvr>
                                    </p:animEffect>
                                  </p:childTnLst>
                                </p:cTn>
                              </p:par>
                            </p:childTnLst>
                          </p:cTn>
                        </p:par>
                      </p:childTnLst>
                    </p:cTn>
                  </p:par>
                  <p:par>
                    <p:cTn id="159" fill="hold">
                      <p:stCondLst>
                        <p:cond delay="indefinite"/>
                      </p:stCondLst>
                      <p:childTnLst>
                        <p:par>
                          <p:cTn id="160" fill="hold">
                            <p:stCondLst>
                              <p:cond delay="0"/>
                            </p:stCondLst>
                            <p:childTnLst>
                              <p:par>
                                <p:cTn id="161" presetID="17" presetClass="entr" presetSubtype="2" fill="hold" grpId="0" nodeType="clickEffect">
                                  <p:stCondLst>
                                    <p:cond delay="0"/>
                                  </p:stCondLst>
                                  <p:childTnLst>
                                    <p:set>
                                      <p:cBhvr>
                                        <p:cTn id="162" dur="1" fill="hold">
                                          <p:stCondLst>
                                            <p:cond delay="0"/>
                                          </p:stCondLst>
                                        </p:cTn>
                                        <p:tgtEl>
                                          <p:spTgt spid="48"/>
                                        </p:tgtEl>
                                        <p:attrNameLst>
                                          <p:attrName>style.visibility</p:attrName>
                                        </p:attrNameLst>
                                      </p:cBhvr>
                                      <p:to>
                                        <p:strVal val="visible"/>
                                      </p:to>
                                    </p:set>
                                    <p:anim calcmode="lin" valueType="num">
                                      <p:cBhvr>
                                        <p:cTn id="163" dur="500" fill="hold"/>
                                        <p:tgtEl>
                                          <p:spTgt spid="48"/>
                                        </p:tgtEl>
                                        <p:attrNameLst>
                                          <p:attrName>ppt_x</p:attrName>
                                        </p:attrNameLst>
                                      </p:cBhvr>
                                      <p:tavLst>
                                        <p:tav tm="0">
                                          <p:val>
                                            <p:strVal val="#ppt_x+#ppt_w/2"/>
                                          </p:val>
                                        </p:tav>
                                        <p:tav tm="100000">
                                          <p:val>
                                            <p:strVal val="#ppt_x"/>
                                          </p:val>
                                        </p:tav>
                                      </p:tavLst>
                                    </p:anim>
                                    <p:anim calcmode="lin" valueType="num">
                                      <p:cBhvr>
                                        <p:cTn id="164" dur="500" fill="hold"/>
                                        <p:tgtEl>
                                          <p:spTgt spid="48"/>
                                        </p:tgtEl>
                                        <p:attrNameLst>
                                          <p:attrName>ppt_y</p:attrName>
                                        </p:attrNameLst>
                                      </p:cBhvr>
                                      <p:tavLst>
                                        <p:tav tm="0">
                                          <p:val>
                                            <p:strVal val="#ppt_y"/>
                                          </p:val>
                                        </p:tav>
                                        <p:tav tm="100000">
                                          <p:val>
                                            <p:strVal val="#ppt_y"/>
                                          </p:val>
                                        </p:tav>
                                      </p:tavLst>
                                    </p:anim>
                                    <p:anim calcmode="lin" valueType="num">
                                      <p:cBhvr>
                                        <p:cTn id="165" dur="500" fill="hold"/>
                                        <p:tgtEl>
                                          <p:spTgt spid="48"/>
                                        </p:tgtEl>
                                        <p:attrNameLst>
                                          <p:attrName>ppt_w</p:attrName>
                                        </p:attrNameLst>
                                      </p:cBhvr>
                                      <p:tavLst>
                                        <p:tav tm="0">
                                          <p:val>
                                            <p:fltVal val="0"/>
                                          </p:val>
                                        </p:tav>
                                        <p:tav tm="100000">
                                          <p:val>
                                            <p:strVal val="#ppt_w"/>
                                          </p:val>
                                        </p:tav>
                                      </p:tavLst>
                                    </p:anim>
                                    <p:anim calcmode="lin" valueType="num">
                                      <p:cBhvr>
                                        <p:cTn id="166" dur="500" fill="hold"/>
                                        <p:tgtEl>
                                          <p:spTgt spid="48"/>
                                        </p:tgtEl>
                                        <p:attrNameLst>
                                          <p:attrName>ppt_h</p:attrName>
                                        </p:attrNameLst>
                                      </p:cBhvr>
                                      <p:tavLst>
                                        <p:tav tm="0">
                                          <p:val>
                                            <p:strVal val="#ppt_h"/>
                                          </p:val>
                                        </p:tav>
                                        <p:tav tm="100000">
                                          <p:val>
                                            <p:strVal val="#ppt_h"/>
                                          </p:val>
                                        </p:tav>
                                      </p:tavLst>
                                    </p:anim>
                                  </p:childTnLst>
                                </p:cTn>
                              </p:par>
                            </p:childTnLst>
                          </p:cTn>
                        </p:par>
                        <p:par>
                          <p:cTn id="167" fill="hold">
                            <p:stCondLst>
                              <p:cond delay="500"/>
                            </p:stCondLst>
                            <p:childTnLst>
                              <p:par>
                                <p:cTn id="168" presetID="17" presetClass="entr" presetSubtype="8" fill="hold" grpId="0" nodeType="afterEffect">
                                  <p:stCondLst>
                                    <p:cond delay="0"/>
                                  </p:stCondLst>
                                  <p:childTnLst>
                                    <p:set>
                                      <p:cBhvr>
                                        <p:cTn id="169" dur="1" fill="hold">
                                          <p:stCondLst>
                                            <p:cond delay="0"/>
                                          </p:stCondLst>
                                        </p:cTn>
                                        <p:tgtEl>
                                          <p:spTgt spid="46"/>
                                        </p:tgtEl>
                                        <p:attrNameLst>
                                          <p:attrName>style.visibility</p:attrName>
                                        </p:attrNameLst>
                                      </p:cBhvr>
                                      <p:to>
                                        <p:strVal val="visible"/>
                                      </p:to>
                                    </p:set>
                                    <p:anim calcmode="lin" valueType="num">
                                      <p:cBhvr>
                                        <p:cTn id="170" dur="500" fill="hold"/>
                                        <p:tgtEl>
                                          <p:spTgt spid="46"/>
                                        </p:tgtEl>
                                        <p:attrNameLst>
                                          <p:attrName>ppt_x</p:attrName>
                                        </p:attrNameLst>
                                      </p:cBhvr>
                                      <p:tavLst>
                                        <p:tav tm="0">
                                          <p:val>
                                            <p:strVal val="#ppt_x-#ppt_w/2"/>
                                          </p:val>
                                        </p:tav>
                                        <p:tav tm="100000">
                                          <p:val>
                                            <p:strVal val="#ppt_x"/>
                                          </p:val>
                                        </p:tav>
                                      </p:tavLst>
                                    </p:anim>
                                    <p:anim calcmode="lin" valueType="num">
                                      <p:cBhvr>
                                        <p:cTn id="171" dur="500" fill="hold"/>
                                        <p:tgtEl>
                                          <p:spTgt spid="46"/>
                                        </p:tgtEl>
                                        <p:attrNameLst>
                                          <p:attrName>ppt_y</p:attrName>
                                        </p:attrNameLst>
                                      </p:cBhvr>
                                      <p:tavLst>
                                        <p:tav tm="0">
                                          <p:val>
                                            <p:strVal val="#ppt_y"/>
                                          </p:val>
                                        </p:tav>
                                        <p:tav tm="100000">
                                          <p:val>
                                            <p:strVal val="#ppt_y"/>
                                          </p:val>
                                        </p:tav>
                                      </p:tavLst>
                                    </p:anim>
                                    <p:anim calcmode="lin" valueType="num">
                                      <p:cBhvr>
                                        <p:cTn id="172" dur="500" fill="hold"/>
                                        <p:tgtEl>
                                          <p:spTgt spid="46"/>
                                        </p:tgtEl>
                                        <p:attrNameLst>
                                          <p:attrName>ppt_w</p:attrName>
                                        </p:attrNameLst>
                                      </p:cBhvr>
                                      <p:tavLst>
                                        <p:tav tm="0">
                                          <p:val>
                                            <p:fltVal val="0"/>
                                          </p:val>
                                        </p:tav>
                                        <p:tav tm="100000">
                                          <p:val>
                                            <p:strVal val="#ppt_w"/>
                                          </p:val>
                                        </p:tav>
                                      </p:tavLst>
                                    </p:anim>
                                    <p:anim calcmode="lin" valueType="num">
                                      <p:cBhvr>
                                        <p:cTn id="173" dur="500" fill="hold"/>
                                        <p:tgtEl>
                                          <p:spTgt spid="46"/>
                                        </p:tgtEl>
                                        <p:attrNameLst>
                                          <p:attrName>ppt_h</p:attrName>
                                        </p:attrNameLst>
                                      </p:cBhvr>
                                      <p:tavLst>
                                        <p:tav tm="0">
                                          <p:val>
                                            <p:strVal val="#ppt_h"/>
                                          </p:val>
                                        </p:tav>
                                        <p:tav tm="100000">
                                          <p:val>
                                            <p:strVal val="#ppt_h"/>
                                          </p:val>
                                        </p:tav>
                                      </p:tavLst>
                                    </p:anim>
                                  </p:childTnLst>
                                </p:cTn>
                              </p:par>
                            </p:childTnLst>
                          </p:cTn>
                        </p:par>
                        <p:par>
                          <p:cTn id="174" fill="hold">
                            <p:stCondLst>
                              <p:cond delay="1000"/>
                            </p:stCondLst>
                            <p:childTnLst>
                              <p:par>
                                <p:cTn id="175" presetID="17" presetClass="entr" presetSubtype="8" fill="hold" grpId="0" nodeType="afterEffect">
                                  <p:stCondLst>
                                    <p:cond delay="0"/>
                                  </p:stCondLst>
                                  <p:childTnLst>
                                    <p:set>
                                      <p:cBhvr>
                                        <p:cTn id="176" dur="1" fill="hold">
                                          <p:stCondLst>
                                            <p:cond delay="0"/>
                                          </p:stCondLst>
                                        </p:cTn>
                                        <p:tgtEl>
                                          <p:spTgt spid="47"/>
                                        </p:tgtEl>
                                        <p:attrNameLst>
                                          <p:attrName>style.visibility</p:attrName>
                                        </p:attrNameLst>
                                      </p:cBhvr>
                                      <p:to>
                                        <p:strVal val="visible"/>
                                      </p:to>
                                    </p:set>
                                    <p:anim calcmode="lin" valueType="num">
                                      <p:cBhvr>
                                        <p:cTn id="177" dur="500" fill="hold"/>
                                        <p:tgtEl>
                                          <p:spTgt spid="47"/>
                                        </p:tgtEl>
                                        <p:attrNameLst>
                                          <p:attrName>ppt_x</p:attrName>
                                        </p:attrNameLst>
                                      </p:cBhvr>
                                      <p:tavLst>
                                        <p:tav tm="0">
                                          <p:val>
                                            <p:strVal val="#ppt_x-#ppt_w/2"/>
                                          </p:val>
                                        </p:tav>
                                        <p:tav tm="100000">
                                          <p:val>
                                            <p:strVal val="#ppt_x"/>
                                          </p:val>
                                        </p:tav>
                                      </p:tavLst>
                                    </p:anim>
                                    <p:anim calcmode="lin" valueType="num">
                                      <p:cBhvr>
                                        <p:cTn id="178" dur="500" fill="hold"/>
                                        <p:tgtEl>
                                          <p:spTgt spid="47"/>
                                        </p:tgtEl>
                                        <p:attrNameLst>
                                          <p:attrName>ppt_y</p:attrName>
                                        </p:attrNameLst>
                                      </p:cBhvr>
                                      <p:tavLst>
                                        <p:tav tm="0">
                                          <p:val>
                                            <p:strVal val="#ppt_y"/>
                                          </p:val>
                                        </p:tav>
                                        <p:tav tm="100000">
                                          <p:val>
                                            <p:strVal val="#ppt_y"/>
                                          </p:val>
                                        </p:tav>
                                      </p:tavLst>
                                    </p:anim>
                                    <p:anim calcmode="lin" valueType="num">
                                      <p:cBhvr>
                                        <p:cTn id="179" dur="500" fill="hold"/>
                                        <p:tgtEl>
                                          <p:spTgt spid="47"/>
                                        </p:tgtEl>
                                        <p:attrNameLst>
                                          <p:attrName>ppt_w</p:attrName>
                                        </p:attrNameLst>
                                      </p:cBhvr>
                                      <p:tavLst>
                                        <p:tav tm="0">
                                          <p:val>
                                            <p:fltVal val="0"/>
                                          </p:val>
                                        </p:tav>
                                        <p:tav tm="100000">
                                          <p:val>
                                            <p:strVal val="#ppt_w"/>
                                          </p:val>
                                        </p:tav>
                                      </p:tavLst>
                                    </p:anim>
                                    <p:anim calcmode="lin" valueType="num">
                                      <p:cBhvr>
                                        <p:cTn id="180" dur="500" fill="hold"/>
                                        <p:tgtEl>
                                          <p:spTgt spid="47"/>
                                        </p:tgtEl>
                                        <p:attrNameLst>
                                          <p:attrName>ppt_h</p:attrName>
                                        </p:attrNameLst>
                                      </p:cBhvr>
                                      <p:tavLst>
                                        <p:tav tm="0">
                                          <p:val>
                                            <p:strVal val="#ppt_h"/>
                                          </p:val>
                                        </p:tav>
                                        <p:tav tm="100000">
                                          <p:val>
                                            <p:strVal val="#ppt_h"/>
                                          </p:val>
                                        </p:tav>
                                      </p:tavLst>
                                    </p:anim>
                                  </p:childTnLst>
                                </p:cTn>
                              </p:par>
                            </p:childTnLst>
                          </p:cTn>
                        </p:par>
                        <p:par>
                          <p:cTn id="181" fill="hold">
                            <p:stCondLst>
                              <p:cond delay="1500"/>
                            </p:stCondLst>
                            <p:childTnLst>
                              <p:par>
                                <p:cTn id="182" presetID="10" presetClass="entr" presetSubtype="0" fill="hold" grpId="0" nodeType="afterEffect">
                                  <p:stCondLst>
                                    <p:cond delay="0"/>
                                  </p:stCondLst>
                                  <p:childTnLst>
                                    <p:set>
                                      <p:cBhvr>
                                        <p:cTn id="183" dur="1" fill="hold">
                                          <p:stCondLst>
                                            <p:cond delay="0"/>
                                          </p:stCondLst>
                                        </p:cTn>
                                        <p:tgtEl>
                                          <p:spTgt spid="112"/>
                                        </p:tgtEl>
                                        <p:attrNameLst>
                                          <p:attrName>style.visibility</p:attrName>
                                        </p:attrNameLst>
                                      </p:cBhvr>
                                      <p:to>
                                        <p:strVal val="visible"/>
                                      </p:to>
                                    </p:set>
                                    <p:animEffect transition="in" filter="fade">
                                      <p:cBhvr>
                                        <p:cTn id="184" dur="500"/>
                                        <p:tgtEl>
                                          <p:spTgt spid="112"/>
                                        </p:tgtEl>
                                      </p:cBhvr>
                                    </p:animEffect>
                                  </p:childTnLst>
                                </p:cTn>
                              </p:par>
                            </p:childTnLst>
                          </p:cTn>
                        </p:par>
                      </p:childTnLst>
                    </p:cTn>
                  </p:par>
                  <p:par>
                    <p:cTn id="185" fill="hold">
                      <p:stCondLst>
                        <p:cond delay="indefinite"/>
                      </p:stCondLst>
                      <p:childTnLst>
                        <p:par>
                          <p:cTn id="186" fill="hold">
                            <p:stCondLst>
                              <p:cond delay="0"/>
                            </p:stCondLst>
                            <p:childTnLst>
                              <p:par>
                                <p:cTn id="187" presetID="17" presetClass="entr" presetSubtype="2" fill="hold" grpId="0" nodeType="clickEffect">
                                  <p:stCondLst>
                                    <p:cond delay="0"/>
                                  </p:stCondLst>
                                  <p:childTnLst>
                                    <p:set>
                                      <p:cBhvr>
                                        <p:cTn id="188" dur="1" fill="hold">
                                          <p:stCondLst>
                                            <p:cond delay="0"/>
                                          </p:stCondLst>
                                        </p:cTn>
                                        <p:tgtEl>
                                          <p:spTgt spid="66"/>
                                        </p:tgtEl>
                                        <p:attrNameLst>
                                          <p:attrName>style.visibility</p:attrName>
                                        </p:attrNameLst>
                                      </p:cBhvr>
                                      <p:to>
                                        <p:strVal val="visible"/>
                                      </p:to>
                                    </p:set>
                                    <p:anim calcmode="lin" valueType="num">
                                      <p:cBhvr>
                                        <p:cTn id="189" dur="500" fill="hold"/>
                                        <p:tgtEl>
                                          <p:spTgt spid="66"/>
                                        </p:tgtEl>
                                        <p:attrNameLst>
                                          <p:attrName>ppt_x</p:attrName>
                                        </p:attrNameLst>
                                      </p:cBhvr>
                                      <p:tavLst>
                                        <p:tav tm="0">
                                          <p:val>
                                            <p:strVal val="#ppt_x+#ppt_w/2"/>
                                          </p:val>
                                        </p:tav>
                                        <p:tav tm="100000">
                                          <p:val>
                                            <p:strVal val="#ppt_x"/>
                                          </p:val>
                                        </p:tav>
                                      </p:tavLst>
                                    </p:anim>
                                    <p:anim calcmode="lin" valueType="num">
                                      <p:cBhvr>
                                        <p:cTn id="190" dur="500" fill="hold"/>
                                        <p:tgtEl>
                                          <p:spTgt spid="66"/>
                                        </p:tgtEl>
                                        <p:attrNameLst>
                                          <p:attrName>ppt_y</p:attrName>
                                        </p:attrNameLst>
                                      </p:cBhvr>
                                      <p:tavLst>
                                        <p:tav tm="0">
                                          <p:val>
                                            <p:strVal val="#ppt_y"/>
                                          </p:val>
                                        </p:tav>
                                        <p:tav tm="100000">
                                          <p:val>
                                            <p:strVal val="#ppt_y"/>
                                          </p:val>
                                        </p:tav>
                                      </p:tavLst>
                                    </p:anim>
                                    <p:anim calcmode="lin" valueType="num">
                                      <p:cBhvr>
                                        <p:cTn id="191" dur="500" fill="hold"/>
                                        <p:tgtEl>
                                          <p:spTgt spid="66"/>
                                        </p:tgtEl>
                                        <p:attrNameLst>
                                          <p:attrName>ppt_w</p:attrName>
                                        </p:attrNameLst>
                                      </p:cBhvr>
                                      <p:tavLst>
                                        <p:tav tm="0">
                                          <p:val>
                                            <p:fltVal val="0"/>
                                          </p:val>
                                        </p:tav>
                                        <p:tav tm="100000">
                                          <p:val>
                                            <p:strVal val="#ppt_w"/>
                                          </p:val>
                                        </p:tav>
                                      </p:tavLst>
                                    </p:anim>
                                    <p:anim calcmode="lin" valueType="num">
                                      <p:cBhvr>
                                        <p:cTn id="192" dur="500" fill="hold"/>
                                        <p:tgtEl>
                                          <p:spTgt spid="66"/>
                                        </p:tgtEl>
                                        <p:attrNameLst>
                                          <p:attrName>ppt_h</p:attrName>
                                        </p:attrNameLst>
                                      </p:cBhvr>
                                      <p:tavLst>
                                        <p:tav tm="0">
                                          <p:val>
                                            <p:strVal val="#ppt_h"/>
                                          </p:val>
                                        </p:tav>
                                        <p:tav tm="100000">
                                          <p:val>
                                            <p:strVal val="#ppt_h"/>
                                          </p:val>
                                        </p:tav>
                                      </p:tavLst>
                                    </p:anim>
                                  </p:childTnLst>
                                </p:cTn>
                              </p:par>
                            </p:childTnLst>
                          </p:cTn>
                        </p:par>
                        <p:par>
                          <p:cTn id="193" fill="hold">
                            <p:stCondLst>
                              <p:cond delay="500"/>
                            </p:stCondLst>
                            <p:childTnLst>
                              <p:par>
                                <p:cTn id="194" presetID="17" presetClass="entr" presetSubtype="8" fill="hold" grpId="0" nodeType="afterEffect">
                                  <p:stCondLst>
                                    <p:cond delay="0"/>
                                  </p:stCondLst>
                                  <p:childTnLst>
                                    <p:set>
                                      <p:cBhvr>
                                        <p:cTn id="195" dur="1" fill="hold">
                                          <p:stCondLst>
                                            <p:cond delay="0"/>
                                          </p:stCondLst>
                                        </p:cTn>
                                        <p:tgtEl>
                                          <p:spTgt spid="64"/>
                                        </p:tgtEl>
                                        <p:attrNameLst>
                                          <p:attrName>style.visibility</p:attrName>
                                        </p:attrNameLst>
                                      </p:cBhvr>
                                      <p:to>
                                        <p:strVal val="visible"/>
                                      </p:to>
                                    </p:set>
                                    <p:anim calcmode="lin" valueType="num">
                                      <p:cBhvr>
                                        <p:cTn id="196" dur="500" fill="hold"/>
                                        <p:tgtEl>
                                          <p:spTgt spid="64"/>
                                        </p:tgtEl>
                                        <p:attrNameLst>
                                          <p:attrName>ppt_x</p:attrName>
                                        </p:attrNameLst>
                                      </p:cBhvr>
                                      <p:tavLst>
                                        <p:tav tm="0">
                                          <p:val>
                                            <p:strVal val="#ppt_x-#ppt_w/2"/>
                                          </p:val>
                                        </p:tav>
                                        <p:tav tm="100000">
                                          <p:val>
                                            <p:strVal val="#ppt_x"/>
                                          </p:val>
                                        </p:tav>
                                      </p:tavLst>
                                    </p:anim>
                                    <p:anim calcmode="lin" valueType="num">
                                      <p:cBhvr>
                                        <p:cTn id="197" dur="500" fill="hold"/>
                                        <p:tgtEl>
                                          <p:spTgt spid="64"/>
                                        </p:tgtEl>
                                        <p:attrNameLst>
                                          <p:attrName>ppt_y</p:attrName>
                                        </p:attrNameLst>
                                      </p:cBhvr>
                                      <p:tavLst>
                                        <p:tav tm="0">
                                          <p:val>
                                            <p:strVal val="#ppt_y"/>
                                          </p:val>
                                        </p:tav>
                                        <p:tav tm="100000">
                                          <p:val>
                                            <p:strVal val="#ppt_y"/>
                                          </p:val>
                                        </p:tav>
                                      </p:tavLst>
                                    </p:anim>
                                    <p:anim calcmode="lin" valueType="num">
                                      <p:cBhvr>
                                        <p:cTn id="198" dur="500" fill="hold"/>
                                        <p:tgtEl>
                                          <p:spTgt spid="64"/>
                                        </p:tgtEl>
                                        <p:attrNameLst>
                                          <p:attrName>ppt_w</p:attrName>
                                        </p:attrNameLst>
                                      </p:cBhvr>
                                      <p:tavLst>
                                        <p:tav tm="0">
                                          <p:val>
                                            <p:fltVal val="0"/>
                                          </p:val>
                                        </p:tav>
                                        <p:tav tm="100000">
                                          <p:val>
                                            <p:strVal val="#ppt_w"/>
                                          </p:val>
                                        </p:tav>
                                      </p:tavLst>
                                    </p:anim>
                                    <p:anim calcmode="lin" valueType="num">
                                      <p:cBhvr>
                                        <p:cTn id="199" dur="500" fill="hold"/>
                                        <p:tgtEl>
                                          <p:spTgt spid="64"/>
                                        </p:tgtEl>
                                        <p:attrNameLst>
                                          <p:attrName>ppt_h</p:attrName>
                                        </p:attrNameLst>
                                      </p:cBhvr>
                                      <p:tavLst>
                                        <p:tav tm="0">
                                          <p:val>
                                            <p:strVal val="#ppt_h"/>
                                          </p:val>
                                        </p:tav>
                                        <p:tav tm="100000">
                                          <p:val>
                                            <p:strVal val="#ppt_h"/>
                                          </p:val>
                                        </p:tav>
                                      </p:tavLst>
                                    </p:anim>
                                  </p:childTnLst>
                                </p:cTn>
                              </p:par>
                            </p:childTnLst>
                          </p:cTn>
                        </p:par>
                        <p:par>
                          <p:cTn id="200" fill="hold">
                            <p:stCondLst>
                              <p:cond delay="1000"/>
                            </p:stCondLst>
                            <p:childTnLst>
                              <p:par>
                                <p:cTn id="201" presetID="17" presetClass="entr" presetSubtype="8" fill="hold" grpId="0" nodeType="afterEffect">
                                  <p:stCondLst>
                                    <p:cond delay="0"/>
                                  </p:stCondLst>
                                  <p:childTnLst>
                                    <p:set>
                                      <p:cBhvr>
                                        <p:cTn id="202" dur="1" fill="hold">
                                          <p:stCondLst>
                                            <p:cond delay="0"/>
                                          </p:stCondLst>
                                        </p:cTn>
                                        <p:tgtEl>
                                          <p:spTgt spid="65"/>
                                        </p:tgtEl>
                                        <p:attrNameLst>
                                          <p:attrName>style.visibility</p:attrName>
                                        </p:attrNameLst>
                                      </p:cBhvr>
                                      <p:to>
                                        <p:strVal val="visible"/>
                                      </p:to>
                                    </p:set>
                                    <p:anim calcmode="lin" valueType="num">
                                      <p:cBhvr>
                                        <p:cTn id="203" dur="500" fill="hold"/>
                                        <p:tgtEl>
                                          <p:spTgt spid="65"/>
                                        </p:tgtEl>
                                        <p:attrNameLst>
                                          <p:attrName>ppt_x</p:attrName>
                                        </p:attrNameLst>
                                      </p:cBhvr>
                                      <p:tavLst>
                                        <p:tav tm="0">
                                          <p:val>
                                            <p:strVal val="#ppt_x-#ppt_w/2"/>
                                          </p:val>
                                        </p:tav>
                                        <p:tav tm="100000">
                                          <p:val>
                                            <p:strVal val="#ppt_x"/>
                                          </p:val>
                                        </p:tav>
                                      </p:tavLst>
                                    </p:anim>
                                    <p:anim calcmode="lin" valueType="num">
                                      <p:cBhvr>
                                        <p:cTn id="204" dur="500" fill="hold"/>
                                        <p:tgtEl>
                                          <p:spTgt spid="65"/>
                                        </p:tgtEl>
                                        <p:attrNameLst>
                                          <p:attrName>ppt_y</p:attrName>
                                        </p:attrNameLst>
                                      </p:cBhvr>
                                      <p:tavLst>
                                        <p:tav tm="0">
                                          <p:val>
                                            <p:strVal val="#ppt_y"/>
                                          </p:val>
                                        </p:tav>
                                        <p:tav tm="100000">
                                          <p:val>
                                            <p:strVal val="#ppt_y"/>
                                          </p:val>
                                        </p:tav>
                                      </p:tavLst>
                                    </p:anim>
                                    <p:anim calcmode="lin" valueType="num">
                                      <p:cBhvr>
                                        <p:cTn id="205" dur="500" fill="hold"/>
                                        <p:tgtEl>
                                          <p:spTgt spid="65"/>
                                        </p:tgtEl>
                                        <p:attrNameLst>
                                          <p:attrName>ppt_w</p:attrName>
                                        </p:attrNameLst>
                                      </p:cBhvr>
                                      <p:tavLst>
                                        <p:tav tm="0">
                                          <p:val>
                                            <p:fltVal val="0"/>
                                          </p:val>
                                        </p:tav>
                                        <p:tav tm="100000">
                                          <p:val>
                                            <p:strVal val="#ppt_w"/>
                                          </p:val>
                                        </p:tav>
                                      </p:tavLst>
                                    </p:anim>
                                    <p:anim calcmode="lin" valueType="num">
                                      <p:cBhvr>
                                        <p:cTn id="206" dur="500" fill="hold"/>
                                        <p:tgtEl>
                                          <p:spTgt spid="65"/>
                                        </p:tgtEl>
                                        <p:attrNameLst>
                                          <p:attrName>ppt_h</p:attrName>
                                        </p:attrNameLst>
                                      </p:cBhvr>
                                      <p:tavLst>
                                        <p:tav tm="0">
                                          <p:val>
                                            <p:strVal val="#ppt_h"/>
                                          </p:val>
                                        </p:tav>
                                        <p:tav tm="100000">
                                          <p:val>
                                            <p:strVal val="#ppt_h"/>
                                          </p:val>
                                        </p:tav>
                                      </p:tavLst>
                                    </p:anim>
                                  </p:childTnLst>
                                </p:cTn>
                              </p:par>
                            </p:childTnLst>
                          </p:cTn>
                        </p:par>
                        <p:par>
                          <p:cTn id="207" fill="hold">
                            <p:stCondLst>
                              <p:cond delay="1500"/>
                            </p:stCondLst>
                            <p:childTnLst>
                              <p:par>
                                <p:cTn id="208" presetID="10" presetClass="entr" presetSubtype="0" fill="hold" grpId="0" nodeType="afterEffect">
                                  <p:stCondLst>
                                    <p:cond delay="0"/>
                                  </p:stCondLst>
                                  <p:childTnLst>
                                    <p:set>
                                      <p:cBhvr>
                                        <p:cTn id="209" dur="1" fill="hold">
                                          <p:stCondLst>
                                            <p:cond delay="0"/>
                                          </p:stCondLst>
                                        </p:cTn>
                                        <p:tgtEl>
                                          <p:spTgt spid="113"/>
                                        </p:tgtEl>
                                        <p:attrNameLst>
                                          <p:attrName>style.visibility</p:attrName>
                                        </p:attrNameLst>
                                      </p:cBhvr>
                                      <p:to>
                                        <p:strVal val="visible"/>
                                      </p:to>
                                    </p:set>
                                    <p:animEffect transition="in" filter="fade">
                                      <p:cBhvr>
                                        <p:cTn id="210"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2" grpId="0" animBg="1"/>
      <p:bldP spid="113" grpId="0" animBg="1"/>
      <p:bldP spid="100" grpId="0" animBg="1"/>
      <p:bldP spid="109" grpId="0" animBg="1"/>
      <p:bldP spid="110" grpId="0" animBg="1"/>
      <p:bldP spid="99" grpId="0" animBg="1"/>
      <p:bldP spid="4" grpId="0" animBg="1"/>
      <p:bldP spid="7" grpId="0" animBg="1"/>
      <p:bldP spid="25" grpId="0" animBg="1"/>
      <p:bldP spid="28" grpId="0" animBg="1"/>
      <p:bldP spid="43" grpId="0" animBg="1"/>
      <p:bldP spid="46" grpId="0" animBg="1"/>
      <p:bldP spid="64" grpId="0" animBg="1"/>
      <p:bldP spid="61" grpId="0" animBg="1"/>
      <p:bldP spid="3" grpId="0" animBg="1"/>
      <p:bldP spid="6" grpId="0" animBg="1"/>
      <p:bldP spid="9" grpId="0" animBg="1"/>
      <p:bldP spid="29" grpId="0" animBg="1"/>
      <p:bldP spid="27" grpId="0" animBg="1"/>
      <p:bldP spid="30" grpId="0" animBg="1"/>
      <p:bldP spid="44" grpId="0" animBg="1"/>
      <p:bldP spid="45" grpId="0" animBg="1"/>
      <p:bldP spid="47" grpId="0" animBg="1"/>
      <p:bldP spid="62" grpId="0" animBg="1"/>
      <p:bldP spid="48" grpId="0" animBg="1"/>
      <p:bldP spid="63" grpId="0" animBg="1"/>
      <p:bldP spid="65" grpId="0" animBg="1"/>
      <p:bldP spid="66"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7FCA3A74-13DE-45D0-A12B-DD00AC325234}"/>
              </a:ext>
            </a:extLst>
          </p:cNvPr>
          <p:cNvGrpSpPr/>
          <p:nvPr/>
        </p:nvGrpSpPr>
        <p:grpSpPr>
          <a:xfrm>
            <a:off x="-40616" y="-682303"/>
            <a:ext cx="5349875" cy="7559675"/>
            <a:chOff x="3409950" y="-750887"/>
            <a:chExt cx="5349875" cy="7559675"/>
          </a:xfrm>
        </p:grpSpPr>
        <p:sp>
          <p:nvSpPr>
            <p:cNvPr id="201" name="Shape 500819">
              <a:extLst>
                <a:ext uri="{FF2B5EF4-FFF2-40B4-BE49-F238E27FC236}">
                  <a16:creationId xmlns:a16="http://schemas.microsoft.com/office/drawing/2014/main" id="{C1117741-6157-4D29-9CD6-92AFA3114334}"/>
                </a:ext>
              </a:extLst>
            </p:cNvPr>
            <p:cNvSpPr/>
            <p:nvPr/>
          </p:nvSpPr>
          <p:spPr>
            <a:xfrm>
              <a:off x="3432175" y="-750887"/>
              <a:ext cx="5327650" cy="7559675"/>
            </a:xfrm>
            <a:custGeom>
              <a:avLst/>
              <a:gdLst/>
              <a:ahLst/>
              <a:cxnLst/>
              <a:rect l="0" t="0" r="0" b="0"/>
              <a:pathLst>
                <a:path w="5328006" h="7559993">
                  <a:moveTo>
                    <a:pt x="0" y="0"/>
                  </a:moveTo>
                  <a:lnTo>
                    <a:pt x="5328006" y="0"/>
                  </a:lnTo>
                  <a:lnTo>
                    <a:pt x="5328006" y="7559993"/>
                  </a:lnTo>
                  <a:lnTo>
                    <a:pt x="0" y="7559993"/>
                  </a:lnTo>
                  <a:lnTo>
                    <a:pt x="0" y="0"/>
                  </a:lnTo>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grpSp>
          <p:nvGrpSpPr>
            <p:cNvPr id="202" name="Group 201">
              <a:extLst>
                <a:ext uri="{FF2B5EF4-FFF2-40B4-BE49-F238E27FC236}">
                  <a16:creationId xmlns:a16="http://schemas.microsoft.com/office/drawing/2014/main" id="{3E270C51-D840-4F24-AB86-C40148828D63}"/>
                </a:ext>
              </a:extLst>
            </p:cNvPr>
            <p:cNvGrpSpPr/>
            <p:nvPr/>
          </p:nvGrpSpPr>
          <p:grpSpPr>
            <a:xfrm>
              <a:off x="3409950" y="2107566"/>
              <a:ext cx="5256473" cy="2312034"/>
              <a:chOff x="615798" y="1331412"/>
              <a:chExt cx="5111766" cy="2109992"/>
            </a:xfrm>
          </p:grpSpPr>
          <p:sp>
            <p:nvSpPr>
              <p:cNvPr id="203" name="Shape 6037">
                <a:extLst>
                  <a:ext uri="{FF2B5EF4-FFF2-40B4-BE49-F238E27FC236}">
                    <a16:creationId xmlns:a16="http://schemas.microsoft.com/office/drawing/2014/main" id="{798C200E-87F6-47C1-A166-DF1A22B392FA}"/>
                  </a:ext>
                </a:extLst>
              </p:cNvPr>
              <p:cNvSpPr/>
              <p:nvPr/>
            </p:nvSpPr>
            <p:spPr>
              <a:xfrm>
                <a:off x="1713747" y="2673438"/>
                <a:ext cx="138697" cy="130486"/>
              </a:xfrm>
              <a:custGeom>
                <a:avLst/>
                <a:gdLst/>
                <a:ahLst/>
                <a:cxnLst/>
                <a:rect l="0" t="0" r="0" b="0"/>
                <a:pathLst>
                  <a:path w="138697" h="130486">
                    <a:moveTo>
                      <a:pt x="69493" y="20"/>
                    </a:moveTo>
                    <a:cubicBezTo>
                      <a:pt x="93300" y="81"/>
                      <a:pt x="115881" y="14154"/>
                      <a:pt x="125654" y="37471"/>
                    </a:cubicBezTo>
                    <a:cubicBezTo>
                      <a:pt x="138697" y="68561"/>
                      <a:pt x="124079" y="104362"/>
                      <a:pt x="93002" y="117430"/>
                    </a:cubicBezTo>
                    <a:cubicBezTo>
                      <a:pt x="61874" y="130486"/>
                      <a:pt x="26073" y="115856"/>
                      <a:pt x="13043" y="84766"/>
                    </a:cubicBezTo>
                    <a:cubicBezTo>
                      <a:pt x="0" y="53638"/>
                      <a:pt x="14605" y="17850"/>
                      <a:pt x="45707" y="4807"/>
                    </a:cubicBezTo>
                    <a:cubicBezTo>
                      <a:pt x="53486" y="1537"/>
                      <a:pt x="61558" y="0"/>
                      <a:pt x="69493" y="20"/>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04" name="Shape 6038">
                <a:extLst>
                  <a:ext uri="{FF2B5EF4-FFF2-40B4-BE49-F238E27FC236}">
                    <a16:creationId xmlns:a16="http://schemas.microsoft.com/office/drawing/2014/main" id="{30456299-DD0E-4191-BC2A-720650D8B408}"/>
                  </a:ext>
                </a:extLst>
              </p:cNvPr>
              <p:cNvSpPr/>
              <p:nvPr/>
            </p:nvSpPr>
            <p:spPr>
              <a:xfrm>
                <a:off x="1428294" y="2709407"/>
                <a:ext cx="129680" cy="126860"/>
              </a:xfrm>
              <a:custGeom>
                <a:avLst/>
                <a:gdLst/>
                <a:ahLst/>
                <a:cxnLst/>
                <a:rect l="0" t="0" r="0" b="0"/>
                <a:pathLst>
                  <a:path w="129680" h="126860">
                    <a:moveTo>
                      <a:pt x="72555" y="4267"/>
                    </a:moveTo>
                    <a:cubicBezTo>
                      <a:pt x="106020" y="8573"/>
                      <a:pt x="129680" y="39129"/>
                      <a:pt x="125438" y="72606"/>
                    </a:cubicBezTo>
                    <a:cubicBezTo>
                      <a:pt x="122555" y="95009"/>
                      <a:pt x="107874" y="113068"/>
                      <a:pt x="88392" y="121247"/>
                    </a:cubicBezTo>
                    <a:cubicBezTo>
                      <a:pt x="78854" y="125235"/>
                      <a:pt x="68148" y="126860"/>
                      <a:pt x="57125" y="125438"/>
                    </a:cubicBezTo>
                    <a:cubicBezTo>
                      <a:pt x="23647" y="121183"/>
                      <a:pt x="0" y="90576"/>
                      <a:pt x="4267" y="57137"/>
                    </a:cubicBezTo>
                    <a:cubicBezTo>
                      <a:pt x="8522" y="23698"/>
                      <a:pt x="39116" y="0"/>
                      <a:pt x="72555" y="4267"/>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05" name="Shape 6039">
                <a:extLst>
                  <a:ext uri="{FF2B5EF4-FFF2-40B4-BE49-F238E27FC236}">
                    <a16:creationId xmlns:a16="http://schemas.microsoft.com/office/drawing/2014/main" id="{CC9F7ABA-7EE1-4D29-8387-2B1B2FD07966}"/>
                  </a:ext>
                </a:extLst>
              </p:cNvPr>
              <p:cNvSpPr/>
              <p:nvPr/>
            </p:nvSpPr>
            <p:spPr>
              <a:xfrm>
                <a:off x="1153093" y="2600998"/>
                <a:ext cx="138100" cy="127067"/>
              </a:xfrm>
              <a:custGeom>
                <a:avLst/>
                <a:gdLst/>
                <a:ahLst/>
                <a:cxnLst/>
                <a:rect l="0" t="0" r="0" b="0"/>
                <a:pathLst>
                  <a:path w="138100" h="127067">
                    <a:moveTo>
                      <a:pt x="60711" y="2135"/>
                    </a:moveTo>
                    <a:cubicBezTo>
                      <a:pt x="76194" y="0"/>
                      <a:pt x="92494" y="3763"/>
                      <a:pt x="105943" y="13935"/>
                    </a:cubicBezTo>
                    <a:cubicBezTo>
                      <a:pt x="132804" y="34319"/>
                      <a:pt x="138100" y="72622"/>
                      <a:pt x="117716" y="99533"/>
                    </a:cubicBezTo>
                    <a:cubicBezTo>
                      <a:pt x="111011" y="108398"/>
                      <a:pt x="102311" y="114913"/>
                      <a:pt x="92697" y="118939"/>
                    </a:cubicBezTo>
                    <a:cubicBezTo>
                      <a:pt x="73292" y="127067"/>
                      <a:pt x="50140" y="124946"/>
                      <a:pt x="32156" y="111306"/>
                    </a:cubicBezTo>
                    <a:cubicBezTo>
                      <a:pt x="5296" y="90948"/>
                      <a:pt x="0" y="52632"/>
                      <a:pt x="20384" y="25721"/>
                    </a:cubicBezTo>
                    <a:cubicBezTo>
                      <a:pt x="30563" y="12303"/>
                      <a:pt x="45228" y="4270"/>
                      <a:pt x="60711" y="2135"/>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06" name="Shape 6040">
                <a:extLst>
                  <a:ext uri="{FF2B5EF4-FFF2-40B4-BE49-F238E27FC236}">
                    <a16:creationId xmlns:a16="http://schemas.microsoft.com/office/drawing/2014/main" id="{61AC95FD-3260-4F1A-B9D6-61ABF8668641}"/>
                  </a:ext>
                </a:extLst>
              </p:cNvPr>
              <p:cNvSpPr/>
              <p:nvPr/>
            </p:nvSpPr>
            <p:spPr>
              <a:xfrm>
                <a:off x="973466" y="2371222"/>
                <a:ext cx="138748" cy="130458"/>
              </a:xfrm>
              <a:custGeom>
                <a:avLst/>
                <a:gdLst/>
                <a:ahLst/>
                <a:cxnLst/>
                <a:rect l="0" t="0" r="0" b="0"/>
                <a:pathLst>
                  <a:path w="138748" h="130458">
                    <a:moveTo>
                      <a:pt x="69458" y="18"/>
                    </a:moveTo>
                    <a:cubicBezTo>
                      <a:pt x="93257" y="71"/>
                      <a:pt x="115872" y="14120"/>
                      <a:pt x="125692" y="37456"/>
                    </a:cubicBezTo>
                    <a:cubicBezTo>
                      <a:pt x="138748" y="68533"/>
                      <a:pt x="124143" y="104322"/>
                      <a:pt x="93027" y="117403"/>
                    </a:cubicBezTo>
                    <a:lnTo>
                      <a:pt x="92989" y="117428"/>
                    </a:lnTo>
                    <a:cubicBezTo>
                      <a:pt x="61900" y="130458"/>
                      <a:pt x="26162" y="115853"/>
                      <a:pt x="13081" y="84789"/>
                    </a:cubicBezTo>
                    <a:cubicBezTo>
                      <a:pt x="0" y="53661"/>
                      <a:pt x="14580" y="17886"/>
                      <a:pt x="45695" y="4805"/>
                    </a:cubicBezTo>
                    <a:cubicBezTo>
                      <a:pt x="53461" y="1538"/>
                      <a:pt x="61525" y="0"/>
                      <a:pt x="69458" y="18"/>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07" name="Shape 6041">
                <a:extLst>
                  <a:ext uri="{FF2B5EF4-FFF2-40B4-BE49-F238E27FC236}">
                    <a16:creationId xmlns:a16="http://schemas.microsoft.com/office/drawing/2014/main" id="{EF0000B5-1A62-4296-88C3-37B215A8C057}"/>
                  </a:ext>
                </a:extLst>
              </p:cNvPr>
              <p:cNvSpPr/>
              <p:nvPr/>
            </p:nvSpPr>
            <p:spPr>
              <a:xfrm>
                <a:off x="938107" y="2077577"/>
                <a:ext cx="129654" cy="126822"/>
              </a:xfrm>
              <a:custGeom>
                <a:avLst/>
                <a:gdLst/>
                <a:ahLst/>
                <a:cxnLst/>
                <a:rect l="0" t="0" r="0" b="0"/>
                <a:pathLst>
                  <a:path w="129654" h="126822">
                    <a:moveTo>
                      <a:pt x="72542" y="4242"/>
                    </a:moveTo>
                    <a:cubicBezTo>
                      <a:pt x="105982" y="8509"/>
                      <a:pt x="129654" y="39065"/>
                      <a:pt x="125451" y="72530"/>
                    </a:cubicBezTo>
                    <a:lnTo>
                      <a:pt x="125438" y="72479"/>
                    </a:lnTo>
                    <a:cubicBezTo>
                      <a:pt x="122580" y="94958"/>
                      <a:pt x="107848" y="113005"/>
                      <a:pt x="88405" y="121171"/>
                    </a:cubicBezTo>
                    <a:cubicBezTo>
                      <a:pt x="78867" y="125171"/>
                      <a:pt x="68174" y="126822"/>
                      <a:pt x="57150" y="125400"/>
                    </a:cubicBezTo>
                    <a:cubicBezTo>
                      <a:pt x="23685" y="121145"/>
                      <a:pt x="0" y="90589"/>
                      <a:pt x="4254" y="57150"/>
                    </a:cubicBezTo>
                    <a:cubicBezTo>
                      <a:pt x="8509" y="23660"/>
                      <a:pt x="39078" y="0"/>
                      <a:pt x="72542" y="4242"/>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08" name="Shape 6042">
                <a:extLst>
                  <a:ext uri="{FF2B5EF4-FFF2-40B4-BE49-F238E27FC236}">
                    <a16:creationId xmlns:a16="http://schemas.microsoft.com/office/drawing/2014/main" id="{4601694D-616E-44D7-9AF9-FE789E5DAF57}"/>
                  </a:ext>
                </a:extLst>
              </p:cNvPr>
              <p:cNvSpPr/>
              <p:nvPr/>
            </p:nvSpPr>
            <p:spPr>
              <a:xfrm>
                <a:off x="1044388" y="1808713"/>
                <a:ext cx="138087" cy="127060"/>
              </a:xfrm>
              <a:custGeom>
                <a:avLst/>
                <a:gdLst/>
                <a:ahLst/>
                <a:cxnLst/>
                <a:rect l="0" t="0" r="0" b="0"/>
                <a:pathLst>
                  <a:path w="138087" h="127060">
                    <a:moveTo>
                      <a:pt x="60676" y="2140"/>
                    </a:moveTo>
                    <a:cubicBezTo>
                      <a:pt x="76155" y="0"/>
                      <a:pt x="92456" y="3763"/>
                      <a:pt x="105905" y="13929"/>
                    </a:cubicBezTo>
                    <a:cubicBezTo>
                      <a:pt x="132791" y="34261"/>
                      <a:pt x="138087" y="72603"/>
                      <a:pt x="117754" y="99501"/>
                    </a:cubicBezTo>
                    <a:lnTo>
                      <a:pt x="117742" y="99463"/>
                    </a:lnTo>
                    <a:cubicBezTo>
                      <a:pt x="111011" y="108379"/>
                      <a:pt x="102311" y="114894"/>
                      <a:pt x="92710" y="118932"/>
                    </a:cubicBezTo>
                    <a:cubicBezTo>
                      <a:pt x="73279" y="127060"/>
                      <a:pt x="50190" y="124952"/>
                      <a:pt x="32194" y="111300"/>
                    </a:cubicBezTo>
                    <a:cubicBezTo>
                      <a:pt x="5270" y="90980"/>
                      <a:pt x="0" y="52664"/>
                      <a:pt x="20371" y="25765"/>
                    </a:cubicBezTo>
                    <a:cubicBezTo>
                      <a:pt x="30537" y="12322"/>
                      <a:pt x="45196" y="4280"/>
                      <a:pt x="60676" y="2140"/>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09" name="Shape 6043">
                <a:extLst>
                  <a:ext uri="{FF2B5EF4-FFF2-40B4-BE49-F238E27FC236}">
                    <a16:creationId xmlns:a16="http://schemas.microsoft.com/office/drawing/2014/main" id="{B439E0AE-B53E-4E52-B4B4-E84989AD4D74}"/>
                  </a:ext>
                </a:extLst>
              </p:cNvPr>
              <p:cNvSpPr/>
              <p:nvPr/>
            </p:nvSpPr>
            <p:spPr>
              <a:xfrm>
                <a:off x="1275258" y="1630781"/>
                <a:ext cx="138722" cy="130458"/>
              </a:xfrm>
              <a:custGeom>
                <a:avLst/>
                <a:gdLst/>
                <a:ahLst/>
                <a:cxnLst/>
                <a:rect l="0" t="0" r="0" b="0"/>
                <a:pathLst>
                  <a:path w="138722" h="130458">
                    <a:moveTo>
                      <a:pt x="69430" y="13"/>
                    </a:moveTo>
                    <a:cubicBezTo>
                      <a:pt x="93224" y="50"/>
                      <a:pt x="115827" y="14088"/>
                      <a:pt x="125628" y="37405"/>
                    </a:cubicBezTo>
                    <a:cubicBezTo>
                      <a:pt x="138722" y="68520"/>
                      <a:pt x="124143" y="104283"/>
                      <a:pt x="93078" y="117402"/>
                    </a:cubicBezTo>
                    <a:cubicBezTo>
                      <a:pt x="93040" y="117415"/>
                      <a:pt x="93002" y="117440"/>
                      <a:pt x="92964" y="117440"/>
                    </a:cubicBezTo>
                    <a:cubicBezTo>
                      <a:pt x="61913" y="130458"/>
                      <a:pt x="26149" y="115891"/>
                      <a:pt x="13081" y="84852"/>
                    </a:cubicBezTo>
                    <a:cubicBezTo>
                      <a:pt x="0" y="53737"/>
                      <a:pt x="14554" y="17923"/>
                      <a:pt x="45669" y="4817"/>
                    </a:cubicBezTo>
                    <a:cubicBezTo>
                      <a:pt x="53435" y="1543"/>
                      <a:pt x="61499" y="0"/>
                      <a:pt x="69430" y="13"/>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0" name="Shape 6044">
                <a:extLst>
                  <a:ext uri="{FF2B5EF4-FFF2-40B4-BE49-F238E27FC236}">
                    <a16:creationId xmlns:a16="http://schemas.microsoft.com/office/drawing/2014/main" id="{C933A219-B9C5-4B5B-ABF7-4623504A1274}"/>
                  </a:ext>
                </a:extLst>
              </p:cNvPr>
              <p:cNvSpPr/>
              <p:nvPr/>
            </p:nvSpPr>
            <p:spPr>
              <a:xfrm>
                <a:off x="1718070" y="2904324"/>
                <a:ext cx="89929" cy="86267"/>
              </a:xfrm>
              <a:custGeom>
                <a:avLst/>
                <a:gdLst/>
                <a:ahLst/>
                <a:cxnLst/>
                <a:rect l="0" t="0" r="0" b="0"/>
                <a:pathLst>
                  <a:path w="89929" h="86267">
                    <a:moveTo>
                      <a:pt x="50617" y="710"/>
                    </a:moveTo>
                    <a:cubicBezTo>
                      <a:pt x="66344" y="2840"/>
                      <a:pt x="80039" y="14125"/>
                      <a:pt x="84468" y="30375"/>
                    </a:cubicBezTo>
                    <a:cubicBezTo>
                      <a:pt x="89929" y="50339"/>
                      <a:pt x="79540" y="70837"/>
                      <a:pt x="60985" y="78622"/>
                    </a:cubicBezTo>
                    <a:cubicBezTo>
                      <a:pt x="59385" y="79295"/>
                      <a:pt x="57671" y="79879"/>
                      <a:pt x="55893" y="80362"/>
                    </a:cubicBezTo>
                    <a:cubicBezTo>
                      <a:pt x="34214" y="86267"/>
                      <a:pt x="11811" y="73491"/>
                      <a:pt x="5893" y="51774"/>
                    </a:cubicBezTo>
                    <a:cubicBezTo>
                      <a:pt x="0" y="30108"/>
                      <a:pt x="12802" y="7705"/>
                      <a:pt x="34480" y="1787"/>
                    </a:cubicBezTo>
                    <a:cubicBezTo>
                      <a:pt x="39906" y="307"/>
                      <a:pt x="45375" y="0"/>
                      <a:pt x="50617" y="710"/>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1" name="Shape 6045">
                <a:extLst>
                  <a:ext uri="{FF2B5EF4-FFF2-40B4-BE49-F238E27FC236}">
                    <a16:creationId xmlns:a16="http://schemas.microsoft.com/office/drawing/2014/main" id="{0C0B1B96-C646-412A-B748-CA3B1468A54C}"/>
                  </a:ext>
                </a:extLst>
              </p:cNvPr>
              <p:cNvSpPr/>
              <p:nvPr/>
            </p:nvSpPr>
            <p:spPr>
              <a:xfrm>
                <a:off x="1526230" y="2931145"/>
                <a:ext cx="81559" cy="81547"/>
              </a:xfrm>
              <a:custGeom>
                <a:avLst/>
                <a:gdLst/>
                <a:ahLst/>
                <a:cxnLst/>
                <a:rect l="0" t="0" r="0" b="0"/>
                <a:pathLst>
                  <a:path w="81559" h="81547">
                    <a:moveTo>
                      <a:pt x="40691" y="76"/>
                    </a:moveTo>
                    <a:cubicBezTo>
                      <a:pt x="63183" y="0"/>
                      <a:pt x="81445" y="18186"/>
                      <a:pt x="81509" y="40665"/>
                    </a:cubicBezTo>
                    <a:cubicBezTo>
                      <a:pt x="81559" y="57645"/>
                      <a:pt x="71222" y="72174"/>
                      <a:pt x="56502" y="78334"/>
                    </a:cubicBezTo>
                    <a:cubicBezTo>
                      <a:pt x="51702" y="80353"/>
                      <a:pt x="46444" y="81496"/>
                      <a:pt x="40907" y="81470"/>
                    </a:cubicBezTo>
                    <a:cubicBezTo>
                      <a:pt x="18428" y="81547"/>
                      <a:pt x="127" y="63386"/>
                      <a:pt x="64" y="40907"/>
                    </a:cubicBezTo>
                    <a:cubicBezTo>
                      <a:pt x="0" y="18415"/>
                      <a:pt x="18212" y="127"/>
                      <a:pt x="40691" y="76"/>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2" name="Shape 6046">
                <a:extLst>
                  <a:ext uri="{FF2B5EF4-FFF2-40B4-BE49-F238E27FC236}">
                    <a16:creationId xmlns:a16="http://schemas.microsoft.com/office/drawing/2014/main" id="{58570AF0-7CF4-4ED8-944C-CA65DB94AC0B}"/>
                  </a:ext>
                </a:extLst>
              </p:cNvPr>
              <p:cNvSpPr/>
              <p:nvPr/>
            </p:nvSpPr>
            <p:spPr>
              <a:xfrm>
                <a:off x="1325485" y="2905628"/>
                <a:ext cx="90208" cy="82824"/>
              </a:xfrm>
              <a:custGeom>
                <a:avLst/>
                <a:gdLst/>
                <a:ahLst/>
                <a:cxnLst/>
                <a:rect l="0" t="0" r="0" b="0"/>
                <a:pathLst>
                  <a:path w="90208" h="82824">
                    <a:moveTo>
                      <a:pt x="39350" y="749"/>
                    </a:moveTo>
                    <a:cubicBezTo>
                      <a:pt x="44586" y="0"/>
                      <a:pt x="50054" y="264"/>
                      <a:pt x="55486" y="1696"/>
                    </a:cubicBezTo>
                    <a:cubicBezTo>
                      <a:pt x="77241" y="7449"/>
                      <a:pt x="90208" y="29738"/>
                      <a:pt x="84480" y="51468"/>
                    </a:cubicBezTo>
                    <a:cubicBezTo>
                      <a:pt x="81115" y="64193"/>
                      <a:pt x="72085" y="73934"/>
                      <a:pt x="60833" y="78658"/>
                    </a:cubicBezTo>
                    <a:cubicBezTo>
                      <a:pt x="52832" y="82011"/>
                      <a:pt x="43713" y="82824"/>
                      <a:pt x="34747" y="80449"/>
                    </a:cubicBezTo>
                    <a:cubicBezTo>
                      <a:pt x="12992" y="74696"/>
                      <a:pt x="0" y="52445"/>
                      <a:pt x="5753" y="30703"/>
                    </a:cubicBezTo>
                    <a:cubicBezTo>
                      <a:pt x="10030" y="14368"/>
                      <a:pt x="23644" y="2997"/>
                      <a:pt x="39350" y="749"/>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3" name="Shape 6047">
                <a:extLst>
                  <a:ext uri="{FF2B5EF4-FFF2-40B4-BE49-F238E27FC236}">
                    <a16:creationId xmlns:a16="http://schemas.microsoft.com/office/drawing/2014/main" id="{4665DF06-AB0E-43E9-92C7-0AD3E9D087BA}"/>
                  </a:ext>
                </a:extLst>
              </p:cNvPr>
              <p:cNvSpPr/>
              <p:nvPr/>
            </p:nvSpPr>
            <p:spPr>
              <a:xfrm>
                <a:off x="1140764" y="2829425"/>
                <a:ext cx="93002" cy="84565"/>
              </a:xfrm>
              <a:custGeom>
                <a:avLst/>
                <a:gdLst/>
                <a:ahLst/>
                <a:cxnLst/>
                <a:rect l="0" t="0" r="0" b="0"/>
                <a:pathLst>
                  <a:path w="93002" h="84565">
                    <a:moveTo>
                      <a:pt x="51354" y="1884"/>
                    </a:moveTo>
                    <a:cubicBezTo>
                      <a:pt x="56605" y="2512"/>
                      <a:pt x="61820" y="4180"/>
                      <a:pt x="66700" y="6968"/>
                    </a:cubicBezTo>
                    <a:cubicBezTo>
                      <a:pt x="86246" y="18105"/>
                      <a:pt x="93002" y="42959"/>
                      <a:pt x="81902" y="62492"/>
                    </a:cubicBezTo>
                    <a:cubicBezTo>
                      <a:pt x="77254" y="70595"/>
                      <a:pt x="70282" y="76500"/>
                      <a:pt x="62281" y="79853"/>
                    </a:cubicBezTo>
                    <a:cubicBezTo>
                      <a:pt x="51029" y="84565"/>
                      <a:pt x="37744" y="84171"/>
                      <a:pt x="26314" y="77669"/>
                    </a:cubicBezTo>
                    <a:lnTo>
                      <a:pt x="26352" y="77656"/>
                    </a:lnTo>
                    <a:cubicBezTo>
                      <a:pt x="6807" y="66518"/>
                      <a:pt x="0" y="41639"/>
                      <a:pt x="11163" y="22131"/>
                    </a:cubicBezTo>
                    <a:cubicBezTo>
                      <a:pt x="19517" y="7472"/>
                      <a:pt x="35600" y="0"/>
                      <a:pt x="51354" y="1884"/>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4" name="Shape 6048">
                <a:extLst>
                  <a:ext uri="{FF2B5EF4-FFF2-40B4-BE49-F238E27FC236}">
                    <a16:creationId xmlns:a16="http://schemas.microsoft.com/office/drawing/2014/main" id="{40FE2A57-C8FD-4E23-A4E4-DEC59FDD8AE3}"/>
                  </a:ext>
                </a:extLst>
              </p:cNvPr>
              <p:cNvSpPr/>
              <p:nvPr/>
            </p:nvSpPr>
            <p:spPr>
              <a:xfrm>
                <a:off x="984937" y="2711116"/>
                <a:ext cx="89471" cy="84484"/>
              </a:xfrm>
              <a:custGeom>
                <a:avLst/>
                <a:gdLst/>
                <a:ahLst/>
                <a:cxnLst/>
                <a:rect l="0" t="0" r="0" b="0"/>
                <a:pathLst>
                  <a:path w="89471" h="84484">
                    <a:moveTo>
                      <a:pt x="44610" y="37"/>
                    </a:moveTo>
                    <a:cubicBezTo>
                      <a:pt x="55032" y="0"/>
                      <a:pt x="65468" y="3934"/>
                      <a:pt x="73444" y="11840"/>
                    </a:cubicBezTo>
                    <a:cubicBezTo>
                      <a:pt x="89395" y="27689"/>
                      <a:pt x="89471" y="53470"/>
                      <a:pt x="73609" y="69434"/>
                    </a:cubicBezTo>
                    <a:cubicBezTo>
                      <a:pt x="69774" y="73346"/>
                      <a:pt x="65253" y="76292"/>
                      <a:pt x="60503" y="78286"/>
                    </a:cubicBezTo>
                    <a:cubicBezTo>
                      <a:pt x="45745" y="84484"/>
                      <a:pt x="28092" y="81588"/>
                      <a:pt x="16027" y="69637"/>
                    </a:cubicBezTo>
                    <a:cubicBezTo>
                      <a:pt x="102" y="53762"/>
                      <a:pt x="0" y="28032"/>
                      <a:pt x="15862" y="12055"/>
                    </a:cubicBezTo>
                    <a:cubicBezTo>
                      <a:pt x="23781" y="4080"/>
                      <a:pt x="34188" y="73"/>
                      <a:pt x="44610" y="37"/>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5" name="Shape 6049">
                <a:extLst>
                  <a:ext uri="{FF2B5EF4-FFF2-40B4-BE49-F238E27FC236}">
                    <a16:creationId xmlns:a16="http://schemas.microsoft.com/office/drawing/2014/main" id="{A55290F7-2417-49CB-AA9E-823B864DF52E}"/>
                  </a:ext>
                </a:extLst>
              </p:cNvPr>
              <p:cNvSpPr/>
              <p:nvPr/>
            </p:nvSpPr>
            <p:spPr>
              <a:xfrm>
                <a:off x="862154" y="2552713"/>
                <a:ext cx="93002" cy="87774"/>
              </a:xfrm>
              <a:custGeom>
                <a:avLst/>
                <a:gdLst/>
                <a:ahLst/>
                <a:cxnLst/>
                <a:rect l="0" t="0" r="0" b="0"/>
                <a:pathLst>
                  <a:path w="93002" h="87774">
                    <a:moveTo>
                      <a:pt x="41310" y="2020"/>
                    </a:moveTo>
                    <a:cubicBezTo>
                      <a:pt x="57054" y="0"/>
                      <a:pt x="73196" y="7349"/>
                      <a:pt x="81674" y="21912"/>
                    </a:cubicBezTo>
                    <a:cubicBezTo>
                      <a:pt x="93002" y="41356"/>
                      <a:pt x="86411" y="66261"/>
                      <a:pt x="67005" y="77589"/>
                    </a:cubicBezTo>
                    <a:cubicBezTo>
                      <a:pt x="65405" y="78516"/>
                      <a:pt x="63843" y="79303"/>
                      <a:pt x="62192" y="80002"/>
                    </a:cubicBezTo>
                    <a:cubicBezTo>
                      <a:pt x="43637" y="87774"/>
                      <a:pt x="21717" y="80764"/>
                      <a:pt x="11316" y="62908"/>
                    </a:cubicBezTo>
                    <a:cubicBezTo>
                      <a:pt x="0" y="43477"/>
                      <a:pt x="6579" y="18547"/>
                      <a:pt x="25997" y="7244"/>
                    </a:cubicBezTo>
                    <a:cubicBezTo>
                      <a:pt x="30858" y="4408"/>
                      <a:pt x="36062" y="2694"/>
                      <a:pt x="41310" y="2020"/>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6" name="Shape 6050">
                <a:extLst>
                  <a:ext uri="{FF2B5EF4-FFF2-40B4-BE49-F238E27FC236}">
                    <a16:creationId xmlns:a16="http://schemas.microsoft.com/office/drawing/2014/main" id="{E32D5CFE-522A-4A56-9686-15AF4F75DA91}"/>
                  </a:ext>
                </a:extLst>
              </p:cNvPr>
              <p:cNvSpPr/>
              <p:nvPr/>
            </p:nvSpPr>
            <p:spPr>
              <a:xfrm>
                <a:off x="786718" y="2371489"/>
                <a:ext cx="89954" cy="86246"/>
              </a:xfrm>
              <a:custGeom>
                <a:avLst/>
                <a:gdLst/>
                <a:ahLst/>
                <a:cxnLst/>
                <a:rect l="0" t="0" r="0" b="0"/>
                <a:pathLst>
                  <a:path w="89954" h="86246">
                    <a:moveTo>
                      <a:pt x="50621" y="704"/>
                    </a:moveTo>
                    <a:cubicBezTo>
                      <a:pt x="66355" y="2816"/>
                      <a:pt x="80064" y="14065"/>
                      <a:pt x="84493" y="30315"/>
                    </a:cubicBezTo>
                    <a:cubicBezTo>
                      <a:pt x="89954" y="50292"/>
                      <a:pt x="79578" y="70828"/>
                      <a:pt x="61011" y="78575"/>
                    </a:cubicBezTo>
                    <a:cubicBezTo>
                      <a:pt x="59360" y="79261"/>
                      <a:pt x="57683" y="79883"/>
                      <a:pt x="55931" y="80353"/>
                    </a:cubicBezTo>
                    <a:cubicBezTo>
                      <a:pt x="34252" y="86246"/>
                      <a:pt x="11862" y="73470"/>
                      <a:pt x="5931" y="51753"/>
                    </a:cubicBezTo>
                    <a:cubicBezTo>
                      <a:pt x="0" y="30099"/>
                      <a:pt x="12802" y="7709"/>
                      <a:pt x="34480" y="1791"/>
                    </a:cubicBezTo>
                    <a:cubicBezTo>
                      <a:pt x="39907" y="311"/>
                      <a:pt x="45376" y="0"/>
                      <a:pt x="50621" y="704"/>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7" name="Shape 6051">
                <a:extLst>
                  <a:ext uri="{FF2B5EF4-FFF2-40B4-BE49-F238E27FC236}">
                    <a16:creationId xmlns:a16="http://schemas.microsoft.com/office/drawing/2014/main" id="{3E191E7E-F1BE-4B03-8E09-42B3B259DC11}"/>
                  </a:ext>
                </a:extLst>
              </p:cNvPr>
              <p:cNvSpPr/>
              <p:nvPr/>
            </p:nvSpPr>
            <p:spPr>
              <a:xfrm>
                <a:off x="764529" y="2175514"/>
                <a:ext cx="81585" cy="81572"/>
              </a:xfrm>
              <a:custGeom>
                <a:avLst/>
                <a:gdLst/>
                <a:ahLst/>
                <a:cxnLst/>
                <a:rect l="0" t="0" r="0" b="0"/>
                <a:pathLst>
                  <a:path w="81585" h="81572">
                    <a:moveTo>
                      <a:pt x="40640" y="89"/>
                    </a:moveTo>
                    <a:cubicBezTo>
                      <a:pt x="63157" y="0"/>
                      <a:pt x="81420" y="18174"/>
                      <a:pt x="81483" y="40653"/>
                    </a:cubicBezTo>
                    <a:lnTo>
                      <a:pt x="81521" y="40640"/>
                    </a:lnTo>
                    <a:cubicBezTo>
                      <a:pt x="81585" y="57620"/>
                      <a:pt x="71222" y="72200"/>
                      <a:pt x="56502" y="78372"/>
                    </a:cubicBezTo>
                    <a:cubicBezTo>
                      <a:pt x="51740" y="80366"/>
                      <a:pt x="46457" y="81483"/>
                      <a:pt x="40907" y="81509"/>
                    </a:cubicBezTo>
                    <a:cubicBezTo>
                      <a:pt x="18428" y="81572"/>
                      <a:pt x="165" y="63398"/>
                      <a:pt x="64" y="40945"/>
                    </a:cubicBezTo>
                    <a:cubicBezTo>
                      <a:pt x="0" y="18453"/>
                      <a:pt x="18186" y="140"/>
                      <a:pt x="40640" y="89"/>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8" name="Shape 6052">
                <a:extLst>
                  <a:ext uri="{FF2B5EF4-FFF2-40B4-BE49-F238E27FC236}">
                    <a16:creationId xmlns:a16="http://schemas.microsoft.com/office/drawing/2014/main" id="{5E92DF59-0722-4A01-BF65-A91C2BFCD790}"/>
                  </a:ext>
                </a:extLst>
              </p:cNvPr>
              <p:cNvSpPr/>
              <p:nvPr/>
            </p:nvSpPr>
            <p:spPr>
              <a:xfrm>
                <a:off x="785360" y="1978791"/>
                <a:ext cx="90183" cy="82817"/>
              </a:xfrm>
              <a:custGeom>
                <a:avLst/>
                <a:gdLst/>
                <a:ahLst/>
                <a:cxnLst/>
                <a:rect l="0" t="0" r="0" b="0"/>
                <a:pathLst>
                  <a:path w="90183" h="82817">
                    <a:moveTo>
                      <a:pt x="39316" y="753"/>
                    </a:moveTo>
                    <a:cubicBezTo>
                      <a:pt x="44547" y="0"/>
                      <a:pt x="50013" y="260"/>
                      <a:pt x="55448" y="1689"/>
                    </a:cubicBezTo>
                    <a:cubicBezTo>
                      <a:pt x="77229" y="7404"/>
                      <a:pt x="90183" y="29693"/>
                      <a:pt x="84468" y="51422"/>
                    </a:cubicBezTo>
                    <a:cubicBezTo>
                      <a:pt x="81115" y="64186"/>
                      <a:pt x="72085" y="73927"/>
                      <a:pt x="60833" y="78638"/>
                    </a:cubicBezTo>
                    <a:cubicBezTo>
                      <a:pt x="52870" y="81991"/>
                      <a:pt x="43713" y="82817"/>
                      <a:pt x="34735" y="80442"/>
                    </a:cubicBezTo>
                    <a:cubicBezTo>
                      <a:pt x="13005" y="74714"/>
                      <a:pt x="0" y="52451"/>
                      <a:pt x="5728" y="30709"/>
                    </a:cubicBezTo>
                    <a:cubicBezTo>
                      <a:pt x="10043" y="14392"/>
                      <a:pt x="23623" y="3012"/>
                      <a:pt x="39316" y="753"/>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9" name="Shape 6053">
                <a:extLst>
                  <a:ext uri="{FF2B5EF4-FFF2-40B4-BE49-F238E27FC236}">
                    <a16:creationId xmlns:a16="http://schemas.microsoft.com/office/drawing/2014/main" id="{1D8AFD76-4D69-4E6D-A7FF-A2E452A5E18C}"/>
                  </a:ext>
                </a:extLst>
              </p:cNvPr>
              <p:cNvSpPr/>
              <p:nvPr/>
            </p:nvSpPr>
            <p:spPr>
              <a:xfrm>
                <a:off x="858836" y="1794226"/>
                <a:ext cx="93015" cy="84557"/>
              </a:xfrm>
              <a:custGeom>
                <a:avLst/>
                <a:gdLst/>
                <a:ahLst/>
                <a:cxnLst/>
                <a:rect l="0" t="0" r="0" b="0"/>
                <a:pathLst>
                  <a:path w="93015" h="84557">
                    <a:moveTo>
                      <a:pt x="51339" y="1866"/>
                    </a:moveTo>
                    <a:cubicBezTo>
                      <a:pt x="56594" y="2488"/>
                      <a:pt x="61814" y="4147"/>
                      <a:pt x="66700" y="6922"/>
                    </a:cubicBezTo>
                    <a:cubicBezTo>
                      <a:pt x="86208" y="18060"/>
                      <a:pt x="93015" y="42939"/>
                      <a:pt x="81864" y="62459"/>
                    </a:cubicBezTo>
                    <a:lnTo>
                      <a:pt x="81877" y="62485"/>
                    </a:lnTo>
                    <a:cubicBezTo>
                      <a:pt x="77267" y="70562"/>
                      <a:pt x="70256" y="76506"/>
                      <a:pt x="62306" y="79833"/>
                    </a:cubicBezTo>
                    <a:cubicBezTo>
                      <a:pt x="51029" y="84557"/>
                      <a:pt x="37757" y="84164"/>
                      <a:pt x="26327" y="77649"/>
                    </a:cubicBezTo>
                    <a:cubicBezTo>
                      <a:pt x="6820" y="66485"/>
                      <a:pt x="0" y="41670"/>
                      <a:pt x="11138" y="22124"/>
                    </a:cubicBezTo>
                    <a:cubicBezTo>
                      <a:pt x="19491" y="7465"/>
                      <a:pt x="35574" y="0"/>
                      <a:pt x="51339" y="1866"/>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0" name="Shape 6054">
                <a:extLst>
                  <a:ext uri="{FF2B5EF4-FFF2-40B4-BE49-F238E27FC236}">
                    <a16:creationId xmlns:a16="http://schemas.microsoft.com/office/drawing/2014/main" id="{A8AADC1B-62B8-41F0-9152-01C5135E68D0}"/>
                  </a:ext>
                </a:extLst>
              </p:cNvPr>
              <p:cNvSpPr/>
              <p:nvPr/>
            </p:nvSpPr>
            <p:spPr>
              <a:xfrm>
                <a:off x="980413" y="1638092"/>
                <a:ext cx="89510" cy="84487"/>
              </a:xfrm>
              <a:custGeom>
                <a:avLst/>
                <a:gdLst/>
                <a:ahLst/>
                <a:cxnLst/>
                <a:rect l="0" t="0" r="0" b="0"/>
                <a:pathLst>
                  <a:path w="89510" h="84487">
                    <a:moveTo>
                      <a:pt x="44596" y="41"/>
                    </a:moveTo>
                    <a:cubicBezTo>
                      <a:pt x="55016" y="0"/>
                      <a:pt x="65456" y="3937"/>
                      <a:pt x="73444" y="11881"/>
                    </a:cubicBezTo>
                    <a:cubicBezTo>
                      <a:pt x="89395" y="27705"/>
                      <a:pt x="89510" y="53473"/>
                      <a:pt x="73647" y="69437"/>
                    </a:cubicBezTo>
                    <a:cubicBezTo>
                      <a:pt x="69761" y="73362"/>
                      <a:pt x="65291" y="76295"/>
                      <a:pt x="60490" y="78302"/>
                    </a:cubicBezTo>
                    <a:cubicBezTo>
                      <a:pt x="45771" y="84487"/>
                      <a:pt x="28105" y="81604"/>
                      <a:pt x="16065" y="69653"/>
                    </a:cubicBezTo>
                    <a:cubicBezTo>
                      <a:pt x="114" y="53816"/>
                      <a:pt x="0" y="28048"/>
                      <a:pt x="15862" y="12071"/>
                    </a:cubicBezTo>
                    <a:cubicBezTo>
                      <a:pt x="23774" y="4102"/>
                      <a:pt x="34176" y="83"/>
                      <a:pt x="44596" y="41"/>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1" name="Shape 6055">
                <a:extLst>
                  <a:ext uri="{FF2B5EF4-FFF2-40B4-BE49-F238E27FC236}">
                    <a16:creationId xmlns:a16="http://schemas.microsoft.com/office/drawing/2014/main" id="{87EE1271-C66B-4955-9B19-94E44C21904F}"/>
                  </a:ext>
                </a:extLst>
              </p:cNvPr>
              <p:cNvSpPr/>
              <p:nvPr/>
            </p:nvSpPr>
            <p:spPr>
              <a:xfrm>
                <a:off x="1135343" y="1515331"/>
                <a:ext cx="92989" cy="87782"/>
              </a:xfrm>
              <a:custGeom>
                <a:avLst/>
                <a:gdLst/>
                <a:ahLst/>
                <a:cxnLst/>
                <a:rect l="0" t="0" r="0" b="0"/>
                <a:pathLst>
                  <a:path w="92989" h="87782">
                    <a:moveTo>
                      <a:pt x="41277" y="2028"/>
                    </a:moveTo>
                    <a:cubicBezTo>
                      <a:pt x="57010" y="0"/>
                      <a:pt x="73165" y="7327"/>
                      <a:pt x="81661" y="21919"/>
                    </a:cubicBezTo>
                    <a:cubicBezTo>
                      <a:pt x="92989" y="41363"/>
                      <a:pt x="86436" y="66255"/>
                      <a:pt x="66993" y="77596"/>
                    </a:cubicBezTo>
                    <a:cubicBezTo>
                      <a:pt x="65430" y="78523"/>
                      <a:pt x="63830" y="79323"/>
                      <a:pt x="62179" y="80009"/>
                    </a:cubicBezTo>
                    <a:cubicBezTo>
                      <a:pt x="43637" y="87782"/>
                      <a:pt x="21730" y="80759"/>
                      <a:pt x="11303" y="62928"/>
                    </a:cubicBezTo>
                    <a:cubicBezTo>
                      <a:pt x="0" y="43522"/>
                      <a:pt x="6528" y="18567"/>
                      <a:pt x="25984" y="7251"/>
                    </a:cubicBezTo>
                    <a:cubicBezTo>
                      <a:pt x="30836" y="4419"/>
                      <a:pt x="36033" y="2704"/>
                      <a:pt x="41277" y="2028"/>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2" name="Shape 6056">
                <a:extLst>
                  <a:ext uri="{FF2B5EF4-FFF2-40B4-BE49-F238E27FC236}">
                    <a16:creationId xmlns:a16="http://schemas.microsoft.com/office/drawing/2014/main" id="{F6A045A6-6387-4FDE-BA1C-21F6E1B32E64}"/>
                  </a:ext>
                </a:extLst>
              </p:cNvPr>
              <p:cNvSpPr/>
              <p:nvPr/>
            </p:nvSpPr>
            <p:spPr>
              <a:xfrm>
                <a:off x="1902553" y="3053285"/>
                <a:ext cx="46215" cy="44075"/>
              </a:xfrm>
              <a:custGeom>
                <a:avLst/>
                <a:gdLst/>
                <a:ahLst/>
                <a:cxnLst/>
                <a:rect l="0" t="0" r="0" b="0"/>
                <a:pathLst>
                  <a:path w="46215" h="44075">
                    <a:moveTo>
                      <a:pt x="30813" y="2094"/>
                    </a:moveTo>
                    <a:cubicBezTo>
                      <a:pt x="35633" y="4061"/>
                      <a:pt x="39700" y="7868"/>
                      <a:pt x="41872" y="13049"/>
                    </a:cubicBezTo>
                    <a:cubicBezTo>
                      <a:pt x="46215" y="23413"/>
                      <a:pt x="41389" y="35376"/>
                      <a:pt x="31026" y="39707"/>
                    </a:cubicBezTo>
                    <a:cubicBezTo>
                      <a:pt x="20612" y="44075"/>
                      <a:pt x="8712" y="39173"/>
                      <a:pt x="4382" y="28810"/>
                    </a:cubicBezTo>
                    <a:cubicBezTo>
                      <a:pt x="0" y="18460"/>
                      <a:pt x="4877" y="6522"/>
                      <a:pt x="15240" y="2178"/>
                    </a:cubicBezTo>
                    <a:cubicBezTo>
                      <a:pt x="20421" y="0"/>
                      <a:pt x="25994" y="127"/>
                      <a:pt x="30813" y="2094"/>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3" name="Shape 6057">
                <a:extLst>
                  <a:ext uri="{FF2B5EF4-FFF2-40B4-BE49-F238E27FC236}">
                    <a16:creationId xmlns:a16="http://schemas.microsoft.com/office/drawing/2014/main" id="{80EF09D2-3A0E-4A5D-A6AE-B11B49D6C335}"/>
                  </a:ext>
                </a:extLst>
              </p:cNvPr>
              <p:cNvSpPr/>
              <p:nvPr/>
            </p:nvSpPr>
            <p:spPr>
              <a:xfrm>
                <a:off x="1668925" y="3116982"/>
                <a:ext cx="43167" cy="43409"/>
              </a:xfrm>
              <a:custGeom>
                <a:avLst/>
                <a:gdLst/>
                <a:ahLst/>
                <a:cxnLst/>
                <a:rect l="0" t="0" r="0" b="0"/>
                <a:pathLst>
                  <a:path w="43167" h="43409">
                    <a:moveTo>
                      <a:pt x="18923" y="1499"/>
                    </a:moveTo>
                    <a:cubicBezTo>
                      <a:pt x="30086" y="0"/>
                      <a:pt x="40310" y="7772"/>
                      <a:pt x="41872" y="18948"/>
                    </a:cubicBezTo>
                    <a:cubicBezTo>
                      <a:pt x="43167" y="28245"/>
                      <a:pt x="37910" y="36982"/>
                      <a:pt x="29616" y="40462"/>
                    </a:cubicBezTo>
                    <a:cubicBezTo>
                      <a:pt x="27991" y="41148"/>
                      <a:pt x="26289" y="41592"/>
                      <a:pt x="24460" y="41872"/>
                    </a:cubicBezTo>
                    <a:cubicBezTo>
                      <a:pt x="13348" y="43409"/>
                      <a:pt x="3073" y="35598"/>
                      <a:pt x="1524" y="24460"/>
                    </a:cubicBezTo>
                    <a:cubicBezTo>
                      <a:pt x="0" y="13309"/>
                      <a:pt x="7785" y="3035"/>
                      <a:pt x="18923" y="1499"/>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4" name="Shape 6058">
                <a:extLst>
                  <a:ext uri="{FF2B5EF4-FFF2-40B4-BE49-F238E27FC236}">
                    <a16:creationId xmlns:a16="http://schemas.microsoft.com/office/drawing/2014/main" id="{9848F9E6-14BA-4616-B013-67F55D68F193}"/>
                  </a:ext>
                </a:extLst>
              </p:cNvPr>
              <p:cNvSpPr/>
              <p:nvPr/>
            </p:nvSpPr>
            <p:spPr>
              <a:xfrm>
                <a:off x="1425194" y="3118171"/>
                <a:ext cx="43243" cy="42291"/>
              </a:xfrm>
              <a:custGeom>
                <a:avLst/>
                <a:gdLst/>
                <a:ahLst/>
                <a:cxnLst/>
                <a:rect l="0" t="0" r="0" b="0"/>
                <a:pathLst>
                  <a:path w="43243" h="42291">
                    <a:moveTo>
                      <a:pt x="24193" y="1422"/>
                    </a:moveTo>
                    <a:cubicBezTo>
                      <a:pt x="35382" y="2819"/>
                      <a:pt x="43243" y="13043"/>
                      <a:pt x="41821" y="24193"/>
                    </a:cubicBezTo>
                    <a:cubicBezTo>
                      <a:pt x="40894" y="31686"/>
                      <a:pt x="35966" y="37681"/>
                      <a:pt x="29489" y="40399"/>
                    </a:cubicBezTo>
                    <a:cubicBezTo>
                      <a:pt x="26314" y="41732"/>
                      <a:pt x="22746" y="42291"/>
                      <a:pt x="19050" y="41808"/>
                    </a:cubicBezTo>
                    <a:cubicBezTo>
                      <a:pt x="7912" y="40386"/>
                      <a:pt x="0" y="30201"/>
                      <a:pt x="1435" y="19037"/>
                    </a:cubicBezTo>
                    <a:cubicBezTo>
                      <a:pt x="2857" y="7887"/>
                      <a:pt x="13043" y="0"/>
                      <a:pt x="24193" y="1422"/>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5" name="Shape 6059">
                <a:extLst>
                  <a:ext uri="{FF2B5EF4-FFF2-40B4-BE49-F238E27FC236}">
                    <a16:creationId xmlns:a16="http://schemas.microsoft.com/office/drawing/2014/main" id="{1C164340-0E21-43BE-A6F4-A932E89E17D2}"/>
                  </a:ext>
                </a:extLst>
              </p:cNvPr>
              <p:cNvSpPr/>
              <p:nvPr/>
            </p:nvSpPr>
            <p:spPr>
              <a:xfrm>
                <a:off x="1187997" y="3054640"/>
                <a:ext cx="46203" cy="44044"/>
              </a:xfrm>
              <a:custGeom>
                <a:avLst/>
                <a:gdLst/>
                <a:ahLst/>
                <a:cxnLst/>
                <a:rect l="0" t="0" r="0" b="0"/>
                <a:pathLst>
                  <a:path w="46203" h="44044">
                    <a:moveTo>
                      <a:pt x="30785" y="4242"/>
                    </a:moveTo>
                    <a:cubicBezTo>
                      <a:pt x="41186" y="8484"/>
                      <a:pt x="46203" y="20383"/>
                      <a:pt x="41961" y="30772"/>
                    </a:cubicBezTo>
                    <a:cubicBezTo>
                      <a:pt x="39827" y="35992"/>
                      <a:pt x="35776" y="39853"/>
                      <a:pt x="30975" y="41859"/>
                    </a:cubicBezTo>
                    <a:cubicBezTo>
                      <a:pt x="26175" y="43879"/>
                      <a:pt x="20587" y="44044"/>
                      <a:pt x="15367" y="41910"/>
                    </a:cubicBezTo>
                    <a:cubicBezTo>
                      <a:pt x="4978" y="37668"/>
                      <a:pt x="0" y="25794"/>
                      <a:pt x="4255" y="15405"/>
                    </a:cubicBezTo>
                    <a:cubicBezTo>
                      <a:pt x="8496" y="4978"/>
                      <a:pt x="20396" y="0"/>
                      <a:pt x="30785" y="4242"/>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6" name="Shape 6060">
                <a:extLst>
                  <a:ext uri="{FF2B5EF4-FFF2-40B4-BE49-F238E27FC236}">
                    <a16:creationId xmlns:a16="http://schemas.microsoft.com/office/drawing/2014/main" id="{7BCBBAEC-DA1B-4AE5-BB00-839355BF6096}"/>
                  </a:ext>
                </a:extLst>
              </p:cNvPr>
              <p:cNvSpPr/>
              <p:nvPr/>
            </p:nvSpPr>
            <p:spPr>
              <a:xfrm>
                <a:off x="976296" y="2936186"/>
                <a:ext cx="46025" cy="42370"/>
              </a:xfrm>
              <a:custGeom>
                <a:avLst/>
                <a:gdLst/>
                <a:ahLst/>
                <a:cxnLst/>
                <a:rect l="0" t="0" r="0" b="0"/>
                <a:pathLst>
                  <a:path w="46025" h="42370">
                    <a:moveTo>
                      <a:pt x="20214" y="708"/>
                    </a:moveTo>
                    <a:cubicBezTo>
                      <a:pt x="25381" y="0"/>
                      <a:pt x="30823" y="1260"/>
                      <a:pt x="35319" y="4651"/>
                    </a:cubicBezTo>
                    <a:cubicBezTo>
                      <a:pt x="44298" y="11433"/>
                      <a:pt x="46025" y="24222"/>
                      <a:pt x="39230" y="33175"/>
                    </a:cubicBezTo>
                    <a:cubicBezTo>
                      <a:pt x="36995" y="36122"/>
                      <a:pt x="34112" y="38306"/>
                      <a:pt x="30912" y="39640"/>
                    </a:cubicBezTo>
                    <a:cubicBezTo>
                      <a:pt x="24422" y="42370"/>
                      <a:pt x="16726" y="41634"/>
                      <a:pt x="10719" y="37074"/>
                    </a:cubicBezTo>
                    <a:cubicBezTo>
                      <a:pt x="1740" y="30280"/>
                      <a:pt x="0" y="17504"/>
                      <a:pt x="6756" y="8576"/>
                    </a:cubicBezTo>
                    <a:cubicBezTo>
                      <a:pt x="10154" y="4092"/>
                      <a:pt x="15046" y="1416"/>
                      <a:pt x="20214" y="708"/>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7" name="Shape 6061">
                <a:extLst>
                  <a:ext uri="{FF2B5EF4-FFF2-40B4-BE49-F238E27FC236}">
                    <a16:creationId xmlns:a16="http://schemas.microsoft.com/office/drawing/2014/main" id="{B7568AFE-4449-43EB-BC2E-E6AFF1CA9E55}"/>
                  </a:ext>
                </a:extLst>
              </p:cNvPr>
              <p:cNvSpPr/>
              <p:nvPr/>
            </p:nvSpPr>
            <p:spPr>
              <a:xfrm>
                <a:off x="803036" y="2764783"/>
                <a:ext cx="45949" cy="43101"/>
              </a:xfrm>
              <a:custGeom>
                <a:avLst/>
                <a:gdLst/>
                <a:ahLst/>
                <a:cxnLst/>
                <a:rect l="0" t="0" r="0" b="0"/>
                <a:pathLst>
                  <a:path w="45949" h="43101">
                    <a:moveTo>
                      <a:pt x="25544" y="659"/>
                    </a:moveTo>
                    <a:cubicBezTo>
                      <a:pt x="30715" y="1318"/>
                      <a:pt x="35636" y="3947"/>
                      <a:pt x="39091" y="8392"/>
                    </a:cubicBezTo>
                    <a:cubicBezTo>
                      <a:pt x="45949" y="17256"/>
                      <a:pt x="44336" y="30070"/>
                      <a:pt x="35433" y="36941"/>
                    </a:cubicBezTo>
                    <a:cubicBezTo>
                      <a:pt x="34011" y="38071"/>
                      <a:pt x="32436" y="38948"/>
                      <a:pt x="30823" y="39633"/>
                    </a:cubicBezTo>
                    <a:cubicBezTo>
                      <a:pt x="22555" y="43101"/>
                      <a:pt x="12662" y="40751"/>
                      <a:pt x="6896" y="33322"/>
                    </a:cubicBezTo>
                    <a:cubicBezTo>
                      <a:pt x="0" y="24432"/>
                      <a:pt x="1613" y="11668"/>
                      <a:pt x="10503" y="4747"/>
                    </a:cubicBezTo>
                    <a:cubicBezTo>
                      <a:pt x="14954" y="1311"/>
                      <a:pt x="20374" y="0"/>
                      <a:pt x="25544" y="659"/>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8" name="Shape 6062">
                <a:extLst>
                  <a:ext uri="{FF2B5EF4-FFF2-40B4-BE49-F238E27FC236}">
                    <a16:creationId xmlns:a16="http://schemas.microsoft.com/office/drawing/2014/main" id="{EF528AD8-7B2F-4B2C-A3F0-0245E0BD087E}"/>
                  </a:ext>
                </a:extLst>
              </p:cNvPr>
              <p:cNvSpPr/>
              <p:nvPr/>
            </p:nvSpPr>
            <p:spPr>
              <a:xfrm>
                <a:off x="680145" y="2554141"/>
                <a:ext cx="46215" cy="44069"/>
              </a:xfrm>
              <a:custGeom>
                <a:avLst/>
                <a:gdLst/>
                <a:ahLst/>
                <a:cxnLst/>
                <a:rect l="0" t="0" r="0" b="0"/>
                <a:pathLst>
                  <a:path w="46215" h="44069">
                    <a:moveTo>
                      <a:pt x="30769" y="2095"/>
                    </a:moveTo>
                    <a:cubicBezTo>
                      <a:pt x="35595" y="4064"/>
                      <a:pt x="39675" y="7874"/>
                      <a:pt x="41872" y="13068"/>
                    </a:cubicBezTo>
                    <a:cubicBezTo>
                      <a:pt x="46215" y="23431"/>
                      <a:pt x="41338" y="35369"/>
                      <a:pt x="30963" y="39713"/>
                    </a:cubicBezTo>
                    <a:cubicBezTo>
                      <a:pt x="20599" y="44069"/>
                      <a:pt x="8687" y="39205"/>
                      <a:pt x="4331" y="28854"/>
                    </a:cubicBezTo>
                    <a:cubicBezTo>
                      <a:pt x="0" y="18478"/>
                      <a:pt x="4826" y="6528"/>
                      <a:pt x="15189" y="2172"/>
                    </a:cubicBezTo>
                    <a:cubicBezTo>
                      <a:pt x="20371" y="0"/>
                      <a:pt x="25943" y="127"/>
                      <a:pt x="30769" y="2095"/>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9" name="Shape 6063">
                <a:extLst>
                  <a:ext uri="{FF2B5EF4-FFF2-40B4-BE49-F238E27FC236}">
                    <a16:creationId xmlns:a16="http://schemas.microsoft.com/office/drawing/2014/main" id="{48C84441-4012-4919-AB64-19FE941FF76D}"/>
                  </a:ext>
                </a:extLst>
              </p:cNvPr>
              <p:cNvSpPr/>
              <p:nvPr/>
            </p:nvSpPr>
            <p:spPr>
              <a:xfrm>
                <a:off x="616933" y="2318350"/>
                <a:ext cx="43167" cy="43447"/>
              </a:xfrm>
              <a:custGeom>
                <a:avLst/>
                <a:gdLst/>
                <a:ahLst/>
                <a:cxnLst/>
                <a:rect l="0" t="0" r="0" b="0"/>
                <a:pathLst>
                  <a:path w="43167" h="43447">
                    <a:moveTo>
                      <a:pt x="18936" y="1537"/>
                    </a:moveTo>
                    <a:cubicBezTo>
                      <a:pt x="30074" y="0"/>
                      <a:pt x="40361" y="7798"/>
                      <a:pt x="41897" y="18936"/>
                    </a:cubicBezTo>
                    <a:cubicBezTo>
                      <a:pt x="43167" y="28283"/>
                      <a:pt x="37922" y="37021"/>
                      <a:pt x="29616" y="40500"/>
                    </a:cubicBezTo>
                    <a:cubicBezTo>
                      <a:pt x="28042" y="41173"/>
                      <a:pt x="26302" y="41643"/>
                      <a:pt x="24511" y="41897"/>
                    </a:cubicBezTo>
                    <a:cubicBezTo>
                      <a:pt x="13360" y="43447"/>
                      <a:pt x="3124" y="35636"/>
                      <a:pt x="1575" y="24486"/>
                    </a:cubicBezTo>
                    <a:cubicBezTo>
                      <a:pt x="0" y="13360"/>
                      <a:pt x="7785" y="3086"/>
                      <a:pt x="18936" y="1537"/>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30" name="Shape 6064">
                <a:extLst>
                  <a:ext uri="{FF2B5EF4-FFF2-40B4-BE49-F238E27FC236}">
                    <a16:creationId xmlns:a16="http://schemas.microsoft.com/office/drawing/2014/main" id="{9E261C40-7C0F-4CDF-854B-3B20CD9440DE}"/>
                  </a:ext>
                </a:extLst>
              </p:cNvPr>
              <p:cNvSpPr/>
              <p:nvPr/>
            </p:nvSpPr>
            <p:spPr>
              <a:xfrm>
                <a:off x="615798" y="2074650"/>
                <a:ext cx="43205" cy="42304"/>
              </a:xfrm>
              <a:custGeom>
                <a:avLst/>
                <a:gdLst/>
                <a:ahLst/>
                <a:cxnLst/>
                <a:rect l="0" t="0" r="0" b="0"/>
                <a:pathLst>
                  <a:path w="43205" h="42304">
                    <a:moveTo>
                      <a:pt x="24168" y="1423"/>
                    </a:moveTo>
                    <a:cubicBezTo>
                      <a:pt x="35319" y="2845"/>
                      <a:pt x="43205" y="13056"/>
                      <a:pt x="41796" y="24194"/>
                    </a:cubicBezTo>
                    <a:cubicBezTo>
                      <a:pt x="40869" y="31674"/>
                      <a:pt x="35928" y="37681"/>
                      <a:pt x="29464" y="40386"/>
                    </a:cubicBezTo>
                    <a:cubicBezTo>
                      <a:pt x="26276" y="41720"/>
                      <a:pt x="22708" y="42304"/>
                      <a:pt x="19025" y="41808"/>
                    </a:cubicBezTo>
                    <a:cubicBezTo>
                      <a:pt x="7887" y="40386"/>
                      <a:pt x="0" y="30239"/>
                      <a:pt x="1410" y="19037"/>
                    </a:cubicBezTo>
                    <a:cubicBezTo>
                      <a:pt x="2832" y="7900"/>
                      <a:pt x="13030" y="0"/>
                      <a:pt x="24168" y="1423"/>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31" name="Shape 6065">
                <a:extLst>
                  <a:ext uri="{FF2B5EF4-FFF2-40B4-BE49-F238E27FC236}">
                    <a16:creationId xmlns:a16="http://schemas.microsoft.com/office/drawing/2014/main" id="{F12ECF6F-5A38-411B-9463-80A30706732B}"/>
                  </a:ext>
                </a:extLst>
              </p:cNvPr>
              <p:cNvSpPr/>
              <p:nvPr/>
            </p:nvSpPr>
            <p:spPr>
              <a:xfrm>
                <a:off x="676251" y="1837374"/>
                <a:ext cx="46190" cy="44082"/>
              </a:xfrm>
              <a:custGeom>
                <a:avLst/>
                <a:gdLst/>
                <a:ahLst/>
                <a:cxnLst/>
                <a:rect l="0" t="0" r="0" b="0"/>
                <a:pathLst>
                  <a:path w="46190" h="44082">
                    <a:moveTo>
                      <a:pt x="30785" y="4280"/>
                    </a:moveTo>
                    <a:cubicBezTo>
                      <a:pt x="41211" y="8509"/>
                      <a:pt x="46190" y="20383"/>
                      <a:pt x="41948" y="30810"/>
                    </a:cubicBezTo>
                    <a:cubicBezTo>
                      <a:pt x="39815" y="36043"/>
                      <a:pt x="35776" y="39903"/>
                      <a:pt x="30975" y="41910"/>
                    </a:cubicBezTo>
                    <a:cubicBezTo>
                      <a:pt x="26162" y="43929"/>
                      <a:pt x="20625" y="44082"/>
                      <a:pt x="15418" y="41973"/>
                    </a:cubicBezTo>
                    <a:cubicBezTo>
                      <a:pt x="4978" y="37706"/>
                      <a:pt x="0" y="25832"/>
                      <a:pt x="4254" y="15443"/>
                    </a:cubicBezTo>
                    <a:cubicBezTo>
                      <a:pt x="8484" y="5016"/>
                      <a:pt x="20371" y="0"/>
                      <a:pt x="30785" y="4280"/>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32" name="Shape 6066">
                <a:extLst>
                  <a:ext uri="{FF2B5EF4-FFF2-40B4-BE49-F238E27FC236}">
                    <a16:creationId xmlns:a16="http://schemas.microsoft.com/office/drawing/2014/main" id="{3F7ED09D-301D-4EBD-AD9E-9F52F1115387}"/>
                  </a:ext>
                </a:extLst>
              </p:cNvPr>
              <p:cNvSpPr/>
              <p:nvPr/>
            </p:nvSpPr>
            <p:spPr>
              <a:xfrm>
                <a:off x="796896" y="1627777"/>
                <a:ext cx="46025" cy="42373"/>
              </a:xfrm>
              <a:custGeom>
                <a:avLst/>
                <a:gdLst/>
                <a:ahLst/>
                <a:cxnLst/>
                <a:rect l="0" t="0" r="0" b="0"/>
                <a:pathLst>
                  <a:path w="46025" h="42373">
                    <a:moveTo>
                      <a:pt x="20223" y="718"/>
                    </a:moveTo>
                    <a:cubicBezTo>
                      <a:pt x="25381" y="0"/>
                      <a:pt x="30817" y="1251"/>
                      <a:pt x="35306" y="4642"/>
                    </a:cubicBezTo>
                    <a:cubicBezTo>
                      <a:pt x="44247" y="11449"/>
                      <a:pt x="46025" y="24200"/>
                      <a:pt x="39230" y="33153"/>
                    </a:cubicBezTo>
                    <a:cubicBezTo>
                      <a:pt x="36982" y="36125"/>
                      <a:pt x="34100" y="38309"/>
                      <a:pt x="30912" y="39630"/>
                    </a:cubicBezTo>
                    <a:cubicBezTo>
                      <a:pt x="24422" y="42373"/>
                      <a:pt x="16726" y="41662"/>
                      <a:pt x="10732" y="37103"/>
                    </a:cubicBezTo>
                    <a:cubicBezTo>
                      <a:pt x="1740" y="30321"/>
                      <a:pt x="0" y="17532"/>
                      <a:pt x="6807" y="8604"/>
                    </a:cubicBezTo>
                    <a:cubicBezTo>
                      <a:pt x="10185" y="4121"/>
                      <a:pt x="15065" y="1435"/>
                      <a:pt x="20223" y="718"/>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33" name="Shape 6067">
                <a:extLst>
                  <a:ext uri="{FF2B5EF4-FFF2-40B4-BE49-F238E27FC236}">
                    <a16:creationId xmlns:a16="http://schemas.microsoft.com/office/drawing/2014/main" id="{A1B0C4BE-1CCD-42D9-9EDC-77C05E741FDC}"/>
                  </a:ext>
                </a:extLst>
              </p:cNvPr>
              <p:cNvSpPr/>
              <p:nvPr/>
            </p:nvSpPr>
            <p:spPr>
              <a:xfrm>
                <a:off x="968243" y="1454423"/>
                <a:ext cx="45961" cy="43094"/>
              </a:xfrm>
              <a:custGeom>
                <a:avLst/>
                <a:gdLst/>
                <a:ahLst/>
                <a:cxnLst/>
                <a:rect l="0" t="0" r="0" b="0"/>
                <a:pathLst>
                  <a:path w="45961" h="43094">
                    <a:moveTo>
                      <a:pt x="25529" y="652"/>
                    </a:moveTo>
                    <a:cubicBezTo>
                      <a:pt x="30696" y="1305"/>
                      <a:pt x="35611" y="3921"/>
                      <a:pt x="39053" y="8347"/>
                    </a:cubicBezTo>
                    <a:cubicBezTo>
                      <a:pt x="45961" y="17250"/>
                      <a:pt x="44348" y="30013"/>
                      <a:pt x="35446" y="36935"/>
                    </a:cubicBezTo>
                    <a:cubicBezTo>
                      <a:pt x="34023" y="38052"/>
                      <a:pt x="32449" y="38929"/>
                      <a:pt x="30836" y="39614"/>
                    </a:cubicBezTo>
                    <a:cubicBezTo>
                      <a:pt x="22543" y="43094"/>
                      <a:pt x="12637" y="40757"/>
                      <a:pt x="6883" y="33328"/>
                    </a:cubicBezTo>
                    <a:cubicBezTo>
                      <a:pt x="0" y="24413"/>
                      <a:pt x="1626" y="11636"/>
                      <a:pt x="10490" y="4740"/>
                    </a:cubicBezTo>
                    <a:cubicBezTo>
                      <a:pt x="14942" y="1311"/>
                      <a:pt x="20361" y="0"/>
                      <a:pt x="25529" y="652"/>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34" name="Shape 6068">
                <a:extLst>
                  <a:ext uri="{FF2B5EF4-FFF2-40B4-BE49-F238E27FC236}">
                    <a16:creationId xmlns:a16="http://schemas.microsoft.com/office/drawing/2014/main" id="{17D46EC0-2318-43BF-996B-31738CC24C65}"/>
                  </a:ext>
                </a:extLst>
              </p:cNvPr>
              <p:cNvSpPr/>
              <p:nvPr/>
            </p:nvSpPr>
            <p:spPr>
              <a:xfrm>
                <a:off x="1178610" y="1331412"/>
                <a:ext cx="46215" cy="44069"/>
              </a:xfrm>
              <a:custGeom>
                <a:avLst/>
                <a:gdLst/>
                <a:ahLst/>
                <a:cxnLst/>
                <a:rect l="0" t="0" r="0" b="0"/>
                <a:pathLst>
                  <a:path w="46215" h="44069">
                    <a:moveTo>
                      <a:pt x="30777" y="2086"/>
                    </a:moveTo>
                    <a:cubicBezTo>
                      <a:pt x="35608" y="4051"/>
                      <a:pt x="39688" y="7861"/>
                      <a:pt x="41859" y="13043"/>
                    </a:cubicBezTo>
                    <a:cubicBezTo>
                      <a:pt x="46215" y="23406"/>
                      <a:pt x="41364" y="35331"/>
                      <a:pt x="31001" y="39726"/>
                    </a:cubicBezTo>
                    <a:cubicBezTo>
                      <a:pt x="20638" y="44069"/>
                      <a:pt x="8687" y="39230"/>
                      <a:pt x="4343" y="28854"/>
                    </a:cubicBezTo>
                    <a:cubicBezTo>
                      <a:pt x="0" y="18491"/>
                      <a:pt x="4826" y="6541"/>
                      <a:pt x="15189" y="2197"/>
                    </a:cubicBezTo>
                    <a:cubicBezTo>
                      <a:pt x="20364" y="0"/>
                      <a:pt x="25946" y="121"/>
                      <a:pt x="30777" y="2086"/>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36" name="Rectangle 235">
                <a:extLst>
                  <a:ext uri="{FF2B5EF4-FFF2-40B4-BE49-F238E27FC236}">
                    <a16:creationId xmlns:a16="http://schemas.microsoft.com/office/drawing/2014/main" id="{14B9AA96-4957-4D0D-8658-05B701617A65}"/>
                  </a:ext>
                </a:extLst>
              </p:cNvPr>
              <p:cNvSpPr/>
              <p:nvPr/>
            </p:nvSpPr>
            <p:spPr>
              <a:xfrm>
                <a:off x="2293134" y="1828873"/>
                <a:ext cx="3434430" cy="899192"/>
              </a:xfrm>
              <a:prstGeom prst="rect">
                <a:avLst/>
              </a:prstGeom>
              <a:ln>
                <a:noFill/>
              </a:ln>
            </p:spPr>
            <p:txBody>
              <a:bodyPr vert="horz" lIns="0" tIns="0" rIns="0" bIns="0" rtlCol="0">
                <a:noAutofit/>
              </a:bodyPr>
              <a:lstStyle/>
              <a:p>
                <a:pPr>
                  <a:lnSpc>
                    <a:spcPct val="107000"/>
                  </a:lnSpc>
                  <a:spcAft>
                    <a:spcPts val="800"/>
                  </a:spcAft>
                </a:pPr>
                <a:r>
                  <a:rPr lang="en-US" sz="3500" spc="-20" dirty="0">
                    <a:solidFill>
                      <a:srgbClr val="FEFEFE"/>
                    </a:solidFill>
                    <a:latin typeface="Calibri" panose="020F0502020204030204" pitchFamily="34" charset="0"/>
                    <a:ea typeface="Calibri" panose="020F0502020204030204" pitchFamily="34" charset="0"/>
                  </a:rPr>
                  <a:t>Excreta management</a:t>
                </a:r>
                <a:r>
                  <a:rPr lang="en-US" sz="3500" spc="-20" dirty="0">
                    <a:solidFill>
                      <a:srgbClr val="FEFEFE"/>
                    </a:solidFill>
                    <a:effectLst/>
                    <a:latin typeface="Calibri" panose="020F0502020204030204" pitchFamily="34" charset="0"/>
                    <a:ea typeface="Calibri" panose="020F0502020204030204" pitchFamily="34" charset="0"/>
                  </a:rPr>
                  <a:t> </a:t>
                </a:r>
                <a:endParaRPr lang="en-US" sz="900" dirty="0">
                  <a:solidFill>
                    <a:srgbClr val="1C1C1A"/>
                  </a:solidFill>
                  <a:effectLst/>
                  <a:latin typeface="Calibri" panose="020F0502020204030204" pitchFamily="34" charset="0"/>
                  <a:ea typeface="Calibri" panose="020F0502020204030204" pitchFamily="34" charset="0"/>
                </a:endParaRPr>
              </a:p>
            </p:txBody>
          </p:sp>
          <p:sp>
            <p:nvSpPr>
              <p:cNvPr id="237" name="Rectangle 236">
                <a:extLst>
                  <a:ext uri="{FF2B5EF4-FFF2-40B4-BE49-F238E27FC236}">
                    <a16:creationId xmlns:a16="http://schemas.microsoft.com/office/drawing/2014/main" id="{EF7746D9-F107-45FD-9E9E-5C3883DF1435}"/>
                  </a:ext>
                </a:extLst>
              </p:cNvPr>
              <p:cNvSpPr/>
              <p:nvPr/>
            </p:nvSpPr>
            <p:spPr>
              <a:xfrm>
                <a:off x="2265100" y="2542212"/>
                <a:ext cx="2197494" cy="899192"/>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endParaRPr lang="en-US" sz="900" dirty="0">
                  <a:solidFill>
                    <a:srgbClr val="1C1C1A"/>
                  </a:solidFill>
                  <a:effectLst/>
                  <a:latin typeface="Calibri" panose="020F0502020204030204" pitchFamily="34" charset="0"/>
                  <a:ea typeface="Calibri" panose="020F0502020204030204" pitchFamily="34" charset="0"/>
                </a:endParaRPr>
              </a:p>
            </p:txBody>
          </p:sp>
          <p:sp>
            <p:nvSpPr>
              <p:cNvPr id="239" name="Shape 6073">
                <a:extLst>
                  <a:ext uri="{FF2B5EF4-FFF2-40B4-BE49-F238E27FC236}">
                    <a16:creationId xmlns:a16="http://schemas.microsoft.com/office/drawing/2014/main" id="{54EA453E-EF7A-4BC5-9B25-16FD0A703A14}"/>
                  </a:ext>
                </a:extLst>
              </p:cNvPr>
              <p:cNvSpPr/>
              <p:nvPr/>
            </p:nvSpPr>
            <p:spPr>
              <a:xfrm>
                <a:off x="1495011" y="1948466"/>
                <a:ext cx="84328" cy="168656"/>
              </a:xfrm>
              <a:custGeom>
                <a:avLst/>
                <a:gdLst/>
                <a:ahLst/>
                <a:cxnLst/>
                <a:rect l="0" t="0" r="0" b="0"/>
                <a:pathLst>
                  <a:path w="84328" h="168656">
                    <a:moveTo>
                      <a:pt x="84328" y="0"/>
                    </a:moveTo>
                    <a:lnTo>
                      <a:pt x="84328" y="0"/>
                    </a:lnTo>
                    <a:lnTo>
                      <a:pt x="84328" y="11773"/>
                    </a:lnTo>
                    <a:lnTo>
                      <a:pt x="84328" y="11773"/>
                    </a:lnTo>
                    <a:cubicBezTo>
                      <a:pt x="64275" y="11773"/>
                      <a:pt x="46165" y="19888"/>
                      <a:pt x="33020" y="33020"/>
                    </a:cubicBezTo>
                    <a:cubicBezTo>
                      <a:pt x="19876" y="46164"/>
                      <a:pt x="11773" y="64275"/>
                      <a:pt x="11773" y="84328"/>
                    </a:cubicBezTo>
                    <a:cubicBezTo>
                      <a:pt x="11773" y="104381"/>
                      <a:pt x="19876" y="122479"/>
                      <a:pt x="33020" y="135636"/>
                    </a:cubicBezTo>
                    <a:cubicBezTo>
                      <a:pt x="46165" y="148768"/>
                      <a:pt x="64275" y="156883"/>
                      <a:pt x="84328" y="156883"/>
                    </a:cubicBezTo>
                    <a:lnTo>
                      <a:pt x="84328" y="156883"/>
                    </a:lnTo>
                    <a:lnTo>
                      <a:pt x="84328" y="168656"/>
                    </a:lnTo>
                    <a:lnTo>
                      <a:pt x="84328" y="168656"/>
                    </a:lnTo>
                    <a:cubicBezTo>
                      <a:pt x="37744" y="168643"/>
                      <a:pt x="0" y="130899"/>
                      <a:pt x="0" y="84328"/>
                    </a:cubicBezTo>
                    <a:cubicBezTo>
                      <a:pt x="0" y="37757"/>
                      <a:pt x="37744" y="13"/>
                      <a:pt x="84328" y="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0" name="Shape 6074">
                <a:extLst>
                  <a:ext uri="{FF2B5EF4-FFF2-40B4-BE49-F238E27FC236}">
                    <a16:creationId xmlns:a16="http://schemas.microsoft.com/office/drawing/2014/main" id="{ACF70EC0-024F-4A4B-9B2B-8EB8911CB997}"/>
                  </a:ext>
                </a:extLst>
              </p:cNvPr>
              <p:cNvSpPr/>
              <p:nvPr/>
            </p:nvSpPr>
            <p:spPr>
              <a:xfrm>
                <a:off x="1579339" y="1948466"/>
                <a:ext cx="84315" cy="168656"/>
              </a:xfrm>
              <a:custGeom>
                <a:avLst/>
                <a:gdLst/>
                <a:ahLst/>
                <a:cxnLst/>
                <a:rect l="0" t="0" r="0" b="0"/>
                <a:pathLst>
                  <a:path w="84315" h="168656">
                    <a:moveTo>
                      <a:pt x="0" y="0"/>
                    </a:moveTo>
                    <a:lnTo>
                      <a:pt x="32821" y="6633"/>
                    </a:lnTo>
                    <a:cubicBezTo>
                      <a:pt x="63084" y="19436"/>
                      <a:pt x="84315" y="49400"/>
                      <a:pt x="84315" y="84328"/>
                    </a:cubicBezTo>
                    <a:cubicBezTo>
                      <a:pt x="84315" y="119256"/>
                      <a:pt x="63084" y="149220"/>
                      <a:pt x="32821" y="162023"/>
                    </a:cubicBezTo>
                    <a:lnTo>
                      <a:pt x="0" y="168656"/>
                    </a:lnTo>
                    <a:lnTo>
                      <a:pt x="0" y="156883"/>
                    </a:lnTo>
                    <a:lnTo>
                      <a:pt x="28240" y="151184"/>
                    </a:lnTo>
                    <a:cubicBezTo>
                      <a:pt x="36916" y="147514"/>
                      <a:pt x="44729" y="142202"/>
                      <a:pt x="51308" y="135636"/>
                    </a:cubicBezTo>
                    <a:cubicBezTo>
                      <a:pt x="64440" y="122479"/>
                      <a:pt x="72542" y="104381"/>
                      <a:pt x="72555" y="84328"/>
                    </a:cubicBezTo>
                    <a:cubicBezTo>
                      <a:pt x="72542" y="64275"/>
                      <a:pt x="64440" y="46177"/>
                      <a:pt x="51308" y="33020"/>
                    </a:cubicBezTo>
                    <a:cubicBezTo>
                      <a:pt x="44729" y="26454"/>
                      <a:pt x="36916" y="21142"/>
                      <a:pt x="28240" y="17472"/>
                    </a:cubicBezTo>
                    <a:lnTo>
                      <a:pt x="0" y="11773"/>
                    </a:lnTo>
                    <a:lnTo>
                      <a:pt x="0"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1" name="Shape 6075">
                <a:extLst>
                  <a:ext uri="{FF2B5EF4-FFF2-40B4-BE49-F238E27FC236}">
                    <a16:creationId xmlns:a16="http://schemas.microsoft.com/office/drawing/2014/main" id="{1C889CF9-608D-4A1B-9A51-3D1A5EFF2338}"/>
                  </a:ext>
                </a:extLst>
              </p:cNvPr>
              <p:cNvSpPr/>
              <p:nvPr/>
            </p:nvSpPr>
            <p:spPr>
              <a:xfrm>
                <a:off x="1613465" y="1991287"/>
                <a:ext cx="84322" cy="168653"/>
              </a:xfrm>
              <a:custGeom>
                <a:avLst/>
                <a:gdLst/>
                <a:ahLst/>
                <a:cxnLst/>
                <a:rect l="0" t="0" r="0" b="0"/>
                <a:pathLst>
                  <a:path w="84322" h="168653">
                    <a:moveTo>
                      <a:pt x="84322" y="0"/>
                    </a:moveTo>
                    <a:lnTo>
                      <a:pt x="84322" y="11773"/>
                    </a:lnTo>
                    <a:lnTo>
                      <a:pt x="56083" y="17471"/>
                    </a:lnTo>
                    <a:cubicBezTo>
                      <a:pt x="47406" y="21141"/>
                      <a:pt x="39592" y="26453"/>
                      <a:pt x="33020" y="33019"/>
                    </a:cubicBezTo>
                    <a:cubicBezTo>
                      <a:pt x="19875" y="46176"/>
                      <a:pt x="11773" y="64273"/>
                      <a:pt x="11760" y="84327"/>
                    </a:cubicBezTo>
                    <a:cubicBezTo>
                      <a:pt x="11773" y="104380"/>
                      <a:pt x="19875" y="122477"/>
                      <a:pt x="33020" y="135635"/>
                    </a:cubicBezTo>
                    <a:cubicBezTo>
                      <a:pt x="39592" y="142201"/>
                      <a:pt x="47406" y="147512"/>
                      <a:pt x="56083" y="151183"/>
                    </a:cubicBezTo>
                    <a:lnTo>
                      <a:pt x="84322" y="156880"/>
                    </a:lnTo>
                    <a:lnTo>
                      <a:pt x="84322" y="168653"/>
                    </a:lnTo>
                    <a:lnTo>
                      <a:pt x="51499" y="162022"/>
                    </a:lnTo>
                    <a:cubicBezTo>
                      <a:pt x="21231" y="149218"/>
                      <a:pt x="0" y="119255"/>
                      <a:pt x="0" y="84327"/>
                    </a:cubicBezTo>
                    <a:cubicBezTo>
                      <a:pt x="0" y="49398"/>
                      <a:pt x="21231" y="19435"/>
                      <a:pt x="51499" y="6631"/>
                    </a:cubicBezTo>
                    <a:lnTo>
                      <a:pt x="84322"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2" name="Shape 6076">
                <a:extLst>
                  <a:ext uri="{FF2B5EF4-FFF2-40B4-BE49-F238E27FC236}">
                    <a16:creationId xmlns:a16="http://schemas.microsoft.com/office/drawing/2014/main" id="{D7323EB7-0F7D-45E5-A0C6-7D693998167D}"/>
                  </a:ext>
                </a:extLst>
              </p:cNvPr>
              <p:cNvSpPr/>
              <p:nvPr/>
            </p:nvSpPr>
            <p:spPr>
              <a:xfrm>
                <a:off x="1697787" y="1991285"/>
                <a:ext cx="84322" cy="168656"/>
              </a:xfrm>
              <a:custGeom>
                <a:avLst/>
                <a:gdLst/>
                <a:ahLst/>
                <a:cxnLst/>
                <a:rect l="0" t="0" r="0" b="0"/>
                <a:pathLst>
                  <a:path w="84322" h="168656">
                    <a:moveTo>
                      <a:pt x="6" y="0"/>
                    </a:moveTo>
                    <a:cubicBezTo>
                      <a:pt x="46565" y="13"/>
                      <a:pt x="84322" y="37757"/>
                      <a:pt x="84322" y="84328"/>
                    </a:cubicBezTo>
                    <a:cubicBezTo>
                      <a:pt x="84322" y="130899"/>
                      <a:pt x="46565" y="168643"/>
                      <a:pt x="6" y="168656"/>
                    </a:cubicBezTo>
                    <a:lnTo>
                      <a:pt x="0" y="168655"/>
                    </a:lnTo>
                    <a:lnTo>
                      <a:pt x="0" y="156882"/>
                    </a:lnTo>
                    <a:lnTo>
                      <a:pt x="6" y="156883"/>
                    </a:lnTo>
                    <a:cubicBezTo>
                      <a:pt x="20060" y="156883"/>
                      <a:pt x="38157" y="148768"/>
                      <a:pt x="51302" y="135636"/>
                    </a:cubicBezTo>
                    <a:cubicBezTo>
                      <a:pt x="64446" y="122479"/>
                      <a:pt x="72549" y="104381"/>
                      <a:pt x="72561" y="84328"/>
                    </a:cubicBezTo>
                    <a:cubicBezTo>
                      <a:pt x="72549" y="64275"/>
                      <a:pt x="64446" y="46177"/>
                      <a:pt x="51302" y="33020"/>
                    </a:cubicBezTo>
                    <a:cubicBezTo>
                      <a:pt x="38157" y="19888"/>
                      <a:pt x="20060" y="11773"/>
                      <a:pt x="6" y="11773"/>
                    </a:cubicBezTo>
                    <a:lnTo>
                      <a:pt x="0" y="11774"/>
                    </a:lnTo>
                    <a:lnTo>
                      <a:pt x="0" y="1"/>
                    </a:lnTo>
                    <a:lnTo>
                      <a:pt x="6"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3" name="Shape 6077">
                <a:extLst>
                  <a:ext uri="{FF2B5EF4-FFF2-40B4-BE49-F238E27FC236}">
                    <a16:creationId xmlns:a16="http://schemas.microsoft.com/office/drawing/2014/main" id="{F2457094-A452-420C-8E48-9E326D69AB60}"/>
                  </a:ext>
                </a:extLst>
              </p:cNvPr>
              <p:cNvSpPr/>
              <p:nvPr/>
            </p:nvSpPr>
            <p:spPr>
              <a:xfrm>
                <a:off x="1675958" y="2100109"/>
                <a:ext cx="84328" cy="168656"/>
              </a:xfrm>
              <a:custGeom>
                <a:avLst/>
                <a:gdLst/>
                <a:ahLst/>
                <a:cxnLst/>
                <a:rect l="0" t="0" r="0" b="0"/>
                <a:pathLst>
                  <a:path w="84328" h="168656">
                    <a:moveTo>
                      <a:pt x="84328" y="0"/>
                    </a:moveTo>
                    <a:lnTo>
                      <a:pt x="84328" y="11773"/>
                    </a:lnTo>
                    <a:cubicBezTo>
                      <a:pt x="64275" y="11773"/>
                      <a:pt x="46164" y="19888"/>
                      <a:pt x="33020" y="33020"/>
                    </a:cubicBezTo>
                    <a:cubicBezTo>
                      <a:pt x="19875" y="46164"/>
                      <a:pt x="11773" y="64275"/>
                      <a:pt x="11773" y="84328"/>
                    </a:cubicBezTo>
                    <a:cubicBezTo>
                      <a:pt x="11773" y="104381"/>
                      <a:pt x="19875" y="122479"/>
                      <a:pt x="33020" y="135636"/>
                    </a:cubicBezTo>
                    <a:cubicBezTo>
                      <a:pt x="46164" y="148768"/>
                      <a:pt x="64275" y="156883"/>
                      <a:pt x="84328" y="156883"/>
                    </a:cubicBezTo>
                    <a:lnTo>
                      <a:pt x="84328" y="168656"/>
                    </a:lnTo>
                    <a:cubicBezTo>
                      <a:pt x="37744" y="168643"/>
                      <a:pt x="0" y="130899"/>
                      <a:pt x="0" y="84328"/>
                    </a:cubicBezTo>
                    <a:cubicBezTo>
                      <a:pt x="0" y="37757"/>
                      <a:pt x="37744" y="13"/>
                      <a:pt x="84328" y="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4" name="Shape 6078">
                <a:extLst>
                  <a:ext uri="{FF2B5EF4-FFF2-40B4-BE49-F238E27FC236}">
                    <a16:creationId xmlns:a16="http://schemas.microsoft.com/office/drawing/2014/main" id="{330758E0-F30D-41DF-913F-4F6F89850F6C}"/>
                  </a:ext>
                </a:extLst>
              </p:cNvPr>
              <p:cNvSpPr/>
              <p:nvPr/>
            </p:nvSpPr>
            <p:spPr>
              <a:xfrm>
                <a:off x="1760286" y="2100109"/>
                <a:ext cx="84315" cy="168656"/>
              </a:xfrm>
              <a:custGeom>
                <a:avLst/>
                <a:gdLst/>
                <a:ahLst/>
                <a:cxnLst/>
                <a:rect l="0" t="0" r="0" b="0"/>
                <a:pathLst>
                  <a:path w="84315" h="168656">
                    <a:moveTo>
                      <a:pt x="0" y="0"/>
                    </a:moveTo>
                    <a:cubicBezTo>
                      <a:pt x="46571" y="13"/>
                      <a:pt x="84315" y="37757"/>
                      <a:pt x="84315" y="84328"/>
                    </a:cubicBezTo>
                    <a:cubicBezTo>
                      <a:pt x="84315" y="130899"/>
                      <a:pt x="46571" y="168643"/>
                      <a:pt x="0" y="168656"/>
                    </a:cubicBezTo>
                    <a:lnTo>
                      <a:pt x="0" y="156883"/>
                    </a:lnTo>
                    <a:cubicBezTo>
                      <a:pt x="20053" y="156883"/>
                      <a:pt x="38151" y="148768"/>
                      <a:pt x="51295" y="135636"/>
                    </a:cubicBezTo>
                    <a:cubicBezTo>
                      <a:pt x="64440" y="122479"/>
                      <a:pt x="72542" y="104381"/>
                      <a:pt x="72555" y="84328"/>
                    </a:cubicBezTo>
                    <a:cubicBezTo>
                      <a:pt x="72542" y="64275"/>
                      <a:pt x="64440" y="46164"/>
                      <a:pt x="51308" y="33020"/>
                    </a:cubicBezTo>
                    <a:cubicBezTo>
                      <a:pt x="38151" y="19888"/>
                      <a:pt x="20053" y="11773"/>
                      <a:pt x="0" y="11773"/>
                    </a:cubicBezTo>
                    <a:lnTo>
                      <a:pt x="0"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5" name="Shape 6079">
                <a:extLst>
                  <a:ext uri="{FF2B5EF4-FFF2-40B4-BE49-F238E27FC236}">
                    <a16:creationId xmlns:a16="http://schemas.microsoft.com/office/drawing/2014/main" id="{574B2591-D5BE-4D59-871A-3F97759442BD}"/>
                  </a:ext>
                </a:extLst>
              </p:cNvPr>
              <p:cNvSpPr/>
              <p:nvPr/>
            </p:nvSpPr>
            <p:spPr>
              <a:xfrm>
                <a:off x="1653945" y="2222676"/>
                <a:ext cx="84322" cy="168653"/>
              </a:xfrm>
              <a:custGeom>
                <a:avLst/>
                <a:gdLst/>
                <a:ahLst/>
                <a:cxnLst/>
                <a:rect l="0" t="0" r="0" b="0"/>
                <a:pathLst>
                  <a:path w="84322" h="168653">
                    <a:moveTo>
                      <a:pt x="84322" y="0"/>
                    </a:moveTo>
                    <a:lnTo>
                      <a:pt x="84322" y="11773"/>
                    </a:lnTo>
                    <a:lnTo>
                      <a:pt x="56083" y="17471"/>
                    </a:lnTo>
                    <a:cubicBezTo>
                      <a:pt x="47406" y="21141"/>
                      <a:pt x="39592" y="26453"/>
                      <a:pt x="33020" y="33019"/>
                    </a:cubicBezTo>
                    <a:cubicBezTo>
                      <a:pt x="19875" y="46163"/>
                      <a:pt x="11773" y="64273"/>
                      <a:pt x="11760" y="84327"/>
                    </a:cubicBezTo>
                    <a:cubicBezTo>
                      <a:pt x="11773" y="104380"/>
                      <a:pt x="19875" y="122477"/>
                      <a:pt x="33020" y="135635"/>
                    </a:cubicBezTo>
                    <a:cubicBezTo>
                      <a:pt x="39592" y="142201"/>
                      <a:pt x="47406" y="147512"/>
                      <a:pt x="56083" y="151183"/>
                    </a:cubicBezTo>
                    <a:lnTo>
                      <a:pt x="84322" y="156880"/>
                    </a:lnTo>
                    <a:lnTo>
                      <a:pt x="84322" y="168653"/>
                    </a:lnTo>
                    <a:lnTo>
                      <a:pt x="51499" y="162022"/>
                    </a:lnTo>
                    <a:cubicBezTo>
                      <a:pt x="21231" y="149218"/>
                      <a:pt x="0" y="119255"/>
                      <a:pt x="0" y="84327"/>
                    </a:cubicBezTo>
                    <a:cubicBezTo>
                      <a:pt x="0" y="49398"/>
                      <a:pt x="21231" y="19435"/>
                      <a:pt x="51499" y="6631"/>
                    </a:cubicBezTo>
                    <a:lnTo>
                      <a:pt x="84322"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6" name="Shape 6080">
                <a:extLst>
                  <a:ext uri="{FF2B5EF4-FFF2-40B4-BE49-F238E27FC236}">
                    <a16:creationId xmlns:a16="http://schemas.microsoft.com/office/drawing/2014/main" id="{A0227E1B-87BB-4326-8689-5F57118CEAE2}"/>
                  </a:ext>
                </a:extLst>
              </p:cNvPr>
              <p:cNvSpPr/>
              <p:nvPr/>
            </p:nvSpPr>
            <p:spPr>
              <a:xfrm>
                <a:off x="1738267" y="2222674"/>
                <a:ext cx="84322" cy="168656"/>
              </a:xfrm>
              <a:custGeom>
                <a:avLst/>
                <a:gdLst/>
                <a:ahLst/>
                <a:cxnLst/>
                <a:rect l="0" t="0" r="0" b="0"/>
                <a:pathLst>
                  <a:path w="84322" h="168656">
                    <a:moveTo>
                      <a:pt x="6" y="0"/>
                    </a:moveTo>
                    <a:cubicBezTo>
                      <a:pt x="46577" y="13"/>
                      <a:pt x="84322" y="37757"/>
                      <a:pt x="84322" y="84328"/>
                    </a:cubicBezTo>
                    <a:cubicBezTo>
                      <a:pt x="84322" y="130899"/>
                      <a:pt x="46577" y="168643"/>
                      <a:pt x="6" y="168656"/>
                    </a:cubicBezTo>
                    <a:lnTo>
                      <a:pt x="0" y="168655"/>
                    </a:lnTo>
                    <a:lnTo>
                      <a:pt x="0" y="156882"/>
                    </a:lnTo>
                    <a:lnTo>
                      <a:pt x="6" y="156883"/>
                    </a:lnTo>
                    <a:cubicBezTo>
                      <a:pt x="20060" y="156883"/>
                      <a:pt x="38157" y="148768"/>
                      <a:pt x="51302" y="135636"/>
                    </a:cubicBezTo>
                    <a:cubicBezTo>
                      <a:pt x="64446" y="122479"/>
                      <a:pt x="72549" y="104381"/>
                      <a:pt x="72561" y="84328"/>
                    </a:cubicBezTo>
                    <a:cubicBezTo>
                      <a:pt x="72549" y="64275"/>
                      <a:pt x="64446" y="46164"/>
                      <a:pt x="51302" y="33020"/>
                    </a:cubicBezTo>
                    <a:cubicBezTo>
                      <a:pt x="38157" y="19888"/>
                      <a:pt x="20060" y="11773"/>
                      <a:pt x="6" y="11773"/>
                    </a:cubicBezTo>
                    <a:lnTo>
                      <a:pt x="0" y="11774"/>
                    </a:lnTo>
                    <a:lnTo>
                      <a:pt x="0" y="1"/>
                    </a:lnTo>
                    <a:lnTo>
                      <a:pt x="6"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7" name="Shape 6081">
                <a:extLst>
                  <a:ext uri="{FF2B5EF4-FFF2-40B4-BE49-F238E27FC236}">
                    <a16:creationId xmlns:a16="http://schemas.microsoft.com/office/drawing/2014/main" id="{8CA928E9-2007-41E8-9999-1AFE6D561838}"/>
                  </a:ext>
                </a:extLst>
              </p:cNvPr>
              <p:cNvSpPr/>
              <p:nvPr/>
            </p:nvSpPr>
            <p:spPr>
              <a:xfrm>
                <a:off x="1557511" y="2303904"/>
                <a:ext cx="84322" cy="168653"/>
              </a:xfrm>
              <a:custGeom>
                <a:avLst/>
                <a:gdLst/>
                <a:ahLst/>
                <a:cxnLst/>
                <a:rect l="0" t="0" r="0" b="0"/>
                <a:pathLst>
                  <a:path w="84322" h="168653">
                    <a:moveTo>
                      <a:pt x="84322" y="0"/>
                    </a:moveTo>
                    <a:lnTo>
                      <a:pt x="84322" y="11773"/>
                    </a:lnTo>
                    <a:lnTo>
                      <a:pt x="56083" y="17471"/>
                    </a:lnTo>
                    <a:cubicBezTo>
                      <a:pt x="47406" y="21141"/>
                      <a:pt x="39592" y="26453"/>
                      <a:pt x="33020" y="33019"/>
                    </a:cubicBezTo>
                    <a:cubicBezTo>
                      <a:pt x="19876" y="46163"/>
                      <a:pt x="11773" y="64273"/>
                      <a:pt x="11760" y="84327"/>
                    </a:cubicBezTo>
                    <a:cubicBezTo>
                      <a:pt x="11773" y="104380"/>
                      <a:pt x="19876" y="122477"/>
                      <a:pt x="33020" y="135635"/>
                    </a:cubicBezTo>
                    <a:cubicBezTo>
                      <a:pt x="39592" y="142201"/>
                      <a:pt x="47406" y="147512"/>
                      <a:pt x="56083" y="151183"/>
                    </a:cubicBezTo>
                    <a:lnTo>
                      <a:pt x="84322" y="156880"/>
                    </a:lnTo>
                    <a:lnTo>
                      <a:pt x="84322" y="168653"/>
                    </a:lnTo>
                    <a:lnTo>
                      <a:pt x="51499" y="162022"/>
                    </a:lnTo>
                    <a:cubicBezTo>
                      <a:pt x="21231" y="149218"/>
                      <a:pt x="0" y="119255"/>
                      <a:pt x="0" y="84327"/>
                    </a:cubicBezTo>
                    <a:cubicBezTo>
                      <a:pt x="0" y="49398"/>
                      <a:pt x="21231" y="19435"/>
                      <a:pt x="51499" y="6631"/>
                    </a:cubicBezTo>
                    <a:lnTo>
                      <a:pt x="84322"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8" name="Shape 6082">
                <a:extLst>
                  <a:ext uri="{FF2B5EF4-FFF2-40B4-BE49-F238E27FC236}">
                    <a16:creationId xmlns:a16="http://schemas.microsoft.com/office/drawing/2014/main" id="{82F43010-F085-41AC-9299-7CC90004B8AD}"/>
                  </a:ext>
                </a:extLst>
              </p:cNvPr>
              <p:cNvSpPr/>
              <p:nvPr/>
            </p:nvSpPr>
            <p:spPr>
              <a:xfrm>
                <a:off x="1641833" y="2303902"/>
                <a:ext cx="84322" cy="168656"/>
              </a:xfrm>
              <a:custGeom>
                <a:avLst/>
                <a:gdLst/>
                <a:ahLst/>
                <a:cxnLst/>
                <a:rect l="0" t="0" r="0" b="0"/>
                <a:pathLst>
                  <a:path w="84322" h="168656">
                    <a:moveTo>
                      <a:pt x="6" y="0"/>
                    </a:moveTo>
                    <a:cubicBezTo>
                      <a:pt x="46565" y="13"/>
                      <a:pt x="84322" y="37757"/>
                      <a:pt x="84322" y="84328"/>
                    </a:cubicBezTo>
                    <a:cubicBezTo>
                      <a:pt x="84322" y="130899"/>
                      <a:pt x="46565" y="168643"/>
                      <a:pt x="6" y="168656"/>
                    </a:cubicBezTo>
                    <a:lnTo>
                      <a:pt x="0" y="168655"/>
                    </a:lnTo>
                    <a:lnTo>
                      <a:pt x="0" y="156882"/>
                    </a:lnTo>
                    <a:lnTo>
                      <a:pt x="6" y="156883"/>
                    </a:lnTo>
                    <a:cubicBezTo>
                      <a:pt x="20060" y="156883"/>
                      <a:pt x="38157" y="148768"/>
                      <a:pt x="51302" y="135636"/>
                    </a:cubicBezTo>
                    <a:cubicBezTo>
                      <a:pt x="64446" y="122479"/>
                      <a:pt x="72549" y="104381"/>
                      <a:pt x="72561" y="84328"/>
                    </a:cubicBezTo>
                    <a:cubicBezTo>
                      <a:pt x="72549" y="64275"/>
                      <a:pt x="64446" y="46177"/>
                      <a:pt x="51302" y="33020"/>
                    </a:cubicBezTo>
                    <a:cubicBezTo>
                      <a:pt x="38157" y="19888"/>
                      <a:pt x="20060" y="11773"/>
                      <a:pt x="6" y="11773"/>
                    </a:cubicBezTo>
                    <a:lnTo>
                      <a:pt x="0" y="11774"/>
                    </a:lnTo>
                    <a:lnTo>
                      <a:pt x="0" y="1"/>
                    </a:lnTo>
                    <a:lnTo>
                      <a:pt x="6"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9" name="Shape 6083">
                <a:extLst>
                  <a:ext uri="{FF2B5EF4-FFF2-40B4-BE49-F238E27FC236}">
                    <a16:creationId xmlns:a16="http://schemas.microsoft.com/office/drawing/2014/main" id="{9B241569-2FF3-4E39-99B5-E1D92ABE3615}"/>
                  </a:ext>
                </a:extLst>
              </p:cNvPr>
              <p:cNvSpPr/>
              <p:nvPr/>
            </p:nvSpPr>
            <p:spPr>
              <a:xfrm>
                <a:off x="1432513" y="2303902"/>
                <a:ext cx="84328" cy="168656"/>
              </a:xfrm>
              <a:custGeom>
                <a:avLst/>
                <a:gdLst/>
                <a:ahLst/>
                <a:cxnLst/>
                <a:rect l="0" t="0" r="0" b="0"/>
                <a:pathLst>
                  <a:path w="84328" h="168656">
                    <a:moveTo>
                      <a:pt x="84328" y="0"/>
                    </a:moveTo>
                    <a:lnTo>
                      <a:pt x="84328" y="11773"/>
                    </a:lnTo>
                    <a:cubicBezTo>
                      <a:pt x="64275" y="11773"/>
                      <a:pt x="46165" y="19888"/>
                      <a:pt x="33020" y="33020"/>
                    </a:cubicBezTo>
                    <a:cubicBezTo>
                      <a:pt x="19876" y="46177"/>
                      <a:pt x="11773" y="64275"/>
                      <a:pt x="11773" y="84328"/>
                    </a:cubicBezTo>
                    <a:cubicBezTo>
                      <a:pt x="11773" y="104381"/>
                      <a:pt x="19876" y="122479"/>
                      <a:pt x="33020" y="135636"/>
                    </a:cubicBezTo>
                    <a:cubicBezTo>
                      <a:pt x="46165" y="148768"/>
                      <a:pt x="64275" y="156883"/>
                      <a:pt x="84328" y="156883"/>
                    </a:cubicBezTo>
                    <a:lnTo>
                      <a:pt x="84328" y="168656"/>
                    </a:lnTo>
                    <a:cubicBezTo>
                      <a:pt x="37757" y="168643"/>
                      <a:pt x="0" y="130899"/>
                      <a:pt x="0" y="84328"/>
                    </a:cubicBezTo>
                    <a:cubicBezTo>
                      <a:pt x="0" y="37757"/>
                      <a:pt x="37757" y="13"/>
                      <a:pt x="84328" y="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0" name="Shape 6084">
                <a:extLst>
                  <a:ext uri="{FF2B5EF4-FFF2-40B4-BE49-F238E27FC236}">
                    <a16:creationId xmlns:a16="http://schemas.microsoft.com/office/drawing/2014/main" id="{8D125934-4561-49D1-A8F8-0097D95956DD}"/>
                  </a:ext>
                </a:extLst>
              </p:cNvPr>
              <p:cNvSpPr/>
              <p:nvPr/>
            </p:nvSpPr>
            <p:spPr>
              <a:xfrm>
                <a:off x="1516841" y="2303902"/>
                <a:ext cx="84315" cy="168656"/>
              </a:xfrm>
              <a:custGeom>
                <a:avLst/>
                <a:gdLst/>
                <a:ahLst/>
                <a:cxnLst/>
                <a:rect l="0" t="0" r="0" b="0"/>
                <a:pathLst>
                  <a:path w="84315" h="168656">
                    <a:moveTo>
                      <a:pt x="0" y="0"/>
                    </a:moveTo>
                    <a:cubicBezTo>
                      <a:pt x="46571" y="13"/>
                      <a:pt x="84315" y="37757"/>
                      <a:pt x="84315" y="84328"/>
                    </a:cubicBezTo>
                    <a:cubicBezTo>
                      <a:pt x="84315" y="130899"/>
                      <a:pt x="46571" y="168643"/>
                      <a:pt x="0" y="168656"/>
                    </a:cubicBezTo>
                    <a:lnTo>
                      <a:pt x="0" y="156883"/>
                    </a:lnTo>
                    <a:cubicBezTo>
                      <a:pt x="20053" y="156883"/>
                      <a:pt x="38151" y="148768"/>
                      <a:pt x="51295" y="135636"/>
                    </a:cubicBezTo>
                    <a:cubicBezTo>
                      <a:pt x="64440" y="122479"/>
                      <a:pt x="72542" y="104381"/>
                      <a:pt x="72555" y="84328"/>
                    </a:cubicBezTo>
                    <a:cubicBezTo>
                      <a:pt x="72542" y="64275"/>
                      <a:pt x="64440" y="46164"/>
                      <a:pt x="51308" y="33020"/>
                    </a:cubicBezTo>
                    <a:cubicBezTo>
                      <a:pt x="38151" y="19888"/>
                      <a:pt x="20053" y="11773"/>
                      <a:pt x="0" y="11773"/>
                    </a:cubicBezTo>
                    <a:lnTo>
                      <a:pt x="0"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1" name="Shape 6085">
                <a:extLst>
                  <a:ext uri="{FF2B5EF4-FFF2-40B4-BE49-F238E27FC236}">
                    <a16:creationId xmlns:a16="http://schemas.microsoft.com/office/drawing/2014/main" id="{74887021-AC93-4992-B2F6-D39A9DEE825D}"/>
                  </a:ext>
                </a:extLst>
              </p:cNvPr>
              <p:cNvSpPr/>
              <p:nvPr/>
            </p:nvSpPr>
            <p:spPr>
              <a:xfrm>
                <a:off x="1336156" y="2222674"/>
                <a:ext cx="84328" cy="168656"/>
              </a:xfrm>
              <a:custGeom>
                <a:avLst/>
                <a:gdLst/>
                <a:ahLst/>
                <a:cxnLst/>
                <a:rect l="0" t="0" r="0" b="0"/>
                <a:pathLst>
                  <a:path w="84328" h="168656">
                    <a:moveTo>
                      <a:pt x="84328" y="0"/>
                    </a:moveTo>
                    <a:lnTo>
                      <a:pt x="84328" y="0"/>
                    </a:lnTo>
                    <a:lnTo>
                      <a:pt x="84328" y="11773"/>
                    </a:lnTo>
                    <a:lnTo>
                      <a:pt x="84328" y="11773"/>
                    </a:lnTo>
                    <a:cubicBezTo>
                      <a:pt x="64275" y="11773"/>
                      <a:pt x="46165" y="19888"/>
                      <a:pt x="33020" y="33020"/>
                    </a:cubicBezTo>
                    <a:cubicBezTo>
                      <a:pt x="19876" y="46164"/>
                      <a:pt x="11773" y="64275"/>
                      <a:pt x="11773" y="84328"/>
                    </a:cubicBezTo>
                    <a:cubicBezTo>
                      <a:pt x="11773" y="104381"/>
                      <a:pt x="19876" y="122479"/>
                      <a:pt x="33020" y="135636"/>
                    </a:cubicBezTo>
                    <a:cubicBezTo>
                      <a:pt x="46165" y="148768"/>
                      <a:pt x="64275" y="156883"/>
                      <a:pt x="84328" y="156883"/>
                    </a:cubicBezTo>
                    <a:lnTo>
                      <a:pt x="84328" y="156883"/>
                    </a:lnTo>
                    <a:lnTo>
                      <a:pt x="84328" y="168656"/>
                    </a:lnTo>
                    <a:lnTo>
                      <a:pt x="84328" y="168656"/>
                    </a:lnTo>
                    <a:cubicBezTo>
                      <a:pt x="37744" y="168643"/>
                      <a:pt x="0" y="130899"/>
                      <a:pt x="0" y="84328"/>
                    </a:cubicBezTo>
                    <a:cubicBezTo>
                      <a:pt x="0" y="37757"/>
                      <a:pt x="37744" y="13"/>
                      <a:pt x="84328" y="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2" name="Shape 6086">
                <a:extLst>
                  <a:ext uri="{FF2B5EF4-FFF2-40B4-BE49-F238E27FC236}">
                    <a16:creationId xmlns:a16="http://schemas.microsoft.com/office/drawing/2014/main" id="{16411860-7FF6-4714-90CF-16CE85BE0E62}"/>
                  </a:ext>
                </a:extLst>
              </p:cNvPr>
              <p:cNvSpPr/>
              <p:nvPr/>
            </p:nvSpPr>
            <p:spPr>
              <a:xfrm>
                <a:off x="1420484" y="2222674"/>
                <a:ext cx="84315" cy="168656"/>
              </a:xfrm>
              <a:custGeom>
                <a:avLst/>
                <a:gdLst/>
                <a:ahLst/>
                <a:cxnLst/>
                <a:rect l="0" t="0" r="0" b="0"/>
                <a:pathLst>
                  <a:path w="84315" h="168656">
                    <a:moveTo>
                      <a:pt x="0" y="0"/>
                    </a:moveTo>
                    <a:lnTo>
                      <a:pt x="32821" y="6633"/>
                    </a:lnTo>
                    <a:cubicBezTo>
                      <a:pt x="63084" y="19436"/>
                      <a:pt x="84315" y="49400"/>
                      <a:pt x="84315" y="84328"/>
                    </a:cubicBezTo>
                    <a:cubicBezTo>
                      <a:pt x="84315" y="119256"/>
                      <a:pt x="63084" y="149220"/>
                      <a:pt x="32821" y="162023"/>
                    </a:cubicBezTo>
                    <a:lnTo>
                      <a:pt x="0" y="168656"/>
                    </a:lnTo>
                    <a:lnTo>
                      <a:pt x="0" y="156883"/>
                    </a:lnTo>
                    <a:lnTo>
                      <a:pt x="28240" y="151184"/>
                    </a:lnTo>
                    <a:cubicBezTo>
                      <a:pt x="36916" y="147514"/>
                      <a:pt x="44729" y="142202"/>
                      <a:pt x="51308" y="135636"/>
                    </a:cubicBezTo>
                    <a:cubicBezTo>
                      <a:pt x="64440" y="122479"/>
                      <a:pt x="72555" y="104381"/>
                      <a:pt x="72555" y="84328"/>
                    </a:cubicBezTo>
                    <a:cubicBezTo>
                      <a:pt x="72555" y="64275"/>
                      <a:pt x="64440" y="46164"/>
                      <a:pt x="51308" y="33020"/>
                    </a:cubicBezTo>
                    <a:cubicBezTo>
                      <a:pt x="44729" y="26454"/>
                      <a:pt x="36916" y="21142"/>
                      <a:pt x="28240" y="17472"/>
                    </a:cubicBezTo>
                    <a:lnTo>
                      <a:pt x="0" y="11773"/>
                    </a:lnTo>
                    <a:lnTo>
                      <a:pt x="0"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3" name="Shape 6087">
                <a:extLst>
                  <a:ext uri="{FF2B5EF4-FFF2-40B4-BE49-F238E27FC236}">
                    <a16:creationId xmlns:a16="http://schemas.microsoft.com/office/drawing/2014/main" id="{55CC64AB-68AD-4F0E-B529-1C8045EF82F4}"/>
                  </a:ext>
                </a:extLst>
              </p:cNvPr>
              <p:cNvSpPr/>
              <p:nvPr/>
            </p:nvSpPr>
            <p:spPr>
              <a:xfrm>
                <a:off x="1314629" y="2100111"/>
                <a:ext cx="84322" cy="168653"/>
              </a:xfrm>
              <a:custGeom>
                <a:avLst/>
                <a:gdLst/>
                <a:ahLst/>
                <a:cxnLst/>
                <a:rect l="0" t="0" r="0" b="0"/>
                <a:pathLst>
                  <a:path w="84322" h="168653">
                    <a:moveTo>
                      <a:pt x="84322" y="0"/>
                    </a:moveTo>
                    <a:lnTo>
                      <a:pt x="84322" y="11773"/>
                    </a:lnTo>
                    <a:lnTo>
                      <a:pt x="56083" y="17471"/>
                    </a:lnTo>
                    <a:cubicBezTo>
                      <a:pt x="47406" y="21141"/>
                      <a:pt x="39592" y="26453"/>
                      <a:pt x="33020" y="33019"/>
                    </a:cubicBezTo>
                    <a:cubicBezTo>
                      <a:pt x="19876" y="46163"/>
                      <a:pt x="11773" y="64273"/>
                      <a:pt x="11760" y="84327"/>
                    </a:cubicBezTo>
                    <a:cubicBezTo>
                      <a:pt x="11773" y="104380"/>
                      <a:pt x="19876" y="122477"/>
                      <a:pt x="33020" y="135635"/>
                    </a:cubicBezTo>
                    <a:cubicBezTo>
                      <a:pt x="39592" y="142201"/>
                      <a:pt x="47406" y="147512"/>
                      <a:pt x="56083" y="151183"/>
                    </a:cubicBezTo>
                    <a:lnTo>
                      <a:pt x="84322" y="156880"/>
                    </a:lnTo>
                    <a:lnTo>
                      <a:pt x="84322" y="168653"/>
                    </a:lnTo>
                    <a:lnTo>
                      <a:pt x="51505" y="162022"/>
                    </a:lnTo>
                    <a:cubicBezTo>
                      <a:pt x="21238" y="149218"/>
                      <a:pt x="0" y="119255"/>
                      <a:pt x="0" y="84327"/>
                    </a:cubicBezTo>
                    <a:cubicBezTo>
                      <a:pt x="0" y="49398"/>
                      <a:pt x="21238" y="19435"/>
                      <a:pt x="51505" y="6631"/>
                    </a:cubicBezTo>
                    <a:lnTo>
                      <a:pt x="84322"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4" name="Shape 6088">
                <a:extLst>
                  <a:ext uri="{FF2B5EF4-FFF2-40B4-BE49-F238E27FC236}">
                    <a16:creationId xmlns:a16="http://schemas.microsoft.com/office/drawing/2014/main" id="{33EBF0C7-86E7-45A7-A978-AEDB67CE6578}"/>
                  </a:ext>
                </a:extLst>
              </p:cNvPr>
              <p:cNvSpPr/>
              <p:nvPr/>
            </p:nvSpPr>
            <p:spPr>
              <a:xfrm>
                <a:off x="1398951" y="2100109"/>
                <a:ext cx="84322" cy="168656"/>
              </a:xfrm>
              <a:custGeom>
                <a:avLst/>
                <a:gdLst/>
                <a:ahLst/>
                <a:cxnLst/>
                <a:rect l="0" t="0" r="0" b="0"/>
                <a:pathLst>
                  <a:path w="84322" h="168656">
                    <a:moveTo>
                      <a:pt x="6" y="0"/>
                    </a:moveTo>
                    <a:cubicBezTo>
                      <a:pt x="46577" y="13"/>
                      <a:pt x="84322" y="37757"/>
                      <a:pt x="84322" y="84328"/>
                    </a:cubicBezTo>
                    <a:cubicBezTo>
                      <a:pt x="84322" y="130899"/>
                      <a:pt x="46577" y="168643"/>
                      <a:pt x="6" y="168656"/>
                    </a:cubicBezTo>
                    <a:lnTo>
                      <a:pt x="0" y="168655"/>
                    </a:lnTo>
                    <a:lnTo>
                      <a:pt x="0" y="156882"/>
                    </a:lnTo>
                    <a:lnTo>
                      <a:pt x="6" y="156883"/>
                    </a:lnTo>
                    <a:cubicBezTo>
                      <a:pt x="20060" y="156883"/>
                      <a:pt x="38157" y="148768"/>
                      <a:pt x="51302" y="135636"/>
                    </a:cubicBezTo>
                    <a:cubicBezTo>
                      <a:pt x="64446" y="122479"/>
                      <a:pt x="72549" y="104381"/>
                      <a:pt x="72561" y="84328"/>
                    </a:cubicBezTo>
                    <a:cubicBezTo>
                      <a:pt x="72549" y="64275"/>
                      <a:pt x="64446" y="46164"/>
                      <a:pt x="51302" y="33020"/>
                    </a:cubicBezTo>
                    <a:cubicBezTo>
                      <a:pt x="38157" y="19888"/>
                      <a:pt x="20060" y="11773"/>
                      <a:pt x="6" y="11773"/>
                    </a:cubicBezTo>
                    <a:lnTo>
                      <a:pt x="0" y="11774"/>
                    </a:lnTo>
                    <a:lnTo>
                      <a:pt x="0" y="1"/>
                    </a:lnTo>
                    <a:lnTo>
                      <a:pt x="6"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5" name="Shape 6089">
                <a:extLst>
                  <a:ext uri="{FF2B5EF4-FFF2-40B4-BE49-F238E27FC236}">
                    <a16:creationId xmlns:a16="http://schemas.microsoft.com/office/drawing/2014/main" id="{77F535AC-51BA-4449-9D93-01EF34EA32BF}"/>
                  </a:ext>
                </a:extLst>
              </p:cNvPr>
              <p:cNvSpPr/>
              <p:nvPr/>
            </p:nvSpPr>
            <p:spPr>
              <a:xfrm>
                <a:off x="1377127" y="1991287"/>
                <a:ext cx="84322" cy="168653"/>
              </a:xfrm>
              <a:custGeom>
                <a:avLst/>
                <a:gdLst/>
                <a:ahLst/>
                <a:cxnLst/>
                <a:rect l="0" t="0" r="0" b="0"/>
                <a:pathLst>
                  <a:path w="84322" h="168653">
                    <a:moveTo>
                      <a:pt x="84322" y="0"/>
                    </a:moveTo>
                    <a:lnTo>
                      <a:pt x="84322" y="11773"/>
                    </a:lnTo>
                    <a:lnTo>
                      <a:pt x="56083" y="17471"/>
                    </a:lnTo>
                    <a:cubicBezTo>
                      <a:pt x="47406" y="21141"/>
                      <a:pt x="39592" y="26453"/>
                      <a:pt x="33020" y="33019"/>
                    </a:cubicBezTo>
                    <a:cubicBezTo>
                      <a:pt x="19876" y="46176"/>
                      <a:pt x="11773" y="64273"/>
                      <a:pt x="11760" y="84327"/>
                    </a:cubicBezTo>
                    <a:cubicBezTo>
                      <a:pt x="11773" y="104380"/>
                      <a:pt x="19876" y="122477"/>
                      <a:pt x="33020" y="135635"/>
                    </a:cubicBezTo>
                    <a:cubicBezTo>
                      <a:pt x="39592" y="142201"/>
                      <a:pt x="47406" y="147512"/>
                      <a:pt x="56083" y="151183"/>
                    </a:cubicBezTo>
                    <a:lnTo>
                      <a:pt x="84322" y="156880"/>
                    </a:lnTo>
                    <a:lnTo>
                      <a:pt x="84322" y="168653"/>
                    </a:lnTo>
                    <a:lnTo>
                      <a:pt x="51499" y="162022"/>
                    </a:lnTo>
                    <a:cubicBezTo>
                      <a:pt x="21231" y="149218"/>
                      <a:pt x="0" y="119255"/>
                      <a:pt x="0" y="84327"/>
                    </a:cubicBezTo>
                    <a:cubicBezTo>
                      <a:pt x="0" y="49398"/>
                      <a:pt x="21231" y="19435"/>
                      <a:pt x="51499" y="6631"/>
                    </a:cubicBezTo>
                    <a:lnTo>
                      <a:pt x="84322"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6" name="Shape 6090">
                <a:extLst>
                  <a:ext uri="{FF2B5EF4-FFF2-40B4-BE49-F238E27FC236}">
                    <a16:creationId xmlns:a16="http://schemas.microsoft.com/office/drawing/2014/main" id="{4B91BB10-E7BE-468B-AF0A-BFD168B33E3C}"/>
                  </a:ext>
                </a:extLst>
              </p:cNvPr>
              <p:cNvSpPr/>
              <p:nvPr/>
            </p:nvSpPr>
            <p:spPr>
              <a:xfrm>
                <a:off x="1461449" y="1991285"/>
                <a:ext cx="84322" cy="168656"/>
              </a:xfrm>
              <a:custGeom>
                <a:avLst/>
                <a:gdLst/>
                <a:ahLst/>
                <a:cxnLst/>
                <a:rect l="0" t="0" r="0" b="0"/>
                <a:pathLst>
                  <a:path w="84322" h="168656">
                    <a:moveTo>
                      <a:pt x="6" y="0"/>
                    </a:moveTo>
                    <a:cubicBezTo>
                      <a:pt x="46577" y="13"/>
                      <a:pt x="84322" y="37757"/>
                      <a:pt x="84322" y="84328"/>
                    </a:cubicBezTo>
                    <a:cubicBezTo>
                      <a:pt x="84322" y="130899"/>
                      <a:pt x="46577" y="168643"/>
                      <a:pt x="6" y="168656"/>
                    </a:cubicBezTo>
                    <a:lnTo>
                      <a:pt x="0" y="168655"/>
                    </a:lnTo>
                    <a:lnTo>
                      <a:pt x="0" y="156882"/>
                    </a:lnTo>
                    <a:lnTo>
                      <a:pt x="6" y="156883"/>
                    </a:lnTo>
                    <a:cubicBezTo>
                      <a:pt x="20060" y="156883"/>
                      <a:pt x="38157" y="148768"/>
                      <a:pt x="51302" y="135636"/>
                    </a:cubicBezTo>
                    <a:cubicBezTo>
                      <a:pt x="64446" y="122479"/>
                      <a:pt x="72549" y="104381"/>
                      <a:pt x="72561" y="84328"/>
                    </a:cubicBezTo>
                    <a:cubicBezTo>
                      <a:pt x="72549" y="64275"/>
                      <a:pt x="64446" y="46177"/>
                      <a:pt x="51302" y="33020"/>
                    </a:cubicBezTo>
                    <a:cubicBezTo>
                      <a:pt x="38157" y="19888"/>
                      <a:pt x="20060" y="11773"/>
                      <a:pt x="6" y="11773"/>
                    </a:cubicBezTo>
                    <a:lnTo>
                      <a:pt x="0" y="11774"/>
                    </a:lnTo>
                    <a:lnTo>
                      <a:pt x="0" y="1"/>
                    </a:lnTo>
                    <a:lnTo>
                      <a:pt x="6"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7" name="Shape 6091">
                <a:extLst>
                  <a:ext uri="{FF2B5EF4-FFF2-40B4-BE49-F238E27FC236}">
                    <a16:creationId xmlns:a16="http://schemas.microsoft.com/office/drawing/2014/main" id="{80C08F3F-2463-4DFA-A052-68620F4A2496}"/>
                  </a:ext>
                </a:extLst>
              </p:cNvPr>
              <p:cNvSpPr/>
              <p:nvPr/>
            </p:nvSpPr>
            <p:spPr>
              <a:xfrm>
                <a:off x="1434471" y="2071982"/>
                <a:ext cx="145148" cy="290297"/>
              </a:xfrm>
              <a:custGeom>
                <a:avLst/>
                <a:gdLst/>
                <a:ahLst/>
                <a:cxnLst/>
                <a:rect l="0" t="0" r="0" b="0"/>
                <a:pathLst>
                  <a:path w="145148" h="290297">
                    <a:moveTo>
                      <a:pt x="145148" y="0"/>
                    </a:moveTo>
                    <a:lnTo>
                      <a:pt x="145148" y="11760"/>
                    </a:lnTo>
                    <a:cubicBezTo>
                      <a:pt x="108293" y="11760"/>
                      <a:pt x="74994" y="26683"/>
                      <a:pt x="50825" y="50825"/>
                    </a:cubicBezTo>
                    <a:cubicBezTo>
                      <a:pt x="26683" y="74981"/>
                      <a:pt x="11760" y="108293"/>
                      <a:pt x="11760" y="145148"/>
                    </a:cubicBezTo>
                    <a:cubicBezTo>
                      <a:pt x="11760" y="182004"/>
                      <a:pt x="26683" y="215303"/>
                      <a:pt x="50825" y="239471"/>
                    </a:cubicBezTo>
                    <a:cubicBezTo>
                      <a:pt x="74994" y="263614"/>
                      <a:pt x="108293" y="278537"/>
                      <a:pt x="145148" y="278537"/>
                    </a:cubicBezTo>
                    <a:lnTo>
                      <a:pt x="145148" y="290297"/>
                    </a:lnTo>
                    <a:cubicBezTo>
                      <a:pt x="64986" y="290297"/>
                      <a:pt x="0" y="225311"/>
                      <a:pt x="0" y="145148"/>
                    </a:cubicBezTo>
                    <a:cubicBezTo>
                      <a:pt x="0" y="64986"/>
                      <a:pt x="64986" y="0"/>
                      <a:pt x="145148" y="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8" name="Shape 6092">
                <a:extLst>
                  <a:ext uri="{FF2B5EF4-FFF2-40B4-BE49-F238E27FC236}">
                    <a16:creationId xmlns:a16="http://schemas.microsoft.com/office/drawing/2014/main" id="{F42E691F-5C69-4982-A89B-088D81FFD2E9}"/>
                  </a:ext>
                </a:extLst>
              </p:cNvPr>
              <p:cNvSpPr/>
              <p:nvPr/>
            </p:nvSpPr>
            <p:spPr>
              <a:xfrm>
                <a:off x="1579620" y="2071982"/>
                <a:ext cx="145148" cy="290297"/>
              </a:xfrm>
              <a:custGeom>
                <a:avLst/>
                <a:gdLst/>
                <a:ahLst/>
                <a:cxnLst/>
                <a:rect l="0" t="0" r="0" b="0"/>
                <a:pathLst>
                  <a:path w="145148" h="290297">
                    <a:moveTo>
                      <a:pt x="0" y="0"/>
                    </a:moveTo>
                    <a:cubicBezTo>
                      <a:pt x="80162" y="0"/>
                      <a:pt x="145148" y="64986"/>
                      <a:pt x="145148" y="145148"/>
                    </a:cubicBezTo>
                    <a:cubicBezTo>
                      <a:pt x="145148" y="225311"/>
                      <a:pt x="80162" y="290297"/>
                      <a:pt x="0" y="290297"/>
                    </a:cubicBezTo>
                    <a:lnTo>
                      <a:pt x="0" y="278537"/>
                    </a:lnTo>
                    <a:cubicBezTo>
                      <a:pt x="36855" y="278537"/>
                      <a:pt x="70155" y="263614"/>
                      <a:pt x="94323" y="239471"/>
                    </a:cubicBezTo>
                    <a:cubicBezTo>
                      <a:pt x="118466" y="215303"/>
                      <a:pt x="133375" y="182004"/>
                      <a:pt x="133388" y="145148"/>
                    </a:cubicBezTo>
                    <a:cubicBezTo>
                      <a:pt x="133375" y="108293"/>
                      <a:pt x="118466" y="74981"/>
                      <a:pt x="94323" y="50825"/>
                    </a:cubicBezTo>
                    <a:cubicBezTo>
                      <a:pt x="70155" y="26683"/>
                      <a:pt x="36855" y="11760"/>
                      <a:pt x="0" y="11760"/>
                    </a:cubicBezTo>
                    <a:lnTo>
                      <a:pt x="0"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grpSp>
      </p:grpSp>
      <p:sp>
        <p:nvSpPr>
          <p:cNvPr id="5" name="Rectangle 4">
            <a:extLst>
              <a:ext uri="{FF2B5EF4-FFF2-40B4-BE49-F238E27FC236}">
                <a16:creationId xmlns:a16="http://schemas.microsoft.com/office/drawing/2014/main" id="{C4DB56F8-B764-4AE0-A29B-B142DCDCDF66}"/>
              </a:ext>
            </a:extLst>
          </p:cNvPr>
          <p:cNvSpPr/>
          <p:nvPr/>
        </p:nvSpPr>
        <p:spPr>
          <a:xfrm>
            <a:off x="5268643" y="0"/>
            <a:ext cx="692018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117A118-E10A-418D-9CC0-7973571F887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16954" y="3301796"/>
            <a:ext cx="1133475" cy="1046284"/>
          </a:xfrm>
          <a:prstGeom prst="ellipse">
            <a:avLst/>
          </a:prstGeom>
        </p:spPr>
      </p:pic>
      <p:pic>
        <p:nvPicPr>
          <p:cNvPr id="6" name="Picture 5">
            <a:extLst>
              <a:ext uri="{FF2B5EF4-FFF2-40B4-BE49-F238E27FC236}">
                <a16:creationId xmlns:a16="http://schemas.microsoft.com/office/drawing/2014/main" id="{99F96C0E-DA86-4152-B7B7-FAA8336AA41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21871" y="1814079"/>
            <a:ext cx="7975076" cy="4021717"/>
          </a:xfrm>
          <a:prstGeom prst="rect">
            <a:avLst/>
          </a:prstGeom>
        </p:spPr>
      </p:pic>
    </p:spTree>
    <p:extLst>
      <p:ext uri="{BB962C8B-B14F-4D97-AF65-F5344CB8AC3E}">
        <p14:creationId xmlns:p14="http://schemas.microsoft.com/office/powerpoint/2010/main" val="33962197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7FCA3A74-13DE-45D0-A12B-DD00AC325234}"/>
              </a:ext>
            </a:extLst>
          </p:cNvPr>
          <p:cNvGrpSpPr/>
          <p:nvPr/>
        </p:nvGrpSpPr>
        <p:grpSpPr>
          <a:xfrm>
            <a:off x="-28394" y="0"/>
            <a:ext cx="5349875" cy="7559675"/>
            <a:chOff x="3409950" y="-750887"/>
            <a:chExt cx="5349875" cy="7559675"/>
          </a:xfrm>
        </p:grpSpPr>
        <p:sp>
          <p:nvSpPr>
            <p:cNvPr id="201" name="Shape 500819">
              <a:extLst>
                <a:ext uri="{FF2B5EF4-FFF2-40B4-BE49-F238E27FC236}">
                  <a16:creationId xmlns:a16="http://schemas.microsoft.com/office/drawing/2014/main" id="{C1117741-6157-4D29-9CD6-92AFA3114334}"/>
                </a:ext>
              </a:extLst>
            </p:cNvPr>
            <p:cNvSpPr/>
            <p:nvPr/>
          </p:nvSpPr>
          <p:spPr>
            <a:xfrm>
              <a:off x="3432175" y="-750887"/>
              <a:ext cx="5327650" cy="7559675"/>
            </a:xfrm>
            <a:custGeom>
              <a:avLst/>
              <a:gdLst/>
              <a:ahLst/>
              <a:cxnLst/>
              <a:rect l="0" t="0" r="0" b="0"/>
              <a:pathLst>
                <a:path w="5328006" h="7559993">
                  <a:moveTo>
                    <a:pt x="0" y="0"/>
                  </a:moveTo>
                  <a:lnTo>
                    <a:pt x="5328006" y="0"/>
                  </a:lnTo>
                  <a:lnTo>
                    <a:pt x="5328006" y="7559993"/>
                  </a:lnTo>
                  <a:lnTo>
                    <a:pt x="0" y="7559993"/>
                  </a:lnTo>
                  <a:lnTo>
                    <a:pt x="0" y="0"/>
                  </a:lnTo>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grpSp>
          <p:nvGrpSpPr>
            <p:cNvPr id="202" name="Group 201">
              <a:extLst>
                <a:ext uri="{FF2B5EF4-FFF2-40B4-BE49-F238E27FC236}">
                  <a16:creationId xmlns:a16="http://schemas.microsoft.com/office/drawing/2014/main" id="{3E270C51-D840-4F24-AB86-C40148828D63}"/>
                </a:ext>
              </a:extLst>
            </p:cNvPr>
            <p:cNvGrpSpPr/>
            <p:nvPr/>
          </p:nvGrpSpPr>
          <p:grpSpPr>
            <a:xfrm>
              <a:off x="3409950" y="2107566"/>
              <a:ext cx="5256473" cy="2312034"/>
              <a:chOff x="615798" y="1331412"/>
              <a:chExt cx="5111766" cy="2109992"/>
            </a:xfrm>
          </p:grpSpPr>
          <p:sp>
            <p:nvSpPr>
              <p:cNvPr id="203" name="Shape 6037">
                <a:extLst>
                  <a:ext uri="{FF2B5EF4-FFF2-40B4-BE49-F238E27FC236}">
                    <a16:creationId xmlns:a16="http://schemas.microsoft.com/office/drawing/2014/main" id="{798C200E-87F6-47C1-A166-DF1A22B392FA}"/>
                  </a:ext>
                </a:extLst>
              </p:cNvPr>
              <p:cNvSpPr/>
              <p:nvPr/>
            </p:nvSpPr>
            <p:spPr>
              <a:xfrm>
                <a:off x="1713747" y="2673438"/>
                <a:ext cx="138697" cy="130486"/>
              </a:xfrm>
              <a:custGeom>
                <a:avLst/>
                <a:gdLst/>
                <a:ahLst/>
                <a:cxnLst/>
                <a:rect l="0" t="0" r="0" b="0"/>
                <a:pathLst>
                  <a:path w="138697" h="130486">
                    <a:moveTo>
                      <a:pt x="69493" y="20"/>
                    </a:moveTo>
                    <a:cubicBezTo>
                      <a:pt x="93300" y="81"/>
                      <a:pt x="115881" y="14154"/>
                      <a:pt x="125654" y="37471"/>
                    </a:cubicBezTo>
                    <a:cubicBezTo>
                      <a:pt x="138697" y="68561"/>
                      <a:pt x="124079" y="104362"/>
                      <a:pt x="93002" y="117430"/>
                    </a:cubicBezTo>
                    <a:cubicBezTo>
                      <a:pt x="61874" y="130486"/>
                      <a:pt x="26073" y="115856"/>
                      <a:pt x="13043" y="84766"/>
                    </a:cubicBezTo>
                    <a:cubicBezTo>
                      <a:pt x="0" y="53638"/>
                      <a:pt x="14605" y="17850"/>
                      <a:pt x="45707" y="4807"/>
                    </a:cubicBezTo>
                    <a:cubicBezTo>
                      <a:pt x="53486" y="1537"/>
                      <a:pt x="61558" y="0"/>
                      <a:pt x="69493" y="20"/>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04" name="Shape 6038">
                <a:extLst>
                  <a:ext uri="{FF2B5EF4-FFF2-40B4-BE49-F238E27FC236}">
                    <a16:creationId xmlns:a16="http://schemas.microsoft.com/office/drawing/2014/main" id="{30456299-DD0E-4191-BC2A-720650D8B408}"/>
                  </a:ext>
                </a:extLst>
              </p:cNvPr>
              <p:cNvSpPr/>
              <p:nvPr/>
            </p:nvSpPr>
            <p:spPr>
              <a:xfrm>
                <a:off x="1428294" y="2709407"/>
                <a:ext cx="129680" cy="126860"/>
              </a:xfrm>
              <a:custGeom>
                <a:avLst/>
                <a:gdLst/>
                <a:ahLst/>
                <a:cxnLst/>
                <a:rect l="0" t="0" r="0" b="0"/>
                <a:pathLst>
                  <a:path w="129680" h="126860">
                    <a:moveTo>
                      <a:pt x="72555" y="4267"/>
                    </a:moveTo>
                    <a:cubicBezTo>
                      <a:pt x="106020" y="8573"/>
                      <a:pt x="129680" y="39129"/>
                      <a:pt x="125438" y="72606"/>
                    </a:cubicBezTo>
                    <a:cubicBezTo>
                      <a:pt x="122555" y="95009"/>
                      <a:pt x="107874" y="113068"/>
                      <a:pt x="88392" y="121247"/>
                    </a:cubicBezTo>
                    <a:cubicBezTo>
                      <a:pt x="78854" y="125235"/>
                      <a:pt x="68148" y="126860"/>
                      <a:pt x="57125" y="125438"/>
                    </a:cubicBezTo>
                    <a:cubicBezTo>
                      <a:pt x="23647" y="121183"/>
                      <a:pt x="0" y="90576"/>
                      <a:pt x="4267" y="57137"/>
                    </a:cubicBezTo>
                    <a:cubicBezTo>
                      <a:pt x="8522" y="23698"/>
                      <a:pt x="39116" y="0"/>
                      <a:pt x="72555" y="4267"/>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05" name="Shape 6039">
                <a:extLst>
                  <a:ext uri="{FF2B5EF4-FFF2-40B4-BE49-F238E27FC236}">
                    <a16:creationId xmlns:a16="http://schemas.microsoft.com/office/drawing/2014/main" id="{CC9F7ABA-7EE1-4D29-8387-2B1B2FD07966}"/>
                  </a:ext>
                </a:extLst>
              </p:cNvPr>
              <p:cNvSpPr/>
              <p:nvPr/>
            </p:nvSpPr>
            <p:spPr>
              <a:xfrm>
                <a:off x="1153093" y="2600998"/>
                <a:ext cx="138100" cy="127067"/>
              </a:xfrm>
              <a:custGeom>
                <a:avLst/>
                <a:gdLst/>
                <a:ahLst/>
                <a:cxnLst/>
                <a:rect l="0" t="0" r="0" b="0"/>
                <a:pathLst>
                  <a:path w="138100" h="127067">
                    <a:moveTo>
                      <a:pt x="60711" y="2135"/>
                    </a:moveTo>
                    <a:cubicBezTo>
                      <a:pt x="76194" y="0"/>
                      <a:pt x="92494" y="3763"/>
                      <a:pt x="105943" y="13935"/>
                    </a:cubicBezTo>
                    <a:cubicBezTo>
                      <a:pt x="132804" y="34319"/>
                      <a:pt x="138100" y="72622"/>
                      <a:pt x="117716" y="99533"/>
                    </a:cubicBezTo>
                    <a:cubicBezTo>
                      <a:pt x="111011" y="108398"/>
                      <a:pt x="102311" y="114913"/>
                      <a:pt x="92697" y="118939"/>
                    </a:cubicBezTo>
                    <a:cubicBezTo>
                      <a:pt x="73292" y="127067"/>
                      <a:pt x="50140" y="124946"/>
                      <a:pt x="32156" y="111306"/>
                    </a:cubicBezTo>
                    <a:cubicBezTo>
                      <a:pt x="5296" y="90948"/>
                      <a:pt x="0" y="52632"/>
                      <a:pt x="20384" y="25721"/>
                    </a:cubicBezTo>
                    <a:cubicBezTo>
                      <a:pt x="30563" y="12303"/>
                      <a:pt x="45228" y="4270"/>
                      <a:pt x="60711" y="2135"/>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06" name="Shape 6040">
                <a:extLst>
                  <a:ext uri="{FF2B5EF4-FFF2-40B4-BE49-F238E27FC236}">
                    <a16:creationId xmlns:a16="http://schemas.microsoft.com/office/drawing/2014/main" id="{61AC95FD-3260-4F1A-B9D6-61ABF8668641}"/>
                  </a:ext>
                </a:extLst>
              </p:cNvPr>
              <p:cNvSpPr/>
              <p:nvPr/>
            </p:nvSpPr>
            <p:spPr>
              <a:xfrm>
                <a:off x="973466" y="2371222"/>
                <a:ext cx="138748" cy="130458"/>
              </a:xfrm>
              <a:custGeom>
                <a:avLst/>
                <a:gdLst/>
                <a:ahLst/>
                <a:cxnLst/>
                <a:rect l="0" t="0" r="0" b="0"/>
                <a:pathLst>
                  <a:path w="138748" h="130458">
                    <a:moveTo>
                      <a:pt x="69458" y="18"/>
                    </a:moveTo>
                    <a:cubicBezTo>
                      <a:pt x="93257" y="71"/>
                      <a:pt x="115872" y="14120"/>
                      <a:pt x="125692" y="37456"/>
                    </a:cubicBezTo>
                    <a:cubicBezTo>
                      <a:pt x="138748" y="68533"/>
                      <a:pt x="124143" y="104322"/>
                      <a:pt x="93027" y="117403"/>
                    </a:cubicBezTo>
                    <a:lnTo>
                      <a:pt x="92989" y="117428"/>
                    </a:lnTo>
                    <a:cubicBezTo>
                      <a:pt x="61900" y="130458"/>
                      <a:pt x="26162" y="115853"/>
                      <a:pt x="13081" y="84789"/>
                    </a:cubicBezTo>
                    <a:cubicBezTo>
                      <a:pt x="0" y="53661"/>
                      <a:pt x="14580" y="17886"/>
                      <a:pt x="45695" y="4805"/>
                    </a:cubicBezTo>
                    <a:cubicBezTo>
                      <a:pt x="53461" y="1538"/>
                      <a:pt x="61525" y="0"/>
                      <a:pt x="69458" y="18"/>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07" name="Shape 6041">
                <a:extLst>
                  <a:ext uri="{FF2B5EF4-FFF2-40B4-BE49-F238E27FC236}">
                    <a16:creationId xmlns:a16="http://schemas.microsoft.com/office/drawing/2014/main" id="{EF0000B5-1A62-4296-88C3-37B215A8C057}"/>
                  </a:ext>
                </a:extLst>
              </p:cNvPr>
              <p:cNvSpPr/>
              <p:nvPr/>
            </p:nvSpPr>
            <p:spPr>
              <a:xfrm>
                <a:off x="938107" y="2077577"/>
                <a:ext cx="129654" cy="126822"/>
              </a:xfrm>
              <a:custGeom>
                <a:avLst/>
                <a:gdLst/>
                <a:ahLst/>
                <a:cxnLst/>
                <a:rect l="0" t="0" r="0" b="0"/>
                <a:pathLst>
                  <a:path w="129654" h="126822">
                    <a:moveTo>
                      <a:pt x="72542" y="4242"/>
                    </a:moveTo>
                    <a:cubicBezTo>
                      <a:pt x="105982" y="8509"/>
                      <a:pt x="129654" y="39065"/>
                      <a:pt x="125451" y="72530"/>
                    </a:cubicBezTo>
                    <a:lnTo>
                      <a:pt x="125438" y="72479"/>
                    </a:lnTo>
                    <a:cubicBezTo>
                      <a:pt x="122580" y="94958"/>
                      <a:pt x="107848" y="113005"/>
                      <a:pt x="88405" y="121171"/>
                    </a:cubicBezTo>
                    <a:cubicBezTo>
                      <a:pt x="78867" y="125171"/>
                      <a:pt x="68174" y="126822"/>
                      <a:pt x="57150" y="125400"/>
                    </a:cubicBezTo>
                    <a:cubicBezTo>
                      <a:pt x="23685" y="121145"/>
                      <a:pt x="0" y="90589"/>
                      <a:pt x="4254" y="57150"/>
                    </a:cubicBezTo>
                    <a:cubicBezTo>
                      <a:pt x="8509" y="23660"/>
                      <a:pt x="39078" y="0"/>
                      <a:pt x="72542" y="4242"/>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08" name="Shape 6042">
                <a:extLst>
                  <a:ext uri="{FF2B5EF4-FFF2-40B4-BE49-F238E27FC236}">
                    <a16:creationId xmlns:a16="http://schemas.microsoft.com/office/drawing/2014/main" id="{4601694D-616E-44D7-9AF9-FE789E5DAF57}"/>
                  </a:ext>
                </a:extLst>
              </p:cNvPr>
              <p:cNvSpPr/>
              <p:nvPr/>
            </p:nvSpPr>
            <p:spPr>
              <a:xfrm>
                <a:off x="1044388" y="1808713"/>
                <a:ext cx="138087" cy="127060"/>
              </a:xfrm>
              <a:custGeom>
                <a:avLst/>
                <a:gdLst/>
                <a:ahLst/>
                <a:cxnLst/>
                <a:rect l="0" t="0" r="0" b="0"/>
                <a:pathLst>
                  <a:path w="138087" h="127060">
                    <a:moveTo>
                      <a:pt x="60676" y="2140"/>
                    </a:moveTo>
                    <a:cubicBezTo>
                      <a:pt x="76155" y="0"/>
                      <a:pt x="92456" y="3763"/>
                      <a:pt x="105905" y="13929"/>
                    </a:cubicBezTo>
                    <a:cubicBezTo>
                      <a:pt x="132791" y="34261"/>
                      <a:pt x="138087" y="72603"/>
                      <a:pt x="117754" y="99501"/>
                    </a:cubicBezTo>
                    <a:lnTo>
                      <a:pt x="117742" y="99463"/>
                    </a:lnTo>
                    <a:cubicBezTo>
                      <a:pt x="111011" y="108379"/>
                      <a:pt x="102311" y="114894"/>
                      <a:pt x="92710" y="118932"/>
                    </a:cubicBezTo>
                    <a:cubicBezTo>
                      <a:pt x="73279" y="127060"/>
                      <a:pt x="50190" y="124952"/>
                      <a:pt x="32194" y="111300"/>
                    </a:cubicBezTo>
                    <a:cubicBezTo>
                      <a:pt x="5270" y="90980"/>
                      <a:pt x="0" y="52664"/>
                      <a:pt x="20371" y="25765"/>
                    </a:cubicBezTo>
                    <a:cubicBezTo>
                      <a:pt x="30537" y="12322"/>
                      <a:pt x="45196" y="4280"/>
                      <a:pt x="60676" y="2140"/>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09" name="Shape 6043">
                <a:extLst>
                  <a:ext uri="{FF2B5EF4-FFF2-40B4-BE49-F238E27FC236}">
                    <a16:creationId xmlns:a16="http://schemas.microsoft.com/office/drawing/2014/main" id="{B439E0AE-B53E-4E52-B4B4-E84989AD4D74}"/>
                  </a:ext>
                </a:extLst>
              </p:cNvPr>
              <p:cNvSpPr/>
              <p:nvPr/>
            </p:nvSpPr>
            <p:spPr>
              <a:xfrm>
                <a:off x="1275258" y="1630781"/>
                <a:ext cx="138722" cy="130458"/>
              </a:xfrm>
              <a:custGeom>
                <a:avLst/>
                <a:gdLst/>
                <a:ahLst/>
                <a:cxnLst/>
                <a:rect l="0" t="0" r="0" b="0"/>
                <a:pathLst>
                  <a:path w="138722" h="130458">
                    <a:moveTo>
                      <a:pt x="69430" y="13"/>
                    </a:moveTo>
                    <a:cubicBezTo>
                      <a:pt x="93224" y="50"/>
                      <a:pt x="115827" y="14088"/>
                      <a:pt x="125628" y="37405"/>
                    </a:cubicBezTo>
                    <a:cubicBezTo>
                      <a:pt x="138722" y="68520"/>
                      <a:pt x="124143" y="104283"/>
                      <a:pt x="93078" y="117402"/>
                    </a:cubicBezTo>
                    <a:cubicBezTo>
                      <a:pt x="93040" y="117415"/>
                      <a:pt x="93002" y="117440"/>
                      <a:pt x="92964" y="117440"/>
                    </a:cubicBezTo>
                    <a:cubicBezTo>
                      <a:pt x="61913" y="130458"/>
                      <a:pt x="26149" y="115891"/>
                      <a:pt x="13081" y="84852"/>
                    </a:cubicBezTo>
                    <a:cubicBezTo>
                      <a:pt x="0" y="53737"/>
                      <a:pt x="14554" y="17923"/>
                      <a:pt x="45669" y="4817"/>
                    </a:cubicBezTo>
                    <a:cubicBezTo>
                      <a:pt x="53435" y="1543"/>
                      <a:pt x="61499" y="0"/>
                      <a:pt x="69430" y="13"/>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0" name="Shape 6044">
                <a:extLst>
                  <a:ext uri="{FF2B5EF4-FFF2-40B4-BE49-F238E27FC236}">
                    <a16:creationId xmlns:a16="http://schemas.microsoft.com/office/drawing/2014/main" id="{C933A219-B9C5-4B5B-ABF7-4623504A1274}"/>
                  </a:ext>
                </a:extLst>
              </p:cNvPr>
              <p:cNvSpPr/>
              <p:nvPr/>
            </p:nvSpPr>
            <p:spPr>
              <a:xfrm>
                <a:off x="1718070" y="2904324"/>
                <a:ext cx="89929" cy="86267"/>
              </a:xfrm>
              <a:custGeom>
                <a:avLst/>
                <a:gdLst/>
                <a:ahLst/>
                <a:cxnLst/>
                <a:rect l="0" t="0" r="0" b="0"/>
                <a:pathLst>
                  <a:path w="89929" h="86267">
                    <a:moveTo>
                      <a:pt x="50617" y="710"/>
                    </a:moveTo>
                    <a:cubicBezTo>
                      <a:pt x="66344" y="2840"/>
                      <a:pt x="80039" y="14125"/>
                      <a:pt x="84468" y="30375"/>
                    </a:cubicBezTo>
                    <a:cubicBezTo>
                      <a:pt x="89929" y="50339"/>
                      <a:pt x="79540" y="70837"/>
                      <a:pt x="60985" y="78622"/>
                    </a:cubicBezTo>
                    <a:cubicBezTo>
                      <a:pt x="59385" y="79295"/>
                      <a:pt x="57671" y="79879"/>
                      <a:pt x="55893" y="80362"/>
                    </a:cubicBezTo>
                    <a:cubicBezTo>
                      <a:pt x="34214" y="86267"/>
                      <a:pt x="11811" y="73491"/>
                      <a:pt x="5893" y="51774"/>
                    </a:cubicBezTo>
                    <a:cubicBezTo>
                      <a:pt x="0" y="30108"/>
                      <a:pt x="12802" y="7705"/>
                      <a:pt x="34480" y="1787"/>
                    </a:cubicBezTo>
                    <a:cubicBezTo>
                      <a:pt x="39906" y="307"/>
                      <a:pt x="45375" y="0"/>
                      <a:pt x="50617" y="710"/>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1" name="Shape 6045">
                <a:extLst>
                  <a:ext uri="{FF2B5EF4-FFF2-40B4-BE49-F238E27FC236}">
                    <a16:creationId xmlns:a16="http://schemas.microsoft.com/office/drawing/2014/main" id="{0C0B1B96-C646-412A-B748-CA3B1468A54C}"/>
                  </a:ext>
                </a:extLst>
              </p:cNvPr>
              <p:cNvSpPr/>
              <p:nvPr/>
            </p:nvSpPr>
            <p:spPr>
              <a:xfrm>
                <a:off x="1526230" y="2931145"/>
                <a:ext cx="81559" cy="81547"/>
              </a:xfrm>
              <a:custGeom>
                <a:avLst/>
                <a:gdLst/>
                <a:ahLst/>
                <a:cxnLst/>
                <a:rect l="0" t="0" r="0" b="0"/>
                <a:pathLst>
                  <a:path w="81559" h="81547">
                    <a:moveTo>
                      <a:pt x="40691" y="76"/>
                    </a:moveTo>
                    <a:cubicBezTo>
                      <a:pt x="63183" y="0"/>
                      <a:pt x="81445" y="18186"/>
                      <a:pt x="81509" y="40665"/>
                    </a:cubicBezTo>
                    <a:cubicBezTo>
                      <a:pt x="81559" y="57645"/>
                      <a:pt x="71222" y="72174"/>
                      <a:pt x="56502" y="78334"/>
                    </a:cubicBezTo>
                    <a:cubicBezTo>
                      <a:pt x="51702" y="80353"/>
                      <a:pt x="46444" y="81496"/>
                      <a:pt x="40907" y="81470"/>
                    </a:cubicBezTo>
                    <a:cubicBezTo>
                      <a:pt x="18428" y="81547"/>
                      <a:pt x="127" y="63386"/>
                      <a:pt x="64" y="40907"/>
                    </a:cubicBezTo>
                    <a:cubicBezTo>
                      <a:pt x="0" y="18415"/>
                      <a:pt x="18212" y="127"/>
                      <a:pt x="40691" y="76"/>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2" name="Shape 6046">
                <a:extLst>
                  <a:ext uri="{FF2B5EF4-FFF2-40B4-BE49-F238E27FC236}">
                    <a16:creationId xmlns:a16="http://schemas.microsoft.com/office/drawing/2014/main" id="{58570AF0-7CF4-4ED8-944C-CA65DB94AC0B}"/>
                  </a:ext>
                </a:extLst>
              </p:cNvPr>
              <p:cNvSpPr/>
              <p:nvPr/>
            </p:nvSpPr>
            <p:spPr>
              <a:xfrm>
                <a:off x="1325485" y="2905628"/>
                <a:ext cx="90208" cy="82824"/>
              </a:xfrm>
              <a:custGeom>
                <a:avLst/>
                <a:gdLst/>
                <a:ahLst/>
                <a:cxnLst/>
                <a:rect l="0" t="0" r="0" b="0"/>
                <a:pathLst>
                  <a:path w="90208" h="82824">
                    <a:moveTo>
                      <a:pt x="39350" y="749"/>
                    </a:moveTo>
                    <a:cubicBezTo>
                      <a:pt x="44586" y="0"/>
                      <a:pt x="50054" y="264"/>
                      <a:pt x="55486" y="1696"/>
                    </a:cubicBezTo>
                    <a:cubicBezTo>
                      <a:pt x="77241" y="7449"/>
                      <a:pt x="90208" y="29738"/>
                      <a:pt x="84480" y="51468"/>
                    </a:cubicBezTo>
                    <a:cubicBezTo>
                      <a:pt x="81115" y="64193"/>
                      <a:pt x="72085" y="73934"/>
                      <a:pt x="60833" y="78658"/>
                    </a:cubicBezTo>
                    <a:cubicBezTo>
                      <a:pt x="52832" y="82011"/>
                      <a:pt x="43713" y="82824"/>
                      <a:pt x="34747" y="80449"/>
                    </a:cubicBezTo>
                    <a:cubicBezTo>
                      <a:pt x="12992" y="74696"/>
                      <a:pt x="0" y="52445"/>
                      <a:pt x="5753" y="30703"/>
                    </a:cubicBezTo>
                    <a:cubicBezTo>
                      <a:pt x="10030" y="14368"/>
                      <a:pt x="23644" y="2997"/>
                      <a:pt x="39350" y="749"/>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3" name="Shape 6047">
                <a:extLst>
                  <a:ext uri="{FF2B5EF4-FFF2-40B4-BE49-F238E27FC236}">
                    <a16:creationId xmlns:a16="http://schemas.microsoft.com/office/drawing/2014/main" id="{4665DF06-AB0E-43E9-92C7-0AD3E9D087BA}"/>
                  </a:ext>
                </a:extLst>
              </p:cNvPr>
              <p:cNvSpPr/>
              <p:nvPr/>
            </p:nvSpPr>
            <p:spPr>
              <a:xfrm>
                <a:off x="1140764" y="2829425"/>
                <a:ext cx="93002" cy="84565"/>
              </a:xfrm>
              <a:custGeom>
                <a:avLst/>
                <a:gdLst/>
                <a:ahLst/>
                <a:cxnLst/>
                <a:rect l="0" t="0" r="0" b="0"/>
                <a:pathLst>
                  <a:path w="93002" h="84565">
                    <a:moveTo>
                      <a:pt x="51354" y="1884"/>
                    </a:moveTo>
                    <a:cubicBezTo>
                      <a:pt x="56605" y="2512"/>
                      <a:pt x="61820" y="4180"/>
                      <a:pt x="66700" y="6968"/>
                    </a:cubicBezTo>
                    <a:cubicBezTo>
                      <a:pt x="86246" y="18105"/>
                      <a:pt x="93002" y="42959"/>
                      <a:pt x="81902" y="62492"/>
                    </a:cubicBezTo>
                    <a:cubicBezTo>
                      <a:pt x="77254" y="70595"/>
                      <a:pt x="70282" y="76500"/>
                      <a:pt x="62281" y="79853"/>
                    </a:cubicBezTo>
                    <a:cubicBezTo>
                      <a:pt x="51029" y="84565"/>
                      <a:pt x="37744" y="84171"/>
                      <a:pt x="26314" y="77669"/>
                    </a:cubicBezTo>
                    <a:lnTo>
                      <a:pt x="26352" y="77656"/>
                    </a:lnTo>
                    <a:cubicBezTo>
                      <a:pt x="6807" y="66518"/>
                      <a:pt x="0" y="41639"/>
                      <a:pt x="11163" y="22131"/>
                    </a:cubicBezTo>
                    <a:cubicBezTo>
                      <a:pt x="19517" y="7472"/>
                      <a:pt x="35600" y="0"/>
                      <a:pt x="51354" y="1884"/>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4" name="Shape 6048">
                <a:extLst>
                  <a:ext uri="{FF2B5EF4-FFF2-40B4-BE49-F238E27FC236}">
                    <a16:creationId xmlns:a16="http://schemas.microsoft.com/office/drawing/2014/main" id="{40FE2A57-C8FD-4E23-A4E4-DEC59FDD8AE3}"/>
                  </a:ext>
                </a:extLst>
              </p:cNvPr>
              <p:cNvSpPr/>
              <p:nvPr/>
            </p:nvSpPr>
            <p:spPr>
              <a:xfrm>
                <a:off x="984937" y="2711116"/>
                <a:ext cx="89471" cy="84484"/>
              </a:xfrm>
              <a:custGeom>
                <a:avLst/>
                <a:gdLst/>
                <a:ahLst/>
                <a:cxnLst/>
                <a:rect l="0" t="0" r="0" b="0"/>
                <a:pathLst>
                  <a:path w="89471" h="84484">
                    <a:moveTo>
                      <a:pt x="44610" y="37"/>
                    </a:moveTo>
                    <a:cubicBezTo>
                      <a:pt x="55032" y="0"/>
                      <a:pt x="65468" y="3934"/>
                      <a:pt x="73444" y="11840"/>
                    </a:cubicBezTo>
                    <a:cubicBezTo>
                      <a:pt x="89395" y="27689"/>
                      <a:pt x="89471" y="53470"/>
                      <a:pt x="73609" y="69434"/>
                    </a:cubicBezTo>
                    <a:cubicBezTo>
                      <a:pt x="69774" y="73346"/>
                      <a:pt x="65253" y="76292"/>
                      <a:pt x="60503" y="78286"/>
                    </a:cubicBezTo>
                    <a:cubicBezTo>
                      <a:pt x="45745" y="84484"/>
                      <a:pt x="28092" y="81588"/>
                      <a:pt x="16027" y="69637"/>
                    </a:cubicBezTo>
                    <a:cubicBezTo>
                      <a:pt x="102" y="53762"/>
                      <a:pt x="0" y="28032"/>
                      <a:pt x="15862" y="12055"/>
                    </a:cubicBezTo>
                    <a:cubicBezTo>
                      <a:pt x="23781" y="4080"/>
                      <a:pt x="34188" y="73"/>
                      <a:pt x="44610" y="37"/>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5" name="Shape 6049">
                <a:extLst>
                  <a:ext uri="{FF2B5EF4-FFF2-40B4-BE49-F238E27FC236}">
                    <a16:creationId xmlns:a16="http://schemas.microsoft.com/office/drawing/2014/main" id="{A55290F7-2417-49CB-AA9E-823B864DF52E}"/>
                  </a:ext>
                </a:extLst>
              </p:cNvPr>
              <p:cNvSpPr/>
              <p:nvPr/>
            </p:nvSpPr>
            <p:spPr>
              <a:xfrm>
                <a:off x="862154" y="2552713"/>
                <a:ext cx="93002" cy="87774"/>
              </a:xfrm>
              <a:custGeom>
                <a:avLst/>
                <a:gdLst/>
                <a:ahLst/>
                <a:cxnLst/>
                <a:rect l="0" t="0" r="0" b="0"/>
                <a:pathLst>
                  <a:path w="93002" h="87774">
                    <a:moveTo>
                      <a:pt x="41310" y="2020"/>
                    </a:moveTo>
                    <a:cubicBezTo>
                      <a:pt x="57054" y="0"/>
                      <a:pt x="73196" y="7349"/>
                      <a:pt x="81674" y="21912"/>
                    </a:cubicBezTo>
                    <a:cubicBezTo>
                      <a:pt x="93002" y="41356"/>
                      <a:pt x="86411" y="66261"/>
                      <a:pt x="67005" y="77589"/>
                    </a:cubicBezTo>
                    <a:cubicBezTo>
                      <a:pt x="65405" y="78516"/>
                      <a:pt x="63843" y="79303"/>
                      <a:pt x="62192" y="80002"/>
                    </a:cubicBezTo>
                    <a:cubicBezTo>
                      <a:pt x="43637" y="87774"/>
                      <a:pt x="21717" y="80764"/>
                      <a:pt x="11316" y="62908"/>
                    </a:cubicBezTo>
                    <a:cubicBezTo>
                      <a:pt x="0" y="43477"/>
                      <a:pt x="6579" y="18547"/>
                      <a:pt x="25997" y="7244"/>
                    </a:cubicBezTo>
                    <a:cubicBezTo>
                      <a:pt x="30858" y="4408"/>
                      <a:pt x="36062" y="2694"/>
                      <a:pt x="41310" y="2020"/>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6" name="Shape 6050">
                <a:extLst>
                  <a:ext uri="{FF2B5EF4-FFF2-40B4-BE49-F238E27FC236}">
                    <a16:creationId xmlns:a16="http://schemas.microsoft.com/office/drawing/2014/main" id="{E32D5CFE-522A-4A56-9686-15AF4F75DA91}"/>
                  </a:ext>
                </a:extLst>
              </p:cNvPr>
              <p:cNvSpPr/>
              <p:nvPr/>
            </p:nvSpPr>
            <p:spPr>
              <a:xfrm>
                <a:off x="786718" y="2371489"/>
                <a:ext cx="89954" cy="86246"/>
              </a:xfrm>
              <a:custGeom>
                <a:avLst/>
                <a:gdLst/>
                <a:ahLst/>
                <a:cxnLst/>
                <a:rect l="0" t="0" r="0" b="0"/>
                <a:pathLst>
                  <a:path w="89954" h="86246">
                    <a:moveTo>
                      <a:pt x="50621" y="704"/>
                    </a:moveTo>
                    <a:cubicBezTo>
                      <a:pt x="66355" y="2816"/>
                      <a:pt x="80064" y="14065"/>
                      <a:pt x="84493" y="30315"/>
                    </a:cubicBezTo>
                    <a:cubicBezTo>
                      <a:pt x="89954" y="50292"/>
                      <a:pt x="79578" y="70828"/>
                      <a:pt x="61011" y="78575"/>
                    </a:cubicBezTo>
                    <a:cubicBezTo>
                      <a:pt x="59360" y="79261"/>
                      <a:pt x="57683" y="79883"/>
                      <a:pt x="55931" y="80353"/>
                    </a:cubicBezTo>
                    <a:cubicBezTo>
                      <a:pt x="34252" y="86246"/>
                      <a:pt x="11862" y="73470"/>
                      <a:pt x="5931" y="51753"/>
                    </a:cubicBezTo>
                    <a:cubicBezTo>
                      <a:pt x="0" y="30099"/>
                      <a:pt x="12802" y="7709"/>
                      <a:pt x="34480" y="1791"/>
                    </a:cubicBezTo>
                    <a:cubicBezTo>
                      <a:pt x="39907" y="311"/>
                      <a:pt x="45376" y="0"/>
                      <a:pt x="50621" y="704"/>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7" name="Shape 6051">
                <a:extLst>
                  <a:ext uri="{FF2B5EF4-FFF2-40B4-BE49-F238E27FC236}">
                    <a16:creationId xmlns:a16="http://schemas.microsoft.com/office/drawing/2014/main" id="{3E191E7E-F1BE-4B03-8E09-42B3B259DC11}"/>
                  </a:ext>
                </a:extLst>
              </p:cNvPr>
              <p:cNvSpPr/>
              <p:nvPr/>
            </p:nvSpPr>
            <p:spPr>
              <a:xfrm>
                <a:off x="764529" y="2175514"/>
                <a:ext cx="81585" cy="81572"/>
              </a:xfrm>
              <a:custGeom>
                <a:avLst/>
                <a:gdLst/>
                <a:ahLst/>
                <a:cxnLst/>
                <a:rect l="0" t="0" r="0" b="0"/>
                <a:pathLst>
                  <a:path w="81585" h="81572">
                    <a:moveTo>
                      <a:pt x="40640" y="89"/>
                    </a:moveTo>
                    <a:cubicBezTo>
                      <a:pt x="63157" y="0"/>
                      <a:pt x="81420" y="18174"/>
                      <a:pt x="81483" y="40653"/>
                    </a:cubicBezTo>
                    <a:lnTo>
                      <a:pt x="81521" y="40640"/>
                    </a:lnTo>
                    <a:cubicBezTo>
                      <a:pt x="81585" y="57620"/>
                      <a:pt x="71222" y="72200"/>
                      <a:pt x="56502" y="78372"/>
                    </a:cubicBezTo>
                    <a:cubicBezTo>
                      <a:pt x="51740" y="80366"/>
                      <a:pt x="46457" y="81483"/>
                      <a:pt x="40907" y="81509"/>
                    </a:cubicBezTo>
                    <a:cubicBezTo>
                      <a:pt x="18428" y="81572"/>
                      <a:pt x="165" y="63398"/>
                      <a:pt x="64" y="40945"/>
                    </a:cubicBezTo>
                    <a:cubicBezTo>
                      <a:pt x="0" y="18453"/>
                      <a:pt x="18186" y="140"/>
                      <a:pt x="40640" y="89"/>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8" name="Shape 6052">
                <a:extLst>
                  <a:ext uri="{FF2B5EF4-FFF2-40B4-BE49-F238E27FC236}">
                    <a16:creationId xmlns:a16="http://schemas.microsoft.com/office/drawing/2014/main" id="{5E92DF59-0722-4A01-BF65-A91C2BFCD790}"/>
                  </a:ext>
                </a:extLst>
              </p:cNvPr>
              <p:cNvSpPr/>
              <p:nvPr/>
            </p:nvSpPr>
            <p:spPr>
              <a:xfrm>
                <a:off x="785360" y="1978791"/>
                <a:ext cx="90183" cy="82817"/>
              </a:xfrm>
              <a:custGeom>
                <a:avLst/>
                <a:gdLst/>
                <a:ahLst/>
                <a:cxnLst/>
                <a:rect l="0" t="0" r="0" b="0"/>
                <a:pathLst>
                  <a:path w="90183" h="82817">
                    <a:moveTo>
                      <a:pt x="39316" y="753"/>
                    </a:moveTo>
                    <a:cubicBezTo>
                      <a:pt x="44547" y="0"/>
                      <a:pt x="50013" y="260"/>
                      <a:pt x="55448" y="1689"/>
                    </a:cubicBezTo>
                    <a:cubicBezTo>
                      <a:pt x="77229" y="7404"/>
                      <a:pt x="90183" y="29693"/>
                      <a:pt x="84468" y="51422"/>
                    </a:cubicBezTo>
                    <a:cubicBezTo>
                      <a:pt x="81115" y="64186"/>
                      <a:pt x="72085" y="73927"/>
                      <a:pt x="60833" y="78638"/>
                    </a:cubicBezTo>
                    <a:cubicBezTo>
                      <a:pt x="52870" y="81991"/>
                      <a:pt x="43713" y="82817"/>
                      <a:pt x="34735" y="80442"/>
                    </a:cubicBezTo>
                    <a:cubicBezTo>
                      <a:pt x="13005" y="74714"/>
                      <a:pt x="0" y="52451"/>
                      <a:pt x="5728" y="30709"/>
                    </a:cubicBezTo>
                    <a:cubicBezTo>
                      <a:pt x="10043" y="14392"/>
                      <a:pt x="23623" y="3012"/>
                      <a:pt x="39316" y="753"/>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9" name="Shape 6053">
                <a:extLst>
                  <a:ext uri="{FF2B5EF4-FFF2-40B4-BE49-F238E27FC236}">
                    <a16:creationId xmlns:a16="http://schemas.microsoft.com/office/drawing/2014/main" id="{1D8AFD76-4D69-4E6D-A7FF-A2E452A5E18C}"/>
                  </a:ext>
                </a:extLst>
              </p:cNvPr>
              <p:cNvSpPr/>
              <p:nvPr/>
            </p:nvSpPr>
            <p:spPr>
              <a:xfrm>
                <a:off x="858836" y="1794226"/>
                <a:ext cx="93015" cy="84557"/>
              </a:xfrm>
              <a:custGeom>
                <a:avLst/>
                <a:gdLst/>
                <a:ahLst/>
                <a:cxnLst/>
                <a:rect l="0" t="0" r="0" b="0"/>
                <a:pathLst>
                  <a:path w="93015" h="84557">
                    <a:moveTo>
                      <a:pt x="51339" y="1866"/>
                    </a:moveTo>
                    <a:cubicBezTo>
                      <a:pt x="56594" y="2488"/>
                      <a:pt x="61814" y="4147"/>
                      <a:pt x="66700" y="6922"/>
                    </a:cubicBezTo>
                    <a:cubicBezTo>
                      <a:pt x="86208" y="18060"/>
                      <a:pt x="93015" y="42939"/>
                      <a:pt x="81864" y="62459"/>
                    </a:cubicBezTo>
                    <a:lnTo>
                      <a:pt x="81877" y="62485"/>
                    </a:lnTo>
                    <a:cubicBezTo>
                      <a:pt x="77267" y="70562"/>
                      <a:pt x="70256" y="76506"/>
                      <a:pt x="62306" y="79833"/>
                    </a:cubicBezTo>
                    <a:cubicBezTo>
                      <a:pt x="51029" y="84557"/>
                      <a:pt x="37757" y="84164"/>
                      <a:pt x="26327" y="77649"/>
                    </a:cubicBezTo>
                    <a:cubicBezTo>
                      <a:pt x="6820" y="66485"/>
                      <a:pt x="0" y="41670"/>
                      <a:pt x="11138" y="22124"/>
                    </a:cubicBezTo>
                    <a:cubicBezTo>
                      <a:pt x="19491" y="7465"/>
                      <a:pt x="35574" y="0"/>
                      <a:pt x="51339" y="1866"/>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0" name="Shape 6054">
                <a:extLst>
                  <a:ext uri="{FF2B5EF4-FFF2-40B4-BE49-F238E27FC236}">
                    <a16:creationId xmlns:a16="http://schemas.microsoft.com/office/drawing/2014/main" id="{A8AADC1B-62B8-41F0-9152-01C5135E68D0}"/>
                  </a:ext>
                </a:extLst>
              </p:cNvPr>
              <p:cNvSpPr/>
              <p:nvPr/>
            </p:nvSpPr>
            <p:spPr>
              <a:xfrm>
                <a:off x="980413" y="1638092"/>
                <a:ext cx="89510" cy="84487"/>
              </a:xfrm>
              <a:custGeom>
                <a:avLst/>
                <a:gdLst/>
                <a:ahLst/>
                <a:cxnLst/>
                <a:rect l="0" t="0" r="0" b="0"/>
                <a:pathLst>
                  <a:path w="89510" h="84487">
                    <a:moveTo>
                      <a:pt x="44596" y="41"/>
                    </a:moveTo>
                    <a:cubicBezTo>
                      <a:pt x="55016" y="0"/>
                      <a:pt x="65456" y="3937"/>
                      <a:pt x="73444" y="11881"/>
                    </a:cubicBezTo>
                    <a:cubicBezTo>
                      <a:pt x="89395" y="27705"/>
                      <a:pt x="89510" y="53473"/>
                      <a:pt x="73647" y="69437"/>
                    </a:cubicBezTo>
                    <a:cubicBezTo>
                      <a:pt x="69761" y="73362"/>
                      <a:pt x="65291" y="76295"/>
                      <a:pt x="60490" y="78302"/>
                    </a:cubicBezTo>
                    <a:cubicBezTo>
                      <a:pt x="45771" y="84487"/>
                      <a:pt x="28105" y="81604"/>
                      <a:pt x="16065" y="69653"/>
                    </a:cubicBezTo>
                    <a:cubicBezTo>
                      <a:pt x="114" y="53816"/>
                      <a:pt x="0" y="28048"/>
                      <a:pt x="15862" y="12071"/>
                    </a:cubicBezTo>
                    <a:cubicBezTo>
                      <a:pt x="23774" y="4102"/>
                      <a:pt x="34176" y="83"/>
                      <a:pt x="44596" y="41"/>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1" name="Shape 6055">
                <a:extLst>
                  <a:ext uri="{FF2B5EF4-FFF2-40B4-BE49-F238E27FC236}">
                    <a16:creationId xmlns:a16="http://schemas.microsoft.com/office/drawing/2014/main" id="{87EE1271-C66B-4955-9B19-94E44C21904F}"/>
                  </a:ext>
                </a:extLst>
              </p:cNvPr>
              <p:cNvSpPr/>
              <p:nvPr/>
            </p:nvSpPr>
            <p:spPr>
              <a:xfrm>
                <a:off x="1135343" y="1515331"/>
                <a:ext cx="92989" cy="87782"/>
              </a:xfrm>
              <a:custGeom>
                <a:avLst/>
                <a:gdLst/>
                <a:ahLst/>
                <a:cxnLst/>
                <a:rect l="0" t="0" r="0" b="0"/>
                <a:pathLst>
                  <a:path w="92989" h="87782">
                    <a:moveTo>
                      <a:pt x="41277" y="2028"/>
                    </a:moveTo>
                    <a:cubicBezTo>
                      <a:pt x="57010" y="0"/>
                      <a:pt x="73165" y="7327"/>
                      <a:pt x="81661" y="21919"/>
                    </a:cubicBezTo>
                    <a:cubicBezTo>
                      <a:pt x="92989" y="41363"/>
                      <a:pt x="86436" y="66255"/>
                      <a:pt x="66993" y="77596"/>
                    </a:cubicBezTo>
                    <a:cubicBezTo>
                      <a:pt x="65430" y="78523"/>
                      <a:pt x="63830" y="79323"/>
                      <a:pt x="62179" y="80009"/>
                    </a:cubicBezTo>
                    <a:cubicBezTo>
                      <a:pt x="43637" y="87782"/>
                      <a:pt x="21730" y="80759"/>
                      <a:pt x="11303" y="62928"/>
                    </a:cubicBezTo>
                    <a:cubicBezTo>
                      <a:pt x="0" y="43522"/>
                      <a:pt x="6528" y="18567"/>
                      <a:pt x="25984" y="7251"/>
                    </a:cubicBezTo>
                    <a:cubicBezTo>
                      <a:pt x="30836" y="4419"/>
                      <a:pt x="36033" y="2704"/>
                      <a:pt x="41277" y="2028"/>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2" name="Shape 6056">
                <a:extLst>
                  <a:ext uri="{FF2B5EF4-FFF2-40B4-BE49-F238E27FC236}">
                    <a16:creationId xmlns:a16="http://schemas.microsoft.com/office/drawing/2014/main" id="{F6A045A6-6387-4FDE-BA1C-21F6E1B32E64}"/>
                  </a:ext>
                </a:extLst>
              </p:cNvPr>
              <p:cNvSpPr/>
              <p:nvPr/>
            </p:nvSpPr>
            <p:spPr>
              <a:xfrm>
                <a:off x="1902553" y="3053285"/>
                <a:ext cx="46215" cy="44075"/>
              </a:xfrm>
              <a:custGeom>
                <a:avLst/>
                <a:gdLst/>
                <a:ahLst/>
                <a:cxnLst/>
                <a:rect l="0" t="0" r="0" b="0"/>
                <a:pathLst>
                  <a:path w="46215" h="44075">
                    <a:moveTo>
                      <a:pt x="30813" y="2094"/>
                    </a:moveTo>
                    <a:cubicBezTo>
                      <a:pt x="35633" y="4061"/>
                      <a:pt x="39700" y="7868"/>
                      <a:pt x="41872" y="13049"/>
                    </a:cubicBezTo>
                    <a:cubicBezTo>
                      <a:pt x="46215" y="23413"/>
                      <a:pt x="41389" y="35376"/>
                      <a:pt x="31026" y="39707"/>
                    </a:cubicBezTo>
                    <a:cubicBezTo>
                      <a:pt x="20612" y="44075"/>
                      <a:pt x="8712" y="39173"/>
                      <a:pt x="4382" y="28810"/>
                    </a:cubicBezTo>
                    <a:cubicBezTo>
                      <a:pt x="0" y="18460"/>
                      <a:pt x="4877" y="6522"/>
                      <a:pt x="15240" y="2178"/>
                    </a:cubicBezTo>
                    <a:cubicBezTo>
                      <a:pt x="20421" y="0"/>
                      <a:pt x="25994" y="127"/>
                      <a:pt x="30813" y="2094"/>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3" name="Shape 6057">
                <a:extLst>
                  <a:ext uri="{FF2B5EF4-FFF2-40B4-BE49-F238E27FC236}">
                    <a16:creationId xmlns:a16="http://schemas.microsoft.com/office/drawing/2014/main" id="{80EF09D2-3A0E-4A5D-A6AE-B11B49D6C335}"/>
                  </a:ext>
                </a:extLst>
              </p:cNvPr>
              <p:cNvSpPr/>
              <p:nvPr/>
            </p:nvSpPr>
            <p:spPr>
              <a:xfrm>
                <a:off x="1668925" y="3116982"/>
                <a:ext cx="43167" cy="43409"/>
              </a:xfrm>
              <a:custGeom>
                <a:avLst/>
                <a:gdLst/>
                <a:ahLst/>
                <a:cxnLst/>
                <a:rect l="0" t="0" r="0" b="0"/>
                <a:pathLst>
                  <a:path w="43167" h="43409">
                    <a:moveTo>
                      <a:pt x="18923" y="1499"/>
                    </a:moveTo>
                    <a:cubicBezTo>
                      <a:pt x="30086" y="0"/>
                      <a:pt x="40310" y="7772"/>
                      <a:pt x="41872" y="18948"/>
                    </a:cubicBezTo>
                    <a:cubicBezTo>
                      <a:pt x="43167" y="28245"/>
                      <a:pt x="37910" y="36982"/>
                      <a:pt x="29616" y="40462"/>
                    </a:cubicBezTo>
                    <a:cubicBezTo>
                      <a:pt x="27991" y="41148"/>
                      <a:pt x="26289" y="41592"/>
                      <a:pt x="24460" y="41872"/>
                    </a:cubicBezTo>
                    <a:cubicBezTo>
                      <a:pt x="13348" y="43409"/>
                      <a:pt x="3073" y="35598"/>
                      <a:pt x="1524" y="24460"/>
                    </a:cubicBezTo>
                    <a:cubicBezTo>
                      <a:pt x="0" y="13309"/>
                      <a:pt x="7785" y="3035"/>
                      <a:pt x="18923" y="1499"/>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4" name="Shape 6058">
                <a:extLst>
                  <a:ext uri="{FF2B5EF4-FFF2-40B4-BE49-F238E27FC236}">
                    <a16:creationId xmlns:a16="http://schemas.microsoft.com/office/drawing/2014/main" id="{9848F9E6-14BA-4616-B013-67F55D68F193}"/>
                  </a:ext>
                </a:extLst>
              </p:cNvPr>
              <p:cNvSpPr/>
              <p:nvPr/>
            </p:nvSpPr>
            <p:spPr>
              <a:xfrm>
                <a:off x="1425194" y="3118171"/>
                <a:ext cx="43243" cy="42291"/>
              </a:xfrm>
              <a:custGeom>
                <a:avLst/>
                <a:gdLst/>
                <a:ahLst/>
                <a:cxnLst/>
                <a:rect l="0" t="0" r="0" b="0"/>
                <a:pathLst>
                  <a:path w="43243" h="42291">
                    <a:moveTo>
                      <a:pt x="24193" y="1422"/>
                    </a:moveTo>
                    <a:cubicBezTo>
                      <a:pt x="35382" y="2819"/>
                      <a:pt x="43243" y="13043"/>
                      <a:pt x="41821" y="24193"/>
                    </a:cubicBezTo>
                    <a:cubicBezTo>
                      <a:pt x="40894" y="31686"/>
                      <a:pt x="35966" y="37681"/>
                      <a:pt x="29489" y="40399"/>
                    </a:cubicBezTo>
                    <a:cubicBezTo>
                      <a:pt x="26314" y="41732"/>
                      <a:pt x="22746" y="42291"/>
                      <a:pt x="19050" y="41808"/>
                    </a:cubicBezTo>
                    <a:cubicBezTo>
                      <a:pt x="7912" y="40386"/>
                      <a:pt x="0" y="30201"/>
                      <a:pt x="1435" y="19037"/>
                    </a:cubicBezTo>
                    <a:cubicBezTo>
                      <a:pt x="2857" y="7887"/>
                      <a:pt x="13043" y="0"/>
                      <a:pt x="24193" y="1422"/>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5" name="Shape 6059">
                <a:extLst>
                  <a:ext uri="{FF2B5EF4-FFF2-40B4-BE49-F238E27FC236}">
                    <a16:creationId xmlns:a16="http://schemas.microsoft.com/office/drawing/2014/main" id="{1C164340-0E21-43BE-A6F4-A932E89E17D2}"/>
                  </a:ext>
                </a:extLst>
              </p:cNvPr>
              <p:cNvSpPr/>
              <p:nvPr/>
            </p:nvSpPr>
            <p:spPr>
              <a:xfrm>
                <a:off x="1187997" y="3054640"/>
                <a:ext cx="46203" cy="44044"/>
              </a:xfrm>
              <a:custGeom>
                <a:avLst/>
                <a:gdLst/>
                <a:ahLst/>
                <a:cxnLst/>
                <a:rect l="0" t="0" r="0" b="0"/>
                <a:pathLst>
                  <a:path w="46203" h="44044">
                    <a:moveTo>
                      <a:pt x="30785" y="4242"/>
                    </a:moveTo>
                    <a:cubicBezTo>
                      <a:pt x="41186" y="8484"/>
                      <a:pt x="46203" y="20383"/>
                      <a:pt x="41961" y="30772"/>
                    </a:cubicBezTo>
                    <a:cubicBezTo>
                      <a:pt x="39827" y="35992"/>
                      <a:pt x="35776" y="39853"/>
                      <a:pt x="30975" y="41859"/>
                    </a:cubicBezTo>
                    <a:cubicBezTo>
                      <a:pt x="26175" y="43879"/>
                      <a:pt x="20587" y="44044"/>
                      <a:pt x="15367" y="41910"/>
                    </a:cubicBezTo>
                    <a:cubicBezTo>
                      <a:pt x="4978" y="37668"/>
                      <a:pt x="0" y="25794"/>
                      <a:pt x="4255" y="15405"/>
                    </a:cubicBezTo>
                    <a:cubicBezTo>
                      <a:pt x="8496" y="4978"/>
                      <a:pt x="20396" y="0"/>
                      <a:pt x="30785" y="4242"/>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6" name="Shape 6060">
                <a:extLst>
                  <a:ext uri="{FF2B5EF4-FFF2-40B4-BE49-F238E27FC236}">
                    <a16:creationId xmlns:a16="http://schemas.microsoft.com/office/drawing/2014/main" id="{7BCBBAEC-DA1B-4AE5-BB00-839355BF6096}"/>
                  </a:ext>
                </a:extLst>
              </p:cNvPr>
              <p:cNvSpPr/>
              <p:nvPr/>
            </p:nvSpPr>
            <p:spPr>
              <a:xfrm>
                <a:off x="976296" y="2936186"/>
                <a:ext cx="46025" cy="42370"/>
              </a:xfrm>
              <a:custGeom>
                <a:avLst/>
                <a:gdLst/>
                <a:ahLst/>
                <a:cxnLst/>
                <a:rect l="0" t="0" r="0" b="0"/>
                <a:pathLst>
                  <a:path w="46025" h="42370">
                    <a:moveTo>
                      <a:pt x="20214" y="708"/>
                    </a:moveTo>
                    <a:cubicBezTo>
                      <a:pt x="25381" y="0"/>
                      <a:pt x="30823" y="1260"/>
                      <a:pt x="35319" y="4651"/>
                    </a:cubicBezTo>
                    <a:cubicBezTo>
                      <a:pt x="44298" y="11433"/>
                      <a:pt x="46025" y="24222"/>
                      <a:pt x="39230" y="33175"/>
                    </a:cubicBezTo>
                    <a:cubicBezTo>
                      <a:pt x="36995" y="36122"/>
                      <a:pt x="34112" y="38306"/>
                      <a:pt x="30912" y="39640"/>
                    </a:cubicBezTo>
                    <a:cubicBezTo>
                      <a:pt x="24422" y="42370"/>
                      <a:pt x="16726" y="41634"/>
                      <a:pt x="10719" y="37074"/>
                    </a:cubicBezTo>
                    <a:cubicBezTo>
                      <a:pt x="1740" y="30280"/>
                      <a:pt x="0" y="17504"/>
                      <a:pt x="6756" y="8576"/>
                    </a:cubicBezTo>
                    <a:cubicBezTo>
                      <a:pt x="10154" y="4092"/>
                      <a:pt x="15046" y="1416"/>
                      <a:pt x="20214" y="708"/>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7" name="Shape 6061">
                <a:extLst>
                  <a:ext uri="{FF2B5EF4-FFF2-40B4-BE49-F238E27FC236}">
                    <a16:creationId xmlns:a16="http://schemas.microsoft.com/office/drawing/2014/main" id="{B7568AFE-4449-43EB-BC2E-E6AFF1CA9E55}"/>
                  </a:ext>
                </a:extLst>
              </p:cNvPr>
              <p:cNvSpPr/>
              <p:nvPr/>
            </p:nvSpPr>
            <p:spPr>
              <a:xfrm>
                <a:off x="803036" y="2764783"/>
                <a:ext cx="45949" cy="43101"/>
              </a:xfrm>
              <a:custGeom>
                <a:avLst/>
                <a:gdLst/>
                <a:ahLst/>
                <a:cxnLst/>
                <a:rect l="0" t="0" r="0" b="0"/>
                <a:pathLst>
                  <a:path w="45949" h="43101">
                    <a:moveTo>
                      <a:pt x="25544" y="659"/>
                    </a:moveTo>
                    <a:cubicBezTo>
                      <a:pt x="30715" y="1318"/>
                      <a:pt x="35636" y="3947"/>
                      <a:pt x="39091" y="8392"/>
                    </a:cubicBezTo>
                    <a:cubicBezTo>
                      <a:pt x="45949" y="17256"/>
                      <a:pt x="44336" y="30070"/>
                      <a:pt x="35433" y="36941"/>
                    </a:cubicBezTo>
                    <a:cubicBezTo>
                      <a:pt x="34011" y="38071"/>
                      <a:pt x="32436" y="38948"/>
                      <a:pt x="30823" y="39633"/>
                    </a:cubicBezTo>
                    <a:cubicBezTo>
                      <a:pt x="22555" y="43101"/>
                      <a:pt x="12662" y="40751"/>
                      <a:pt x="6896" y="33322"/>
                    </a:cubicBezTo>
                    <a:cubicBezTo>
                      <a:pt x="0" y="24432"/>
                      <a:pt x="1613" y="11668"/>
                      <a:pt x="10503" y="4747"/>
                    </a:cubicBezTo>
                    <a:cubicBezTo>
                      <a:pt x="14954" y="1311"/>
                      <a:pt x="20374" y="0"/>
                      <a:pt x="25544" y="659"/>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8" name="Shape 6062">
                <a:extLst>
                  <a:ext uri="{FF2B5EF4-FFF2-40B4-BE49-F238E27FC236}">
                    <a16:creationId xmlns:a16="http://schemas.microsoft.com/office/drawing/2014/main" id="{EF528AD8-7B2F-4B2C-A3F0-0245E0BD087E}"/>
                  </a:ext>
                </a:extLst>
              </p:cNvPr>
              <p:cNvSpPr/>
              <p:nvPr/>
            </p:nvSpPr>
            <p:spPr>
              <a:xfrm>
                <a:off x="680145" y="2554141"/>
                <a:ext cx="46215" cy="44069"/>
              </a:xfrm>
              <a:custGeom>
                <a:avLst/>
                <a:gdLst/>
                <a:ahLst/>
                <a:cxnLst/>
                <a:rect l="0" t="0" r="0" b="0"/>
                <a:pathLst>
                  <a:path w="46215" h="44069">
                    <a:moveTo>
                      <a:pt x="30769" y="2095"/>
                    </a:moveTo>
                    <a:cubicBezTo>
                      <a:pt x="35595" y="4064"/>
                      <a:pt x="39675" y="7874"/>
                      <a:pt x="41872" y="13068"/>
                    </a:cubicBezTo>
                    <a:cubicBezTo>
                      <a:pt x="46215" y="23431"/>
                      <a:pt x="41338" y="35369"/>
                      <a:pt x="30963" y="39713"/>
                    </a:cubicBezTo>
                    <a:cubicBezTo>
                      <a:pt x="20599" y="44069"/>
                      <a:pt x="8687" y="39205"/>
                      <a:pt x="4331" y="28854"/>
                    </a:cubicBezTo>
                    <a:cubicBezTo>
                      <a:pt x="0" y="18478"/>
                      <a:pt x="4826" y="6528"/>
                      <a:pt x="15189" y="2172"/>
                    </a:cubicBezTo>
                    <a:cubicBezTo>
                      <a:pt x="20371" y="0"/>
                      <a:pt x="25943" y="127"/>
                      <a:pt x="30769" y="2095"/>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9" name="Shape 6063">
                <a:extLst>
                  <a:ext uri="{FF2B5EF4-FFF2-40B4-BE49-F238E27FC236}">
                    <a16:creationId xmlns:a16="http://schemas.microsoft.com/office/drawing/2014/main" id="{48C84441-4012-4919-AB64-19FE941FF76D}"/>
                  </a:ext>
                </a:extLst>
              </p:cNvPr>
              <p:cNvSpPr/>
              <p:nvPr/>
            </p:nvSpPr>
            <p:spPr>
              <a:xfrm>
                <a:off x="616933" y="2318350"/>
                <a:ext cx="43167" cy="43447"/>
              </a:xfrm>
              <a:custGeom>
                <a:avLst/>
                <a:gdLst/>
                <a:ahLst/>
                <a:cxnLst/>
                <a:rect l="0" t="0" r="0" b="0"/>
                <a:pathLst>
                  <a:path w="43167" h="43447">
                    <a:moveTo>
                      <a:pt x="18936" y="1537"/>
                    </a:moveTo>
                    <a:cubicBezTo>
                      <a:pt x="30074" y="0"/>
                      <a:pt x="40361" y="7798"/>
                      <a:pt x="41897" y="18936"/>
                    </a:cubicBezTo>
                    <a:cubicBezTo>
                      <a:pt x="43167" y="28283"/>
                      <a:pt x="37922" y="37021"/>
                      <a:pt x="29616" y="40500"/>
                    </a:cubicBezTo>
                    <a:cubicBezTo>
                      <a:pt x="28042" y="41173"/>
                      <a:pt x="26302" y="41643"/>
                      <a:pt x="24511" y="41897"/>
                    </a:cubicBezTo>
                    <a:cubicBezTo>
                      <a:pt x="13360" y="43447"/>
                      <a:pt x="3124" y="35636"/>
                      <a:pt x="1575" y="24486"/>
                    </a:cubicBezTo>
                    <a:cubicBezTo>
                      <a:pt x="0" y="13360"/>
                      <a:pt x="7785" y="3086"/>
                      <a:pt x="18936" y="1537"/>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30" name="Shape 6064">
                <a:extLst>
                  <a:ext uri="{FF2B5EF4-FFF2-40B4-BE49-F238E27FC236}">
                    <a16:creationId xmlns:a16="http://schemas.microsoft.com/office/drawing/2014/main" id="{9E261C40-7C0F-4CDF-854B-3B20CD9440DE}"/>
                  </a:ext>
                </a:extLst>
              </p:cNvPr>
              <p:cNvSpPr/>
              <p:nvPr/>
            </p:nvSpPr>
            <p:spPr>
              <a:xfrm>
                <a:off x="615798" y="2074650"/>
                <a:ext cx="43205" cy="42304"/>
              </a:xfrm>
              <a:custGeom>
                <a:avLst/>
                <a:gdLst/>
                <a:ahLst/>
                <a:cxnLst/>
                <a:rect l="0" t="0" r="0" b="0"/>
                <a:pathLst>
                  <a:path w="43205" h="42304">
                    <a:moveTo>
                      <a:pt x="24168" y="1423"/>
                    </a:moveTo>
                    <a:cubicBezTo>
                      <a:pt x="35319" y="2845"/>
                      <a:pt x="43205" y="13056"/>
                      <a:pt x="41796" y="24194"/>
                    </a:cubicBezTo>
                    <a:cubicBezTo>
                      <a:pt x="40869" y="31674"/>
                      <a:pt x="35928" y="37681"/>
                      <a:pt x="29464" y="40386"/>
                    </a:cubicBezTo>
                    <a:cubicBezTo>
                      <a:pt x="26276" y="41720"/>
                      <a:pt x="22708" y="42304"/>
                      <a:pt x="19025" y="41808"/>
                    </a:cubicBezTo>
                    <a:cubicBezTo>
                      <a:pt x="7887" y="40386"/>
                      <a:pt x="0" y="30239"/>
                      <a:pt x="1410" y="19037"/>
                    </a:cubicBezTo>
                    <a:cubicBezTo>
                      <a:pt x="2832" y="7900"/>
                      <a:pt x="13030" y="0"/>
                      <a:pt x="24168" y="1423"/>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31" name="Shape 6065">
                <a:extLst>
                  <a:ext uri="{FF2B5EF4-FFF2-40B4-BE49-F238E27FC236}">
                    <a16:creationId xmlns:a16="http://schemas.microsoft.com/office/drawing/2014/main" id="{F12ECF6F-5A38-411B-9463-80A30706732B}"/>
                  </a:ext>
                </a:extLst>
              </p:cNvPr>
              <p:cNvSpPr/>
              <p:nvPr/>
            </p:nvSpPr>
            <p:spPr>
              <a:xfrm>
                <a:off x="676251" y="1837374"/>
                <a:ext cx="46190" cy="44082"/>
              </a:xfrm>
              <a:custGeom>
                <a:avLst/>
                <a:gdLst/>
                <a:ahLst/>
                <a:cxnLst/>
                <a:rect l="0" t="0" r="0" b="0"/>
                <a:pathLst>
                  <a:path w="46190" h="44082">
                    <a:moveTo>
                      <a:pt x="30785" y="4280"/>
                    </a:moveTo>
                    <a:cubicBezTo>
                      <a:pt x="41211" y="8509"/>
                      <a:pt x="46190" y="20383"/>
                      <a:pt x="41948" y="30810"/>
                    </a:cubicBezTo>
                    <a:cubicBezTo>
                      <a:pt x="39815" y="36043"/>
                      <a:pt x="35776" y="39903"/>
                      <a:pt x="30975" y="41910"/>
                    </a:cubicBezTo>
                    <a:cubicBezTo>
                      <a:pt x="26162" y="43929"/>
                      <a:pt x="20625" y="44082"/>
                      <a:pt x="15418" y="41973"/>
                    </a:cubicBezTo>
                    <a:cubicBezTo>
                      <a:pt x="4978" y="37706"/>
                      <a:pt x="0" y="25832"/>
                      <a:pt x="4254" y="15443"/>
                    </a:cubicBezTo>
                    <a:cubicBezTo>
                      <a:pt x="8484" y="5016"/>
                      <a:pt x="20371" y="0"/>
                      <a:pt x="30785" y="4280"/>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32" name="Shape 6066">
                <a:extLst>
                  <a:ext uri="{FF2B5EF4-FFF2-40B4-BE49-F238E27FC236}">
                    <a16:creationId xmlns:a16="http://schemas.microsoft.com/office/drawing/2014/main" id="{3F7ED09D-301D-4EBD-AD9E-9F52F1115387}"/>
                  </a:ext>
                </a:extLst>
              </p:cNvPr>
              <p:cNvSpPr/>
              <p:nvPr/>
            </p:nvSpPr>
            <p:spPr>
              <a:xfrm>
                <a:off x="796896" y="1627777"/>
                <a:ext cx="46025" cy="42373"/>
              </a:xfrm>
              <a:custGeom>
                <a:avLst/>
                <a:gdLst/>
                <a:ahLst/>
                <a:cxnLst/>
                <a:rect l="0" t="0" r="0" b="0"/>
                <a:pathLst>
                  <a:path w="46025" h="42373">
                    <a:moveTo>
                      <a:pt x="20223" y="718"/>
                    </a:moveTo>
                    <a:cubicBezTo>
                      <a:pt x="25381" y="0"/>
                      <a:pt x="30817" y="1251"/>
                      <a:pt x="35306" y="4642"/>
                    </a:cubicBezTo>
                    <a:cubicBezTo>
                      <a:pt x="44247" y="11449"/>
                      <a:pt x="46025" y="24200"/>
                      <a:pt x="39230" y="33153"/>
                    </a:cubicBezTo>
                    <a:cubicBezTo>
                      <a:pt x="36982" y="36125"/>
                      <a:pt x="34100" y="38309"/>
                      <a:pt x="30912" y="39630"/>
                    </a:cubicBezTo>
                    <a:cubicBezTo>
                      <a:pt x="24422" y="42373"/>
                      <a:pt x="16726" y="41662"/>
                      <a:pt x="10732" y="37103"/>
                    </a:cubicBezTo>
                    <a:cubicBezTo>
                      <a:pt x="1740" y="30321"/>
                      <a:pt x="0" y="17532"/>
                      <a:pt x="6807" y="8604"/>
                    </a:cubicBezTo>
                    <a:cubicBezTo>
                      <a:pt x="10185" y="4121"/>
                      <a:pt x="15065" y="1435"/>
                      <a:pt x="20223" y="718"/>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33" name="Shape 6067">
                <a:extLst>
                  <a:ext uri="{FF2B5EF4-FFF2-40B4-BE49-F238E27FC236}">
                    <a16:creationId xmlns:a16="http://schemas.microsoft.com/office/drawing/2014/main" id="{A1B0C4BE-1CCD-42D9-9EDC-77C05E741FDC}"/>
                  </a:ext>
                </a:extLst>
              </p:cNvPr>
              <p:cNvSpPr/>
              <p:nvPr/>
            </p:nvSpPr>
            <p:spPr>
              <a:xfrm>
                <a:off x="968243" y="1454423"/>
                <a:ext cx="45961" cy="43094"/>
              </a:xfrm>
              <a:custGeom>
                <a:avLst/>
                <a:gdLst/>
                <a:ahLst/>
                <a:cxnLst/>
                <a:rect l="0" t="0" r="0" b="0"/>
                <a:pathLst>
                  <a:path w="45961" h="43094">
                    <a:moveTo>
                      <a:pt x="25529" y="652"/>
                    </a:moveTo>
                    <a:cubicBezTo>
                      <a:pt x="30696" y="1305"/>
                      <a:pt x="35611" y="3921"/>
                      <a:pt x="39053" y="8347"/>
                    </a:cubicBezTo>
                    <a:cubicBezTo>
                      <a:pt x="45961" y="17250"/>
                      <a:pt x="44348" y="30013"/>
                      <a:pt x="35446" y="36935"/>
                    </a:cubicBezTo>
                    <a:cubicBezTo>
                      <a:pt x="34023" y="38052"/>
                      <a:pt x="32449" y="38929"/>
                      <a:pt x="30836" y="39614"/>
                    </a:cubicBezTo>
                    <a:cubicBezTo>
                      <a:pt x="22543" y="43094"/>
                      <a:pt x="12637" y="40757"/>
                      <a:pt x="6883" y="33328"/>
                    </a:cubicBezTo>
                    <a:cubicBezTo>
                      <a:pt x="0" y="24413"/>
                      <a:pt x="1626" y="11636"/>
                      <a:pt x="10490" y="4740"/>
                    </a:cubicBezTo>
                    <a:cubicBezTo>
                      <a:pt x="14942" y="1311"/>
                      <a:pt x="20361" y="0"/>
                      <a:pt x="25529" y="652"/>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34" name="Shape 6068">
                <a:extLst>
                  <a:ext uri="{FF2B5EF4-FFF2-40B4-BE49-F238E27FC236}">
                    <a16:creationId xmlns:a16="http://schemas.microsoft.com/office/drawing/2014/main" id="{17D46EC0-2318-43BF-996B-31738CC24C65}"/>
                  </a:ext>
                </a:extLst>
              </p:cNvPr>
              <p:cNvSpPr/>
              <p:nvPr/>
            </p:nvSpPr>
            <p:spPr>
              <a:xfrm>
                <a:off x="1178610" y="1331412"/>
                <a:ext cx="46215" cy="44069"/>
              </a:xfrm>
              <a:custGeom>
                <a:avLst/>
                <a:gdLst/>
                <a:ahLst/>
                <a:cxnLst/>
                <a:rect l="0" t="0" r="0" b="0"/>
                <a:pathLst>
                  <a:path w="46215" h="44069">
                    <a:moveTo>
                      <a:pt x="30777" y="2086"/>
                    </a:moveTo>
                    <a:cubicBezTo>
                      <a:pt x="35608" y="4051"/>
                      <a:pt x="39688" y="7861"/>
                      <a:pt x="41859" y="13043"/>
                    </a:cubicBezTo>
                    <a:cubicBezTo>
                      <a:pt x="46215" y="23406"/>
                      <a:pt x="41364" y="35331"/>
                      <a:pt x="31001" y="39726"/>
                    </a:cubicBezTo>
                    <a:cubicBezTo>
                      <a:pt x="20638" y="44069"/>
                      <a:pt x="8687" y="39230"/>
                      <a:pt x="4343" y="28854"/>
                    </a:cubicBezTo>
                    <a:cubicBezTo>
                      <a:pt x="0" y="18491"/>
                      <a:pt x="4826" y="6541"/>
                      <a:pt x="15189" y="2197"/>
                    </a:cubicBezTo>
                    <a:cubicBezTo>
                      <a:pt x="20364" y="0"/>
                      <a:pt x="25946" y="121"/>
                      <a:pt x="30777" y="2086"/>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36" name="Rectangle 235">
                <a:extLst>
                  <a:ext uri="{FF2B5EF4-FFF2-40B4-BE49-F238E27FC236}">
                    <a16:creationId xmlns:a16="http://schemas.microsoft.com/office/drawing/2014/main" id="{14B9AA96-4957-4D0D-8658-05B701617A65}"/>
                  </a:ext>
                </a:extLst>
              </p:cNvPr>
              <p:cNvSpPr/>
              <p:nvPr/>
            </p:nvSpPr>
            <p:spPr>
              <a:xfrm>
                <a:off x="2293134" y="1828873"/>
                <a:ext cx="3434430" cy="899192"/>
              </a:xfrm>
              <a:prstGeom prst="rect">
                <a:avLst/>
              </a:prstGeom>
              <a:ln>
                <a:noFill/>
              </a:ln>
            </p:spPr>
            <p:txBody>
              <a:bodyPr vert="horz" lIns="0" tIns="0" rIns="0" bIns="0" rtlCol="0">
                <a:noAutofit/>
              </a:bodyPr>
              <a:lstStyle/>
              <a:p>
                <a:pPr>
                  <a:lnSpc>
                    <a:spcPct val="107000"/>
                  </a:lnSpc>
                  <a:spcAft>
                    <a:spcPts val="800"/>
                  </a:spcAft>
                </a:pPr>
                <a:r>
                  <a:rPr lang="en-US" sz="3500" spc="-20" dirty="0">
                    <a:solidFill>
                      <a:srgbClr val="FEFEFE"/>
                    </a:solidFill>
                    <a:effectLst/>
                    <a:latin typeface="Calibri" panose="020F0502020204030204" pitchFamily="34" charset="0"/>
                    <a:ea typeface="Calibri" panose="020F0502020204030204" pitchFamily="34" charset="0"/>
                  </a:rPr>
                  <a:t>VECTOR </a:t>
                </a:r>
              </a:p>
              <a:p>
                <a:pPr>
                  <a:lnSpc>
                    <a:spcPct val="107000"/>
                  </a:lnSpc>
                  <a:spcAft>
                    <a:spcPts val="800"/>
                  </a:spcAft>
                </a:pPr>
                <a:r>
                  <a:rPr lang="en-US" sz="3500" spc="-20" dirty="0">
                    <a:solidFill>
                      <a:srgbClr val="FEFEFE"/>
                    </a:solidFill>
                    <a:latin typeface="Calibri" panose="020F0502020204030204" pitchFamily="34" charset="0"/>
                    <a:ea typeface="Calibri" panose="020F0502020204030204" pitchFamily="34" charset="0"/>
                  </a:rPr>
                  <a:t>CONTROL</a:t>
                </a:r>
                <a:r>
                  <a:rPr lang="en-US" sz="3500" spc="-20" dirty="0">
                    <a:solidFill>
                      <a:srgbClr val="FEFEFE"/>
                    </a:solidFill>
                    <a:effectLst/>
                    <a:latin typeface="Calibri" panose="020F0502020204030204" pitchFamily="34" charset="0"/>
                    <a:ea typeface="Calibri" panose="020F0502020204030204" pitchFamily="34" charset="0"/>
                  </a:rPr>
                  <a:t> </a:t>
                </a:r>
                <a:endParaRPr lang="en-US" sz="900" dirty="0">
                  <a:solidFill>
                    <a:srgbClr val="1C1C1A"/>
                  </a:solidFill>
                  <a:effectLst/>
                  <a:latin typeface="Calibri" panose="020F0502020204030204" pitchFamily="34" charset="0"/>
                  <a:ea typeface="Calibri" panose="020F0502020204030204" pitchFamily="34" charset="0"/>
                </a:endParaRPr>
              </a:p>
            </p:txBody>
          </p:sp>
          <p:sp>
            <p:nvSpPr>
              <p:cNvPr id="237" name="Rectangle 236">
                <a:extLst>
                  <a:ext uri="{FF2B5EF4-FFF2-40B4-BE49-F238E27FC236}">
                    <a16:creationId xmlns:a16="http://schemas.microsoft.com/office/drawing/2014/main" id="{EF7746D9-F107-45FD-9E9E-5C3883DF1435}"/>
                  </a:ext>
                </a:extLst>
              </p:cNvPr>
              <p:cNvSpPr/>
              <p:nvPr/>
            </p:nvSpPr>
            <p:spPr>
              <a:xfrm>
                <a:off x="2265100" y="2542212"/>
                <a:ext cx="2197494" cy="899192"/>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endParaRPr lang="en-US" sz="900" dirty="0">
                  <a:solidFill>
                    <a:srgbClr val="1C1C1A"/>
                  </a:solidFill>
                  <a:effectLst/>
                  <a:latin typeface="Calibri" panose="020F0502020204030204" pitchFamily="34" charset="0"/>
                  <a:ea typeface="Calibri" panose="020F0502020204030204" pitchFamily="34" charset="0"/>
                </a:endParaRPr>
              </a:p>
            </p:txBody>
          </p:sp>
          <p:sp>
            <p:nvSpPr>
              <p:cNvPr id="239" name="Shape 6073">
                <a:extLst>
                  <a:ext uri="{FF2B5EF4-FFF2-40B4-BE49-F238E27FC236}">
                    <a16:creationId xmlns:a16="http://schemas.microsoft.com/office/drawing/2014/main" id="{54EA453E-EF7A-4BC5-9B25-16FD0A703A14}"/>
                  </a:ext>
                </a:extLst>
              </p:cNvPr>
              <p:cNvSpPr/>
              <p:nvPr/>
            </p:nvSpPr>
            <p:spPr>
              <a:xfrm>
                <a:off x="1495011" y="1948466"/>
                <a:ext cx="84328" cy="168656"/>
              </a:xfrm>
              <a:custGeom>
                <a:avLst/>
                <a:gdLst/>
                <a:ahLst/>
                <a:cxnLst/>
                <a:rect l="0" t="0" r="0" b="0"/>
                <a:pathLst>
                  <a:path w="84328" h="168656">
                    <a:moveTo>
                      <a:pt x="84328" y="0"/>
                    </a:moveTo>
                    <a:lnTo>
                      <a:pt x="84328" y="0"/>
                    </a:lnTo>
                    <a:lnTo>
                      <a:pt x="84328" y="11773"/>
                    </a:lnTo>
                    <a:lnTo>
                      <a:pt x="84328" y="11773"/>
                    </a:lnTo>
                    <a:cubicBezTo>
                      <a:pt x="64275" y="11773"/>
                      <a:pt x="46165" y="19888"/>
                      <a:pt x="33020" y="33020"/>
                    </a:cubicBezTo>
                    <a:cubicBezTo>
                      <a:pt x="19876" y="46164"/>
                      <a:pt x="11773" y="64275"/>
                      <a:pt x="11773" y="84328"/>
                    </a:cubicBezTo>
                    <a:cubicBezTo>
                      <a:pt x="11773" y="104381"/>
                      <a:pt x="19876" y="122479"/>
                      <a:pt x="33020" y="135636"/>
                    </a:cubicBezTo>
                    <a:cubicBezTo>
                      <a:pt x="46165" y="148768"/>
                      <a:pt x="64275" y="156883"/>
                      <a:pt x="84328" y="156883"/>
                    </a:cubicBezTo>
                    <a:lnTo>
                      <a:pt x="84328" y="156883"/>
                    </a:lnTo>
                    <a:lnTo>
                      <a:pt x="84328" y="168656"/>
                    </a:lnTo>
                    <a:lnTo>
                      <a:pt x="84328" y="168656"/>
                    </a:lnTo>
                    <a:cubicBezTo>
                      <a:pt x="37744" y="168643"/>
                      <a:pt x="0" y="130899"/>
                      <a:pt x="0" y="84328"/>
                    </a:cubicBezTo>
                    <a:cubicBezTo>
                      <a:pt x="0" y="37757"/>
                      <a:pt x="37744" y="13"/>
                      <a:pt x="84328" y="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0" name="Shape 6074">
                <a:extLst>
                  <a:ext uri="{FF2B5EF4-FFF2-40B4-BE49-F238E27FC236}">
                    <a16:creationId xmlns:a16="http://schemas.microsoft.com/office/drawing/2014/main" id="{ACF70EC0-024F-4A4B-9B2B-8EB8911CB997}"/>
                  </a:ext>
                </a:extLst>
              </p:cNvPr>
              <p:cNvSpPr/>
              <p:nvPr/>
            </p:nvSpPr>
            <p:spPr>
              <a:xfrm>
                <a:off x="1579339" y="1948466"/>
                <a:ext cx="84315" cy="168656"/>
              </a:xfrm>
              <a:custGeom>
                <a:avLst/>
                <a:gdLst/>
                <a:ahLst/>
                <a:cxnLst/>
                <a:rect l="0" t="0" r="0" b="0"/>
                <a:pathLst>
                  <a:path w="84315" h="168656">
                    <a:moveTo>
                      <a:pt x="0" y="0"/>
                    </a:moveTo>
                    <a:lnTo>
                      <a:pt x="32821" y="6633"/>
                    </a:lnTo>
                    <a:cubicBezTo>
                      <a:pt x="63084" y="19436"/>
                      <a:pt x="84315" y="49400"/>
                      <a:pt x="84315" y="84328"/>
                    </a:cubicBezTo>
                    <a:cubicBezTo>
                      <a:pt x="84315" y="119256"/>
                      <a:pt x="63084" y="149220"/>
                      <a:pt x="32821" y="162023"/>
                    </a:cubicBezTo>
                    <a:lnTo>
                      <a:pt x="0" y="168656"/>
                    </a:lnTo>
                    <a:lnTo>
                      <a:pt x="0" y="156883"/>
                    </a:lnTo>
                    <a:lnTo>
                      <a:pt x="28240" y="151184"/>
                    </a:lnTo>
                    <a:cubicBezTo>
                      <a:pt x="36916" y="147514"/>
                      <a:pt x="44729" y="142202"/>
                      <a:pt x="51308" y="135636"/>
                    </a:cubicBezTo>
                    <a:cubicBezTo>
                      <a:pt x="64440" y="122479"/>
                      <a:pt x="72542" y="104381"/>
                      <a:pt x="72555" y="84328"/>
                    </a:cubicBezTo>
                    <a:cubicBezTo>
                      <a:pt x="72542" y="64275"/>
                      <a:pt x="64440" y="46177"/>
                      <a:pt x="51308" y="33020"/>
                    </a:cubicBezTo>
                    <a:cubicBezTo>
                      <a:pt x="44729" y="26454"/>
                      <a:pt x="36916" y="21142"/>
                      <a:pt x="28240" y="17472"/>
                    </a:cubicBezTo>
                    <a:lnTo>
                      <a:pt x="0" y="11773"/>
                    </a:lnTo>
                    <a:lnTo>
                      <a:pt x="0"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1" name="Shape 6075">
                <a:extLst>
                  <a:ext uri="{FF2B5EF4-FFF2-40B4-BE49-F238E27FC236}">
                    <a16:creationId xmlns:a16="http://schemas.microsoft.com/office/drawing/2014/main" id="{1C889CF9-608D-4A1B-9A51-3D1A5EFF2338}"/>
                  </a:ext>
                </a:extLst>
              </p:cNvPr>
              <p:cNvSpPr/>
              <p:nvPr/>
            </p:nvSpPr>
            <p:spPr>
              <a:xfrm>
                <a:off x="1613465" y="1991287"/>
                <a:ext cx="84322" cy="168653"/>
              </a:xfrm>
              <a:custGeom>
                <a:avLst/>
                <a:gdLst/>
                <a:ahLst/>
                <a:cxnLst/>
                <a:rect l="0" t="0" r="0" b="0"/>
                <a:pathLst>
                  <a:path w="84322" h="168653">
                    <a:moveTo>
                      <a:pt x="84322" y="0"/>
                    </a:moveTo>
                    <a:lnTo>
                      <a:pt x="84322" y="11773"/>
                    </a:lnTo>
                    <a:lnTo>
                      <a:pt x="56083" y="17471"/>
                    </a:lnTo>
                    <a:cubicBezTo>
                      <a:pt x="47406" y="21141"/>
                      <a:pt x="39592" y="26453"/>
                      <a:pt x="33020" y="33019"/>
                    </a:cubicBezTo>
                    <a:cubicBezTo>
                      <a:pt x="19875" y="46176"/>
                      <a:pt x="11773" y="64273"/>
                      <a:pt x="11760" y="84327"/>
                    </a:cubicBezTo>
                    <a:cubicBezTo>
                      <a:pt x="11773" y="104380"/>
                      <a:pt x="19875" y="122477"/>
                      <a:pt x="33020" y="135635"/>
                    </a:cubicBezTo>
                    <a:cubicBezTo>
                      <a:pt x="39592" y="142201"/>
                      <a:pt x="47406" y="147512"/>
                      <a:pt x="56083" y="151183"/>
                    </a:cubicBezTo>
                    <a:lnTo>
                      <a:pt x="84322" y="156880"/>
                    </a:lnTo>
                    <a:lnTo>
                      <a:pt x="84322" y="168653"/>
                    </a:lnTo>
                    <a:lnTo>
                      <a:pt x="51499" y="162022"/>
                    </a:lnTo>
                    <a:cubicBezTo>
                      <a:pt x="21231" y="149218"/>
                      <a:pt x="0" y="119255"/>
                      <a:pt x="0" y="84327"/>
                    </a:cubicBezTo>
                    <a:cubicBezTo>
                      <a:pt x="0" y="49398"/>
                      <a:pt x="21231" y="19435"/>
                      <a:pt x="51499" y="6631"/>
                    </a:cubicBezTo>
                    <a:lnTo>
                      <a:pt x="84322"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2" name="Shape 6076">
                <a:extLst>
                  <a:ext uri="{FF2B5EF4-FFF2-40B4-BE49-F238E27FC236}">
                    <a16:creationId xmlns:a16="http://schemas.microsoft.com/office/drawing/2014/main" id="{D7323EB7-0F7D-45E5-A0C6-7D693998167D}"/>
                  </a:ext>
                </a:extLst>
              </p:cNvPr>
              <p:cNvSpPr/>
              <p:nvPr/>
            </p:nvSpPr>
            <p:spPr>
              <a:xfrm>
                <a:off x="1697787" y="1991285"/>
                <a:ext cx="84322" cy="168656"/>
              </a:xfrm>
              <a:custGeom>
                <a:avLst/>
                <a:gdLst/>
                <a:ahLst/>
                <a:cxnLst/>
                <a:rect l="0" t="0" r="0" b="0"/>
                <a:pathLst>
                  <a:path w="84322" h="168656">
                    <a:moveTo>
                      <a:pt x="6" y="0"/>
                    </a:moveTo>
                    <a:cubicBezTo>
                      <a:pt x="46565" y="13"/>
                      <a:pt x="84322" y="37757"/>
                      <a:pt x="84322" y="84328"/>
                    </a:cubicBezTo>
                    <a:cubicBezTo>
                      <a:pt x="84322" y="130899"/>
                      <a:pt x="46565" y="168643"/>
                      <a:pt x="6" y="168656"/>
                    </a:cubicBezTo>
                    <a:lnTo>
                      <a:pt x="0" y="168655"/>
                    </a:lnTo>
                    <a:lnTo>
                      <a:pt x="0" y="156882"/>
                    </a:lnTo>
                    <a:lnTo>
                      <a:pt x="6" y="156883"/>
                    </a:lnTo>
                    <a:cubicBezTo>
                      <a:pt x="20060" y="156883"/>
                      <a:pt x="38157" y="148768"/>
                      <a:pt x="51302" y="135636"/>
                    </a:cubicBezTo>
                    <a:cubicBezTo>
                      <a:pt x="64446" y="122479"/>
                      <a:pt x="72549" y="104381"/>
                      <a:pt x="72561" y="84328"/>
                    </a:cubicBezTo>
                    <a:cubicBezTo>
                      <a:pt x="72549" y="64275"/>
                      <a:pt x="64446" y="46177"/>
                      <a:pt x="51302" y="33020"/>
                    </a:cubicBezTo>
                    <a:cubicBezTo>
                      <a:pt x="38157" y="19888"/>
                      <a:pt x="20060" y="11773"/>
                      <a:pt x="6" y="11773"/>
                    </a:cubicBezTo>
                    <a:lnTo>
                      <a:pt x="0" y="11774"/>
                    </a:lnTo>
                    <a:lnTo>
                      <a:pt x="0" y="1"/>
                    </a:lnTo>
                    <a:lnTo>
                      <a:pt x="6"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3" name="Shape 6077">
                <a:extLst>
                  <a:ext uri="{FF2B5EF4-FFF2-40B4-BE49-F238E27FC236}">
                    <a16:creationId xmlns:a16="http://schemas.microsoft.com/office/drawing/2014/main" id="{F2457094-A452-420C-8E48-9E326D69AB60}"/>
                  </a:ext>
                </a:extLst>
              </p:cNvPr>
              <p:cNvSpPr/>
              <p:nvPr/>
            </p:nvSpPr>
            <p:spPr>
              <a:xfrm>
                <a:off x="1675958" y="2100109"/>
                <a:ext cx="84328" cy="168656"/>
              </a:xfrm>
              <a:custGeom>
                <a:avLst/>
                <a:gdLst/>
                <a:ahLst/>
                <a:cxnLst/>
                <a:rect l="0" t="0" r="0" b="0"/>
                <a:pathLst>
                  <a:path w="84328" h="168656">
                    <a:moveTo>
                      <a:pt x="84328" y="0"/>
                    </a:moveTo>
                    <a:lnTo>
                      <a:pt x="84328" y="11773"/>
                    </a:lnTo>
                    <a:cubicBezTo>
                      <a:pt x="64275" y="11773"/>
                      <a:pt x="46164" y="19888"/>
                      <a:pt x="33020" y="33020"/>
                    </a:cubicBezTo>
                    <a:cubicBezTo>
                      <a:pt x="19875" y="46164"/>
                      <a:pt x="11773" y="64275"/>
                      <a:pt x="11773" y="84328"/>
                    </a:cubicBezTo>
                    <a:cubicBezTo>
                      <a:pt x="11773" y="104381"/>
                      <a:pt x="19875" y="122479"/>
                      <a:pt x="33020" y="135636"/>
                    </a:cubicBezTo>
                    <a:cubicBezTo>
                      <a:pt x="46164" y="148768"/>
                      <a:pt x="64275" y="156883"/>
                      <a:pt x="84328" y="156883"/>
                    </a:cubicBezTo>
                    <a:lnTo>
                      <a:pt x="84328" y="168656"/>
                    </a:lnTo>
                    <a:cubicBezTo>
                      <a:pt x="37744" y="168643"/>
                      <a:pt x="0" y="130899"/>
                      <a:pt x="0" y="84328"/>
                    </a:cubicBezTo>
                    <a:cubicBezTo>
                      <a:pt x="0" y="37757"/>
                      <a:pt x="37744" y="13"/>
                      <a:pt x="84328" y="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4" name="Shape 6078">
                <a:extLst>
                  <a:ext uri="{FF2B5EF4-FFF2-40B4-BE49-F238E27FC236}">
                    <a16:creationId xmlns:a16="http://schemas.microsoft.com/office/drawing/2014/main" id="{330758E0-F30D-41DF-913F-4F6F89850F6C}"/>
                  </a:ext>
                </a:extLst>
              </p:cNvPr>
              <p:cNvSpPr/>
              <p:nvPr/>
            </p:nvSpPr>
            <p:spPr>
              <a:xfrm>
                <a:off x="1760286" y="2100109"/>
                <a:ext cx="84315" cy="168656"/>
              </a:xfrm>
              <a:custGeom>
                <a:avLst/>
                <a:gdLst/>
                <a:ahLst/>
                <a:cxnLst/>
                <a:rect l="0" t="0" r="0" b="0"/>
                <a:pathLst>
                  <a:path w="84315" h="168656">
                    <a:moveTo>
                      <a:pt x="0" y="0"/>
                    </a:moveTo>
                    <a:cubicBezTo>
                      <a:pt x="46571" y="13"/>
                      <a:pt x="84315" y="37757"/>
                      <a:pt x="84315" y="84328"/>
                    </a:cubicBezTo>
                    <a:cubicBezTo>
                      <a:pt x="84315" y="130899"/>
                      <a:pt x="46571" y="168643"/>
                      <a:pt x="0" y="168656"/>
                    </a:cubicBezTo>
                    <a:lnTo>
                      <a:pt x="0" y="156883"/>
                    </a:lnTo>
                    <a:cubicBezTo>
                      <a:pt x="20053" y="156883"/>
                      <a:pt x="38151" y="148768"/>
                      <a:pt x="51295" y="135636"/>
                    </a:cubicBezTo>
                    <a:cubicBezTo>
                      <a:pt x="64440" y="122479"/>
                      <a:pt x="72542" y="104381"/>
                      <a:pt x="72555" y="84328"/>
                    </a:cubicBezTo>
                    <a:cubicBezTo>
                      <a:pt x="72542" y="64275"/>
                      <a:pt x="64440" y="46164"/>
                      <a:pt x="51308" y="33020"/>
                    </a:cubicBezTo>
                    <a:cubicBezTo>
                      <a:pt x="38151" y="19888"/>
                      <a:pt x="20053" y="11773"/>
                      <a:pt x="0" y="11773"/>
                    </a:cubicBezTo>
                    <a:lnTo>
                      <a:pt x="0"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5" name="Shape 6079">
                <a:extLst>
                  <a:ext uri="{FF2B5EF4-FFF2-40B4-BE49-F238E27FC236}">
                    <a16:creationId xmlns:a16="http://schemas.microsoft.com/office/drawing/2014/main" id="{574B2591-D5BE-4D59-871A-3F97759442BD}"/>
                  </a:ext>
                </a:extLst>
              </p:cNvPr>
              <p:cNvSpPr/>
              <p:nvPr/>
            </p:nvSpPr>
            <p:spPr>
              <a:xfrm>
                <a:off x="1653945" y="2222676"/>
                <a:ext cx="84322" cy="168653"/>
              </a:xfrm>
              <a:custGeom>
                <a:avLst/>
                <a:gdLst/>
                <a:ahLst/>
                <a:cxnLst/>
                <a:rect l="0" t="0" r="0" b="0"/>
                <a:pathLst>
                  <a:path w="84322" h="168653">
                    <a:moveTo>
                      <a:pt x="84322" y="0"/>
                    </a:moveTo>
                    <a:lnTo>
                      <a:pt x="84322" y="11773"/>
                    </a:lnTo>
                    <a:lnTo>
                      <a:pt x="56083" y="17471"/>
                    </a:lnTo>
                    <a:cubicBezTo>
                      <a:pt x="47406" y="21141"/>
                      <a:pt x="39592" y="26453"/>
                      <a:pt x="33020" y="33019"/>
                    </a:cubicBezTo>
                    <a:cubicBezTo>
                      <a:pt x="19875" y="46163"/>
                      <a:pt x="11773" y="64273"/>
                      <a:pt x="11760" y="84327"/>
                    </a:cubicBezTo>
                    <a:cubicBezTo>
                      <a:pt x="11773" y="104380"/>
                      <a:pt x="19875" y="122477"/>
                      <a:pt x="33020" y="135635"/>
                    </a:cubicBezTo>
                    <a:cubicBezTo>
                      <a:pt x="39592" y="142201"/>
                      <a:pt x="47406" y="147512"/>
                      <a:pt x="56083" y="151183"/>
                    </a:cubicBezTo>
                    <a:lnTo>
                      <a:pt x="84322" y="156880"/>
                    </a:lnTo>
                    <a:lnTo>
                      <a:pt x="84322" y="168653"/>
                    </a:lnTo>
                    <a:lnTo>
                      <a:pt x="51499" y="162022"/>
                    </a:lnTo>
                    <a:cubicBezTo>
                      <a:pt x="21231" y="149218"/>
                      <a:pt x="0" y="119255"/>
                      <a:pt x="0" y="84327"/>
                    </a:cubicBezTo>
                    <a:cubicBezTo>
                      <a:pt x="0" y="49398"/>
                      <a:pt x="21231" y="19435"/>
                      <a:pt x="51499" y="6631"/>
                    </a:cubicBezTo>
                    <a:lnTo>
                      <a:pt x="84322"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6" name="Shape 6080">
                <a:extLst>
                  <a:ext uri="{FF2B5EF4-FFF2-40B4-BE49-F238E27FC236}">
                    <a16:creationId xmlns:a16="http://schemas.microsoft.com/office/drawing/2014/main" id="{A0227E1B-87BB-4326-8689-5F57118CEAE2}"/>
                  </a:ext>
                </a:extLst>
              </p:cNvPr>
              <p:cNvSpPr/>
              <p:nvPr/>
            </p:nvSpPr>
            <p:spPr>
              <a:xfrm>
                <a:off x="1738267" y="2222674"/>
                <a:ext cx="84322" cy="168656"/>
              </a:xfrm>
              <a:custGeom>
                <a:avLst/>
                <a:gdLst/>
                <a:ahLst/>
                <a:cxnLst/>
                <a:rect l="0" t="0" r="0" b="0"/>
                <a:pathLst>
                  <a:path w="84322" h="168656">
                    <a:moveTo>
                      <a:pt x="6" y="0"/>
                    </a:moveTo>
                    <a:cubicBezTo>
                      <a:pt x="46577" y="13"/>
                      <a:pt x="84322" y="37757"/>
                      <a:pt x="84322" y="84328"/>
                    </a:cubicBezTo>
                    <a:cubicBezTo>
                      <a:pt x="84322" y="130899"/>
                      <a:pt x="46577" y="168643"/>
                      <a:pt x="6" y="168656"/>
                    </a:cubicBezTo>
                    <a:lnTo>
                      <a:pt x="0" y="168655"/>
                    </a:lnTo>
                    <a:lnTo>
                      <a:pt x="0" y="156882"/>
                    </a:lnTo>
                    <a:lnTo>
                      <a:pt x="6" y="156883"/>
                    </a:lnTo>
                    <a:cubicBezTo>
                      <a:pt x="20060" y="156883"/>
                      <a:pt x="38157" y="148768"/>
                      <a:pt x="51302" y="135636"/>
                    </a:cubicBezTo>
                    <a:cubicBezTo>
                      <a:pt x="64446" y="122479"/>
                      <a:pt x="72549" y="104381"/>
                      <a:pt x="72561" y="84328"/>
                    </a:cubicBezTo>
                    <a:cubicBezTo>
                      <a:pt x="72549" y="64275"/>
                      <a:pt x="64446" y="46164"/>
                      <a:pt x="51302" y="33020"/>
                    </a:cubicBezTo>
                    <a:cubicBezTo>
                      <a:pt x="38157" y="19888"/>
                      <a:pt x="20060" y="11773"/>
                      <a:pt x="6" y="11773"/>
                    </a:cubicBezTo>
                    <a:lnTo>
                      <a:pt x="0" y="11774"/>
                    </a:lnTo>
                    <a:lnTo>
                      <a:pt x="0" y="1"/>
                    </a:lnTo>
                    <a:lnTo>
                      <a:pt x="6"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7" name="Shape 6081">
                <a:extLst>
                  <a:ext uri="{FF2B5EF4-FFF2-40B4-BE49-F238E27FC236}">
                    <a16:creationId xmlns:a16="http://schemas.microsoft.com/office/drawing/2014/main" id="{8CA928E9-2007-41E8-9999-1AFE6D561838}"/>
                  </a:ext>
                </a:extLst>
              </p:cNvPr>
              <p:cNvSpPr/>
              <p:nvPr/>
            </p:nvSpPr>
            <p:spPr>
              <a:xfrm>
                <a:off x="1557511" y="2303904"/>
                <a:ext cx="84322" cy="168653"/>
              </a:xfrm>
              <a:custGeom>
                <a:avLst/>
                <a:gdLst/>
                <a:ahLst/>
                <a:cxnLst/>
                <a:rect l="0" t="0" r="0" b="0"/>
                <a:pathLst>
                  <a:path w="84322" h="168653">
                    <a:moveTo>
                      <a:pt x="84322" y="0"/>
                    </a:moveTo>
                    <a:lnTo>
                      <a:pt x="84322" y="11773"/>
                    </a:lnTo>
                    <a:lnTo>
                      <a:pt x="56083" y="17471"/>
                    </a:lnTo>
                    <a:cubicBezTo>
                      <a:pt x="47406" y="21141"/>
                      <a:pt x="39592" y="26453"/>
                      <a:pt x="33020" y="33019"/>
                    </a:cubicBezTo>
                    <a:cubicBezTo>
                      <a:pt x="19876" y="46163"/>
                      <a:pt x="11773" y="64273"/>
                      <a:pt x="11760" y="84327"/>
                    </a:cubicBezTo>
                    <a:cubicBezTo>
                      <a:pt x="11773" y="104380"/>
                      <a:pt x="19876" y="122477"/>
                      <a:pt x="33020" y="135635"/>
                    </a:cubicBezTo>
                    <a:cubicBezTo>
                      <a:pt x="39592" y="142201"/>
                      <a:pt x="47406" y="147512"/>
                      <a:pt x="56083" y="151183"/>
                    </a:cubicBezTo>
                    <a:lnTo>
                      <a:pt x="84322" y="156880"/>
                    </a:lnTo>
                    <a:lnTo>
                      <a:pt x="84322" y="168653"/>
                    </a:lnTo>
                    <a:lnTo>
                      <a:pt x="51499" y="162022"/>
                    </a:lnTo>
                    <a:cubicBezTo>
                      <a:pt x="21231" y="149218"/>
                      <a:pt x="0" y="119255"/>
                      <a:pt x="0" y="84327"/>
                    </a:cubicBezTo>
                    <a:cubicBezTo>
                      <a:pt x="0" y="49398"/>
                      <a:pt x="21231" y="19435"/>
                      <a:pt x="51499" y="6631"/>
                    </a:cubicBezTo>
                    <a:lnTo>
                      <a:pt x="84322"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8" name="Shape 6082">
                <a:extLst>
                  <a:ext uri="{FF2B5EF4-FFF2-40B4-BE49-F238E27FC236}">
                    <a16:creationId xmlns:a16="http://schemas.microsoft.com/office/drawing/2014/main" id="{82F43010-F085-41AC-9299-7CC90004B8AD}"/>
                  </a:ext>
                </a:extLst>
              </p:cNvPr>
              <p:cNvSpPr/>
              <p:nvPr/>
            </p:nvSpPr>
            <p:spPr>
              <a:xfrm>
                <a:off x="1641833" y="2303902"/>
                <a:ext cx="84322" cy="168656"/>
              </a:xfrm>
              <a:custGeom>
                <a:avLst/>
                <a:gdLst/>
                <a:ahLst/>
                <a:cxnLst/>
                <a:rect l="0" t="0" r="0" b="0"/>
                <a:pathLst>
                  <a:path w="84322" h="168656">
                    <a:moveTo>
                      <a:pt x="6" y="0"/>
                    </a:moveTo>
                    <a:cubicBezTo>
                      <a:pt x="46565" y="13"/>
                      <a:pt x="84322" y="37757"/>
                      <a:pt x="84322" y="84328"/>
                    </a:cubicBezTo>
                    <a:cubicBezTo>
                      <a:pt x="84322" y="130899"/>
                      <a:pt x="46565" y="168643"/>
                      <a:pt x="6" y="168656"/>
                    </a:cubicBezTo>
                    <a:lnTo>
                      <a:pt x="0" y="168655"/>
                    </a:lnTo>
                    <a:lnTo>
                      <a:pt x="0" y="156882"/>
                    </a:lnTo>
                    <a:lnTo>
                      <a:pt x="6" y="156883"/>
                    </a:lnTo>
                    <a:cubicBezTo>
                      <a:pt x="20060" y="156883"/>
                      <a:pt x="38157" y="148768"/>
                      <a:pt x="51302" y="135636"/>
                    </a:cubicBezTo>
                    <a:cubicBezTo>
                      <a:pt x="64446" y="122479"/>
                      <a:pt x="72549" y="104381"/>
                      <a:pt x="72561" y="84328"/>
                    </a:cubicBezTo>
                    <a:cubicBezTo>
                      <a:pt x="72549" y="64275"/>
                      <a:pt x="64446" y="46177"/>
                      <a:pt x="51302" y="33020"/>
                    </a:cubicBezTo>
                    <a:cubicBezTo>
                      <a:pt x="38157" y="19888"/>
                      <a:pt x="20060" y="11773"/>
                      <a:pt x="6" y="11773"/>
                    </a:cubicBezTo>
                    <a:lnTo>
                      <a:pt x="0" y="11774"/>
                    </a:lnTo>
                    <a:lnTo>
                      <a:pt x="0" y="1"/>
                    </a:lnTo>
                    <a:lnTo>
                      <a:pt x="6"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9" name="Shape 6083">
                <a:extLst>
                  <a:ext uri="{FF2B5EF4-FFF2-40B4-BE49-F238E27FC236}">
                    <a16:creationId xmlns:a16="http://schemas.microsoft.com/office/drawing/2014/main" id="{9B241569-2FF3-4E39-99B5-E1D92ABE3615}"/>
                  </a:ext>
                </a:extLst>
              </p:cNvPr>
              <p:cNvSpPr/>
              <p:nvPr/>
            </p:nvSpPr>
            <p:spPr>
              <a:xfrm>
                <a:off x="1432513" y="2303902"/>
                <a:ext cx="84328" cy="168656"/>
              </a:xfrm>
              <a:custGeom>
                <a:avLst/>
                <a:gdLst/>
                <a:ahLst/>
                <a:cxnLst/>
                <a:rect l="0" t="0" r="0" b="0"/>
                <a:pathLst>
                  <a:path w="84328" h="168656">
                    <a:moveTo>
                      <a:pt x="84328" y="0"/>
                    </a:moveTo>
                    <a:lnTo>
                      <a:pt x="84328" y="11773"/>
                    </a:lnTo>
                    <a:cubicBezTo>
                      <a:pt x="64275" y="11773"/>
                      <a:pt x="46165" y="19888"/>
                      <a:pt x="33020" y="33020"/>
                    </a:cubicBezTo>
                    <a:cubicBezTo>
                      <a:pt x="19876" y="46177"/>
                      <a:pt x="11773" y="64275"/>
                      <a:pt x="11773" y="84328"/>
                    </a:cubicBezTo>
                    <a:cubicBezTo>
                      <a:pt x="11773" y="104381"/>
                      <a:pt x="19876" y="122479"/>
                      <a:pt x="33020" y="135636"/>
                    </a:cubicBezTo>
                    <a:cubicBezTo>
                      <a:pt x="46165" y="148768"/>
                      <a:pt x="64275" y="156883"/>
                      <a:pt x="84328" y="156883"/>
                    </a:cubicBezTo>
                    <a:lnTo>
                      <a:pt x="84328" y="168656"/>
                    </a:lnTo>
                    <a:cubicBezTo>
                      <a:pt x="37757" y="168643"/>
                      <a:pt x="0" y="130899"/>
                      <a:pt x="0" y="84328"/>
                    </a:cubicBezTo>
                    <a:cubicBezTo>
                      <a:pt x="0" y="37757"/>
                      <a:pt x="37757" y="13"/>
                      <a:pt x="84328" y="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0" name="Shape 6084">
                <a:extLst>
                  <a:ext uri="{FF2B5EF4-FFF2-40B4-BE49-F238E27FC236}">
                    <a16:creationId xmlns:a16="http://schemas.microsoft.com/office/drawing/2014/main" id="{8D125934-4561-49D1-A8F8-0097D95956DD}"/>
                  </a:ext>
                </a:extLst>
              </p:cNvPr>
              <p:cNvSpPr/>
              <p:nvPr/>
            </p:nvSpPr>
            <p:spPr>
              <a:xfrm>
                <a:off x="1516841" y="2303902"/>
                <a:ext cx="84315" cy="168656"/>
              </a:xfrm>
              <a:custGeom>
                <a:avLst/>
                <a:gdLst/>
                <a:ahLst/>
                <a:cxnLst/>
                <a:rect l="0" t="0" r="0" b="0"/>
                <a:pathLst>
                  <a:path w="84315" h="168656">
                    <a:moveTo>
                      <a:pt x="0" y="0"/>
                    </a:moveTo>
                    <a:cubicBezTo>
                      <a:pt x="46571" y="13"/>
                      <a:pt x="84315" y="37757"/>
                      <a:pt x="84315" y="84328"/>
                    </a:cubicBezTo>
                    <a:cubicBezTo>
                      <a:pt x="84315" y="130899"/>
                      <a:pt x="46571" y="168643"/>
                      <a:pt x="0" y="168656"/>
                    </a:cubicBezTo>
                    <a:lnTo>
                      <a:pt x="0" y="156883"/>
                    </a:lnTo>
                    <a:cubicBezTo>
                      <a:pt x="20053" y="156883"/>
                      <a:pt x="38151" y="148768"/>
                      <a:pt x="51295" y="135636"/>
                    </a:cubicBezTo>
                    <a:cubicBezTo>
                      <a:pt x="64440" y="122479"/>
                      <a:pt x="72542" y="104381"/>
                      <a:pt x="72555" y="84328"/>
                    </a:cubicBezTo>
                    <a:cubicBezTo>
                      <a:pt x="72542" y="64275"/>
                      <a:pt x="64440" y="46164"/>
                      <a:pt x="51308" y="33020"/>
                    </a:cubicBezTo>
                    <a:cubicBezTo>
                      <a:pt x="38151" y="19888"/>
                      <a:pt x="20053" y="11773"/>
                      <a:pt x="0" y="11773"/>
                    </a:cubicBezTo>
                    <a:lnTo>
                      <a:pt x="0"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1" name="Shape 6085">
                <a:extLst>
                  <a:ext uri="{FF2B5EF4-FFF2-40B4-BE49-F238E27FC236}">
                    <a16:creationId xmlns:a16="http://schemas.microsoft.com/office/drawing/2014/main" id="{74887021-AC93-4992-B2F6-D39A9DEE825D}"/>
                  </a:ext>
                </a:extLst>
              </p:cNvPr>
              <p:cNvSpPr/>
              <p:nvPr/>
            </p:nvSpPr>
            <p:spPr>
              <a:xfrm>
                <a:off x="1336156" y="2222674"/>
                <a:ext cx="84328" cy="168656"/>
              </a:xfrm>
              <a:custGeom>
                <a:avLst/>
                <a:gdLst/>
                <a:ahLst/>
                <a:cxnLst/>
                <a:rect l="0" t="0" r="0" b="0"/>
                <a:pathLst>
                  <a:path w="84328" h="168656">
                    <a:moveTo>
                      <a:pt x="84328" y="0"/>
                    </a:moveTo>
                    <a:lnTo>
                      <a:pt x="84328" y="0"/>
                    </a:lnTo>
                    <a:lnTo>
                      <a:pt x="84328" y="11773"/>
                    </a:lnTo>
                    <a:lnTo>
                      <a:pt x="84328" y="11773"/>
                    </a:lnTo>
                    <a:cubicBezTo>
                      <a:pt x="64275" y="11773"/>
                      <a:pt x="46165" y="19888"/>
                      <a:pt x="33020" y="33020"/>
                    </a:cubicBezTo>
                    <a:cubicBezTo>
                      <a:pt x="19876" y="46164"/>
                      <a:pt x="11773" y="64275"/>
                      <a:pt x="11773" y="84328"/>
                    </a:cubicBezTo>
                    <a:cubicBezTo>
                      <a:pt x="11773" y="104381"/>
                      <a:pt x="19876" y="122479"/>
                      <a:pt x="33020" y="135636"/>
                    </a:cubicBezTo>
                    <a:cubicBezTo>
                      <a:pt x="46165" y="148768"/>
                      <a:pt x="64275" y="156883"/>
                      <a:pt x="84328" y="156883"/>
                    </a:cubicBezTo>
                    <a:lnTo>
                      <a:pt x="84328" y="156883"/>
                    </a:lnTo>
                    <a:lnTo>
                      <a:pt x="84328" y="168656"/>
                    </a:lnTo>
                    <a:lnTo>
                      <a:pt x="84328" y="168656"/>
                    </a:lnTo>
                    <a:cubicBezTo>
                      <a:pt x="37744" y="168643"/>
                      <a:pt x="0" y="130899"/>
                      <a:pt x="0" y="84328"/>
                    </a:cubicBezTo>
                    <a:cubicBezTo>
                      <a:pt x="0" y="37757"/>
                      <a:pt x="37744" y="13"/>
                      <a:pt x="84328" y="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2" name="Shape 6086">
                <a:extLst>
                  <a:ext uri="{FF2B5EF4-FFF2-40B4-BE49-F238E27FC236}">
                    <a16:creationId xmlns:a16="http://schemas.microsoft.com/office/drawing/2014/main" id="{16411860-7FF6-4714-90CF-16CE85BE0E62}"/>
                  </a:ext>
                </a:extLst>
              </p:cNvPr>
              <p:cNvSpPr/>
              <p:nvPr/>
            </p:nvSpPr>
            <p:spPr>
              <a:xfrm>
                <a:off x="1420484" y="2222674"/>
                <a:ext cx="84315" cy="168656"/>
              </a:xfrm>
              <a:custGeom>
                <a:avLst/>
                <a:gdLst/>
                <a:ahLst/>
                <a:cxnLst/>
                <a:rect l="0" t="0" r="0" b="0"/>
                <a:pathLst>
                  <a:path w="84315" h="168656">
                    <a:moveTo>
                      <a:pt x="0" y="0"/>
                    </a:moveTo>
                    <a:lnTo>
                      <a:pt x="32821" y="6633"/>
                    </a:lnTo>
                    <a:cubicBezTo>
                      <a:pt x="63084" y="19436"/>
                      <a:pt x="84315" y="49400"/>
                      <a:pt x="84315" y="84328"/>
                    </a:cubicBezTo>
                    <a:cubicBezTo>
                      <a:pt x="84315" y="119256"/>
                      <a:pt x="63084" y="149220"/>
                      <a:pt x="32821" y="162023"/>
                    </a:cubicBezTo>
                    <a:lnTo>
                      <a:pt x="0" y="168656"/>
                    </a:lnTo>
                    <a:lnTo>
                      <a:pt x="0" y="156883"/>
                    </a:lnTo>
                    <a:lnTo>
                      <a:pt x="28240" y="151184"/>
                    </a:lnTo>
                    <a:cubicBezTo>
                      <a:pt x="36916" y="147514"/>
                      <a:pt x="44729" y="142202"/>
                      <a:pt x="51308" y="135636"/>
                    </a:cubicBezTo>
                    <a:cubicBezTo>
                      <a:pt x="64440" y="122479"/>
                      <a:pt x="72555" y="104381"/>
                      <a:pt x="72555" y="84328"/>
                    </a:cubicBezTo>
                    <a:cubicBezTo>
                      <a:pt x="72555" y="64275"/>
                      <a:pt x="64440" y="46164"/>
                      <a:pt x="51308" y="33020"/>
                    </a:cubicBezTo>
                    <a:cubicBezTo>
                      <a:pt x="44729" y="26454"/>
                      <a:pt x="36916" y="21142"/>
                      <a:pt x="28240" y="17472"/>
                    </a:cubicBezTo>
                    <a:lnTo>
                      <a:pt x="0" y="11773"/>
                    </a:lnTo>
                    <a:lnTo>
                      <a:pt x="0"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3" name="Shape 6087">
                <a:extLst>
                  <a:ext uri="{FF2B5EF4-FFF2-40B4-BE49-F238E27FC236}">
                    <a16:creationId xmlns:a16="http://schemas.microsoft.com/office/drawing/2014/main" id="{55CC64AB-68AD-4F0E-B529-1C8045EF82F4}"/>
                  </a:ext>
                </a:extLst>
              </p:cNvPr>
              <p:cNvSpPr/>
              <p:nvPr/>
            </p:nvSpPr>
            <p:spPr>
              <a:xfrm>
                <a:off x="1314629" y="2100111"/>
                <a:ext cx="84322" cy="168653"/>
              </a:xfrm>
              <a:custGeom>
                <a:avLst/>
                <a:gdLst/>
                <a:ahLst/>
                <a:cxnLst/>
                <a:rect l="0" t="0" r="0" b="0"/>
                <a:pathLst>
                  <a:path w="84322" h="168653">
                    <a:moveTo>
                      <a:pt x="84322" y="0"/>
                    </a:moveTo>
                    <a:lnTo>
                      <a:pt x="84322" y="11773"/>
                    </a:lnTo>
                    <a:lnTo>
                      <a:pt x="56083" y="17471"/>
                    </a:lnTo>
                    <a:cubicBezTo>
                      <a:pt x="47406" y="21141"/>
                      <a:pt x="39592" y="26453"/>
                      <a:pt x="33020" y="33019"/>
                    </a:cubicBezTo>
                    <a:cubicBezTo>
                      <a:pt x="19876" y="46163"/>
                      <a:pt x="11773" y="64273"/>
                      <a:pt x="11760" y="84327"/>
                    </a:cubicBezTo>
                    <a:cubicBezTo>
                      <a:pt x="11773" y="104380"/>
                      <a:pt x="19876" y="122477"/>
                      <a:pt x="33020" y="135635"/>
                    </a:cubicBezTo>
                    <a:cubicBezTo>
                      <a:pt x="39592" y="142201"/>
                      <a:pt x="47406" y="147512"/>
                      <a:pt x="56083" y="151183"/>
                    </a:cubicBezTo>
                    <a:lnTo>
                      <a:pt x="84322" y="156880"/>
                    </a:lnTo>
                    <a:lnTo>
                      <a:pt x="84322" y="168653"/>
                    </a:lnTo>
                    <a:lnTo>
                      <a:pt x="51505" y="162022"/>
                    </a:lnTo>
                    <a:cubicBezTo>
                      <a:pt x="21238" y="149218"/>
                      <a:pt x="0" y="119255"/>
                      <a:pt x="0" y="84327"/>
                    </a:cubicBezTo>
                    <a:cubicBezTo>
                      <a:pt x="0" y="49398"/>
                      <a:pt x="21238" y="19435"/>
                      <a:pt x="51505" y="6631"/>
                    </a:cubicBezTo>
                    <a:lnTo>
                      <a:pt x="84322"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4" name="Shape 6088">
                <a:extLst>
                  <a:ext uri="{FF2B5EF4-FFF2-40B4-BE49-F238E27FC236}">
                    <a16:creationId xmlns:a16="http://schemas.microsoft.com/office/drawing/2014/main" id="{33EBF0C7-86E7-45A7-A978-AEDB67CE6578}"/>
                  </a:ext>
                </a:extLst>
              </p:cNvPr>
              <p:cNvSpPr/>
              <p:nvPr/>
            </p:nvSpPr>
            <p:spPr>
              <a:xfrm>
                <a:off x="1398951" y="2100109"/>
                <a:ext cx="84322" cy="168656"/>
              </a:xfrm>
              <a:custGeom>
                <a:avLst/>
                <a:gdLst/>
                <a:ahLst/>
                <a:cxnLst/>
                <a:rect l="0" t="0" r="0" b="0"/>
                <a:pathLst>
                  <a:path w="84322" h="168656">
                    <a:moveTo>
                      <a:pt x="6" y="0"/>
                    </a:moveTo>
                    <a:cubicBezTo>
                      <a:pt x="46577" y="13"/>
                      <a:pt x="84322" y="37757"/>
                      <a:pt x="84322" y="84328"/>
                    </a:cubicBezTo>
                    <a:cubicBezTo>
                      <a:pt x="84322" y="130899"/>
                      <a:pt x="46577" y="168643"/>
                      <a:pt x="6" y="168656"/>
                    </a:cubicBezTo>
                    <a:lnTo>
                      <a:pt x="0" y="168655"/>
                    </a:lnTo>
                    <a:lnTo>
                      <a:pt x="0" y="156882"/>
                    </a:lnTo>
                    <a:lnTo>
                      <a:pt x="6" y="156883"/>
                    </a:lnTo>
                    <a:cubicBezTo>
                      <a:pt x="20060" y="156883"/>
                      <a:pt x="38157" y="148768"/>
                      <a:pt x="51302" y="135636"/>
                    </a:cubicBezTo>
                    <a:cubicBezTo>
                      <a:pt x="64446" y="122479"/>
                      <a:pt x="72549" y="104381"/>
                      <a:pt x="72561" y="84328"/>
                    </a:cubicBezTo>
                    <a:cubicBezTo>
                      <a:pt x="72549" y="64275"/>
                      <a:pt x="64446" y="46164"/>
                      <a:pt x="51302" y="33020"/>
                    </a:cubicBezTo>
                    <a:cubicBezTo>
                      <a:pt x="38157" y="19888"/>
                      <a:pt x="20060" y="11773"/>
                      <a:pt x="6" y="11773"/>
                    </a:cubicBezTo>
                    <a:lnTo>
                      <a:pt x="0" y="11774"/>
                    </a:lnTo>
                    <a:lnTo>
                      <a:pt x="0" y="1"/>
                    </a:lnTo>
                    <a:lnTo>
                      <a:pt x="6"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5" name="Shape 6089">
                <a:extLst>
                  <a:ext uri="{FF2B5EF4-FFF2-40B4-BE49-F238E27FC236}">
                    <a16:creationId xmlns:a16="http://schemas.microsoft.com/office/drawing/2014/main" id="{77F535AC-51BA-4449-9D93-01EF34EA32BF}"/>
                  </a:ext>
                </a:extLst>
              </p:cNvPr>
              <p:cNvSpPr/>
              <p:nvPr/>
            </p:nvSpPr>
            <p:spPr>
              <a:xfrm>
                <a:off x="1377127" y="1991287"/>
                <a:ext cx="84322" cy="168653"/>
              </a:xfrm>
              <a:custGeom>
                <a:avLst/>
                <a:gdLst/>
                <a:ahLst/>
                <a:cxnLst/>
                <a:rect l="0" t="0" r="0" b="0"/>
                <a:pathLst>
                  <a:path w="84322" h="168653">
                    <a:moveTo>
                      <a:pt x="84322" y="0"/>
                    </a:moveTo>
                    <a:lnTo>
                      <a:pt x="84322" y="11773"/>
                    </a:lnTo>
                    <a:lnTo>
                      <a:pt x="56083" y="17471"/>
                    </a:lnTo>
                    <a:cubicBezTo>
                      <a:pt x="47406" y="21141"/>
                      <a:pt x="39592" y="26453"/>
                      <a:pt x="33020" y="33019"/>
                    </a:cubicBezTo>
                    <a:cubicBezTo>
                      <a:pt x="19876" y="46176"/>
                      <a:pt x="11773" y="64273"/>
                      <a:pt x="11760" y="84327"/>
                    </a:cubicBezTo>
                    <a:cubicBezTo>
                      <a:pt x="11773" y="104380"/>
                      <a:pt x="19876" y="122477"/>
                      <a:pt x="33020" y="135635"/>
                    </a:cubicBezTo>
                    <a:cubicBezTo>
                      <a:pt x="39592" y="142201"/>
                      <a:pt x="47406" y="147512"/>
                      <a:pt x="56083" y="151183"/>
                    </a:cubicBezTo>
                    <a:lnTo>
                      <a:pt x="84322" y="156880"/>
                    </a:lnTo>
                    <a:lnTo>
                      <a:pt x="84322" y="168653"/>
                    </a:lnTo>
                    <a:lnTo>
                      <a:pt x="51499" y="162022"/>
                    </a:lnTo>
                    <a:cubicBezTo>
                      <a:pt x="21231" y="149218"/>
                      <a:pt x="0" y="119255"/>
                      <a:pt x="0" y="84327"/>
                    </a:cubicBezTo>
                    <a:cubicBezTo>
                      <a:pt x="0" y="49398"/>
                      <a:pt x="21231" y="19435"/>
                      <a:pt x="51499" y="6631"/>
                    </a:cubicBezTo>
                    <a:lnTo>
                      <a:pt x="84322"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6" name="Shape 6090">
                <a:extLst>
                  <a:ext uri="{FF2B5EF4-FFF2-40B4-BE49-F238E27FC236}">
                    <a16:creationId xmlns:a16="http://schemas.microsoft.com/office/drawing/2014/main" id="{4B91BB10-E7BE-468B-AF0A-BFD168B33E3C}"/>
                  </a:ext>
                </a:extLst>
              </p:cNvPr>
              <p:cNvSpPr/>
              <p:nvPr/>
            </p:nvSpPr>
            <p:spPr>
              <a:xfrm>
                <a:off x="1461449" y="1991285"/>
                <a:ext cx="84322" cy="168656"/>
              </a:xfrm>
              <a:custGeom>
                <a:avLst/>
                <a:gdLst/>
                <a:ahLst/>
                <a:cxnLst/>
                <a:rect l="0" t="0" r="0" b="0"/>
                <a:pathLst>
                  <a:path w="84322" h="168656">
                    <a:moveTo>
                      <a:pt x="6" y="0"/>
                    </a:moveTo>
                    <a:cubicBezTo>
                      <a:pt x="46577" y="13"/>
                      <a:pt x="84322" y="37757"/>
                      <a:pt x="84322" y="84328"/>
                    </a:cubicBezTo>
                    <a:cubicBezTo>
                      <a:pt x="84322" y="130899"/>
                      <a:pt x="46577" y="168643"/>
                      <a:pt x="6" y="168656"/>
                    </a:cubicBezTo>
                    <a:lnTo>
                      <a:pt x="0" y="168655"/>
                    </a:lnTo>
                    <a:lnTo>
                      <a:pt x="0" y="156882"/>
                    </a:lnTo>
                    <a:lnTo>
                      <a:pt x="6" y="156883"/>
                    </a:lnTo>
                    <a:cubicBezTo>
                      <a:pt x="20060" y="156883"/>
                      <a:pt x="38157" y="148768"/>
                      <a:pt x="51302" y="135636"/>
                    </a:cubicBezTo>
                    <a:cubicBezTo>
                      <a:pt x="64446" y="122479"/>
                      <a:pt x="72549" y="104381"/>
                      <a:pt x="72561" y="84328"/>
                    </a:cubicBezTo>
                    <a:cubicBezTo>
                      <a:pt x="72549" y="64275"/>
                      <a:pt x="64446" y="46177"/>
                      <a:pt x="51302" y="33020"/>
                    </a:cubicBezTo>
                    <a:cubicBezTo>
                      <a:pt x="38157" y="19888"/>
                      <a:pt x="20060" y="11773"/>
                      <a:pt x="6" y="11773"/>
                    </a:cubicBezTo>
                    <a:lnTo>
                      <a:pt x="0" y="11774"/>
                    </a:lnTo>
                    <a:lnTo>
                      <a:pt x="0" y="1"/>
                    </a:lnTo>
                    <a:lnTo>
                      <a:pt x="6"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7" name="Shape 6091">
                <a:extLst>
                  <a:ext uri="{FF2B5EF4-FFF2-40B4-BE49-F238E27FC236}">
                    <a16:creationId xmlns:a16="http://schemas.microsoft.com/office/drawing/2014/main" id="{80C08F3F-2463-4DFA-A052-68620F4A2496}"/>
                  </a:ext>
                </a:extLst>
              </p:cNvPr>
              <p:cNvSpPr/>
              <p:nvPr/>
            </p:nvSpPr>
            <p:spPr>
              <a:xfrm>
                <a:off x="1434471" y="2071982"/>
                <a:ext cx="145148" cy="290297"/>
              </a:xfrm>
              <a:custGeom>
                <a:avLst/>
                <a:gdLst/>
                <a:ahLst/>
                <a:cxnLst/>
                <a:rect l="0" t="0" r="0" b="0"/>
                <a:pathLst>
                  <a:path w="145148" h="290297">
                    <a:moveTo>
                      <a:pt x="145148" y="0"/>
                    </a:moveTo>
                    <a:lnTo>
                      <a:pt x="145148" y="11760"/>
                    </a:lnTo>
                    <a:cubicBezTo>
                      <a:pt x="108293" y="11760"/>
                      <a:pt x="74994" y="26683"/>
                      <a:pt x="50825" y="50825"/>
                    </a:cubicBezTo>
                    <a:cubicBezTo>
                      <a:pt x="26683" y="74981"/>
                      <a:pt x="11760" y="108293"/>
                      <a:pt x="11760" y="145148"/>
                    </a:cubicBezTo>
                    <a:cubicBezTo>
                      <a:pt x="11760" y="182004"/>
                      <a:pt x="26683" y="215303"/>
                      <a:pt x="50825" y="239471"/>
                    </a:cubicBezTo>
                    <a:cubicBezTo>
                      <a:pt x="74994" y="263614"/>
                      <a:pt x="108293" y="278537"/>
                      <a:pt x="145148" y="278537"/>
                    </a:cubicBezTo>
                    <a:lnTo>
                      <a:pt x="145148" y="290297"/>
                    </a:lnTo>
                    <a:cubicBezTo>
                      <a:pt x="64986" y="290297"/>
                      <a:pt x="0" y="225311"/>
                      <a:pt x="0" y="145148"/>
                    </a:cubicBezTo>
                    <a:cubicBezTo>
                      <a:pt x="0" y="64986"/>
                      <a:pt x="64986" y="0"/>
                      <a:pt x="145148" y="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8" name="Shape 6092">
                <a:extLst>
                  <a:ext uri="{FF2B5EF4-FFF2-40B4-BE49-F238E27FC236}">
                    <a16:creationId xmlns:a16="http://schemas.microsoft.com/office/drawing/2014/main" id="{F42E691F-5C69-4982-A89B-088D81FFD2E9}"/>
                  </a:ext>
                </a:extLst>
              </p:cNvPr>
              <p:cNvSpPr/>
              <p:nvPr/>
            </p:nvSpPr>
            <p:spPr>
              <a:xfrm>
                <a:off x="1579620" y="2071982"/>
                <a:ext cx="145148" cy="290297"/>
              </a:xfrm>
              <a:custGeom>
                <a:avLst/>
                <a:gdLst/>
                <a:ahLst/>
                <a:cxnLst/>
                <a:rect l="0" t="0" r="0" b="0"/>
                <a:pathLst>
                  <a:path w="145148" h="290297">
                    <a:moveTo>
                      <a:pt x="0" y="0"/>
                    </a:moveTo>
                    <a:cubicBezTo>
                      <a:pt x="80162" y="0"/>
                      <a:pt x="145148" y="64986"/>
                      <a:pt x="145148" y="145148"/>
                    </a:cubicBezTo>
                    <a:cubicBezTo>
                      <a:pt x="145148" y="225311"/>
                      <a:pt x="80162" y="290297"/>
                      <a:pt x="0" y="290297"/>
                    </a:cubicBezTo>
                    <a:lnTo>
                      <a:pt x="0" y="278537"/>
                    </a:lnTo>
                    <a:cubicBezTo>
                      <a:pt x="36855" y="278537"/>
                      <a:pt x="70155" y="263614"/>
                      <a:pt x="94323" y="239471"/>
                    </a:cubicBezTo>
                    <a:cubicBezTo>
                      <a:pt x="118466" y="215303"/>
                      <a:pt x="133375" y="182004"/>
                      <a:pt x="133388" y="145148"/>
                    </a:cubicBezTo>
                    <a:cubicBezTo>
                      <a:pt x="133375" y="108293"/>
                      <a:pt x="118466" y="74981"/>
                      <a:pt x="94323" y="50825"/>
                    </a:cubicBezTo>
                    <a:cubicBezTo>
                      <a:pt x="70155" y="26683"/>
                      <a:pt x="36855" y="11760"/>
                      <a:pt x="0" y="11760"/>
                    </a:cubicBezTo>
                    <a:lnTo>
                      <a:pt x="0"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grpSp>
      </p:grpSp>
      <p:sp>
        <p:nvSpPr>
          <p:cNvPr id="5" name="Rectangle 4">
            <a:extLst>
              <a:ext uri="{FF2B5EF4-FFF2-40B4-BE49-F238E27FC236}">
                <a16:creationId xmlns:a16="http://schemas.microsoft.com/office/drawing/2014/main" id="{C4DB56F8-B764-4AE0-A29B-B142DCDCDF66}"/>
              </a:ext>
            </a:extLst>
          </p:cNvPr>
          <p:cNvSpPr/>
          <p:nvPr/>
        </p:nvSpPr>
        <p:spPr>
          <a:xfrm>
            <a:off x="5268643" y="0"/>
            <a:ext cx="692018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117A118-E10A-418D-9CC0-7973571F887F}"/>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imgEffect>
                  </a14:imgLayer>
                </a14:imgProps>
              </a:ext>
              <a:ext uri="{28A0092B-C50C-407E-A947-70E740481C1C}">
                <a14:useLocalDpi xmlns:a14="http://schemas.microsoft.com/office/drawing/2010/main" val="0"/>
              </a:ext>
            </a:extLst>
          </a:blip>
          <a:stretch>
            <a:fillRect/>
          </a:stretch>
        </p:blipFill>
        <p:spPr>
          <a:xfrm>
            <a:off x="516954" y="3301796"/>
            <a:ext cx="1133475" cy="1046284"/>
          </a:xfrm>
          <a:prstGeom prst="ellipse">
            <a:avLst/>
          </a:prstGeom>
        </p:spPr>
      </p:pic>
      <p:pic>
        <p:nvPicPr>
          <p:cNvPr id="7" name="Picture 6">
            <a:extLst>
              <a:ext uri="{FF2B5EF4-FFF2-40B4-BE49-F238E27FC236}">
                <a16:creationId xmlns:a16="http://schemas.microsoft.com/office/drawing/2014/main" id="{02B6FDD9-FC6F-4E9A-A184-7FFAA1221309}"/>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426" y="1191860"/>
            <a:ext cx="7580744" cy="1824993"/>
          </a:xfrm>
          <a:prstGeom prst="rect">
            <a:avLst/>
          </a:prstGeom>
        </p:spPr>
      </p:pic>
      <p:pic>
        <p:nvPicPr>
          <p:cNvPr id="12" name="Picture 11">
            <a:extLst>
              <a:ext uri="{FF2B5EF4-FFF2-40B4-BE49-F238E27FC236}">
                <a16:creationId xmlns:a16="http://schemas.microsoft.com/office/drawing/2014/main" id="{5A17A4E3-B89D-40B7-8F11-2AEA77751D2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8516" y="4445888"/>
            <a:ext cx="7518814" cy="1784840"/>
          </a:xfrm>
          <a:prstGeom prst="rect">
            <a:avLst/>
          </a:prstGeom>
        </p:spPr>
      </p:pic>
    </p:spTree>
    <p:extLst>
      <p:ext uri="{BB962C8B-B14F-4D97-AF65-F5344CB8AC3E}">
        <p14:creationId xmlns:p14="http://schemas.microsoft.com/office/powerpoint/2010/main" val="64910227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6BBB2534-CF38-40C2-A1C8-C430B0D406EB}"/>
              </a:ext>
            </a:extLst>
          </p:cNvPr>
          <p:cNvSpPr/>
          <p:nvPr/>
        </p:nvSpPr>
        <p:spPr>
          <a:xfrm>
            <a:off x="1358900" y="3634941"/>
            <a:ext cx="1526433" cy="97250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err="1"/>
              <a:t>Faeces</a:t>
            </a:r>
            <a:endParaRPr lang="en-US" dirty="0"/>
          </a:p>
        </p:txBody>
      </p:sp>
      <p:sp>
        <p:nvSpPr>
          <p:cNvPr id="8" name="Oval 7">
            <a:extLst>
              <a:ext uri="{FF2B5EF4-FFF2-40B4-BE49-F238E27FC236}">
                <a16:creationId xmlns:a16="http://schemas.microsoft.com/office/drawing/2014/main" id="{978C44B8-5A15-4CC5-9A53-D646C68754BB}"/>
              </a:ext>
            </a:extLst>
          </p:cNvPr>
          <p:cNvSpPr/>
          <p:nvPr/>
        </p:nvSpPr>
        <p:spPr>
          <a:xfrm>
            <a:off x="4420281" y="2081215"/>
            <a:ext cx="1526433" cy="972503"/>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Fluids</a:t>
            </a:r>
            <a:endParaRPr lang="en-US" dirty="0"/>
          </a:p>
        </p:txBody>
      </p:sp>
      <p:sp>
        <p:nvSpPr>
          <p:cNvPr id="9" name="Oval 8">
            <a:extLst>
              <a:ext uri="{FF2B5EF4-FFF2-40B4-BE49-F238E27FC236}">
                <a16:creationId xmlns:a16="http://schemas.microsoft.com/office/drawing/2014/main" id="{F97628A8-6BED-4CAD-921B-E79294254BEC}"/>
              </a:ext>
            </a:extLst>
          </p:cNvPr>
          <p:cNvSpPr/>
          <p:nvPr/>
        </p:nvSpPr>
        <p:spPr>
          <a:xfrm>
            <a:off x="4420281" y="3162529"/>
            <a:ext cx="1526433" cy="972503"/>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t>Fingers</a:t>
            </a:r>
          </a:p>
        </p:txBody>
      </p:sp>
      <p:sp>
        <p:nvSpPr>
          <p:cNvPr id="10" name="Oval 9">
            <a:extLst>
              <a:ext uri="{FF2B5EF4-FFF2-40B4-BE49-F238E27FC236}">
                <a16:creationId xmlns:a16="http://schemas.microsoft.com/office/drawing/2014/main" id="{1090EC41-106A-445D-A961-DF7647BBD546}"/>
              </a:ext>
            </a:extLst>
          </p:cNvPr>
          <p:cNvSpPr/>
          <p:nvPr/>
        </p:nvSpPr>
        <p:spPr>
          <a:xfrm>
            <a:off x="4420280" y="4271046"/>
            <a:ext cx="1526433" cy="972503"/>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t>Flies</a:t>
            </a:r>
          </a:p>
        </p:txBody>
      </p:sp>
      <p:sp>
        <p:nvSpPr>
          <p:cNvPr id="11" name="Oval 10">
            <a:extLst>
              <a:ext uri="{FF2B5EF4-FFF2-40B4-BE49-F238E27FC236}">
                <a16:creationId xmlns:a16="http://schemas.microsoft.com/office/drawing/2014/main" id="{E5C2510A-49FF-4035-B69B-A770C6E7A94D}"/>
              </a:ext>
            </a:extLst>
          </p:cNvPr>
          <p:cNvSpPr/>
          <p:nvPr/>
        </p:nvSpPr>
        <p:spPr>
          <a:xfrm>
            <a:off x="4420279" y="5379562"/>
            <a:ext cx="1526433" cy="972503"/>
          </a:xfrm>
          <a:prstGeom prst="ellipse">
            <a:avLst/>
          </a:prstGeom>
          <a:solidFill>
            <a:schemeClr val="bg1">
              <a:lumMod val="6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sz="2400" dirty="0"/>
              <a:t>Fields</a:t>
            </a:r>
          </a:p>
        </p:txBody>
      </p:sp>
      <p:sp>
        <p:nvSpPr>
          <p:cNvPr id="12" name="Oval 11">
            <a:extLst>
              <a:ext uri="{FF2B5EF4-FFF2-40B4-BE49-F238E27FC236}">
                <a16:creationId xmlns:a16="http://schemas.microsoft.com/office/drawing/2014/main" id="{0BAB0E8B-9A32-40DC-898A-FE259C6391E5}"/>
              </a:ext>
            </a:extLst>
          </p:cNvPr>
          <p:cNvSpPr/>
          <p:nvPr/>
        </p:nvSpPr>
        <p:spPr>
          <a:xfrm>
            <a:off x="7481662" y="3743991"/>
            <a:ext cx="1526433" cy="972503"/>
          </a:xfrm>
          <a:prstGeom prst="ellipse">
            <a:avLst/>
          </a:prstGeom>
          <a:solidFill>
            <a:srgbClr val="FFC000"/>
          </a:solidFill>
          <a:ln>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Food</a:t>
            </a:r>
            <a:endParaRPr lang="en-US" dirty="0"/>
          </a:p>
        </p:txBody>
      </p:sp>
      <p:cxnSp>
        <p:nvCxnSpPr>
          <p:cNvPr id="14" name="Straight Arrow Connector 13">
            <a:extLst>
              <a:ext uri="{FF2B5EF4-FFF2-40B4-BE49-F238E27FC236}">
                <a16:creationId xmlns:a16="http://schemas.microsoft.com/office/drawing/2014/main" id="{3BC2FEC9-EF6E-4585-BCAC-BA2230BCE916}"/>
              </a:ext>
            </a:extLst>
          </p:cNvPr>
          <p:cNvCxnSpPr>
            <a:stCxn id="7" idx="6"/>
            <a:endCxn id="8" idx="2"/>
          </p:cNvCxnSpPr>
          <p:nvPr/>
        </p:nvCxnSpPr>
        <p:spPr>
          <a:xfrm flipV="1">
            <a:off x="2885333" y="2567466"/>
            <a:ext cx="1534948" cy="1553726"/>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0F24F8F-E8D7-4750-BC83-AED97064F17F}"/>
              </a:ext>
            </a:extLst>
          </p:cNvPr>
          <p:cNvCxnSpPr>
            <a:stCxn id="7" idx="6"/>
            <a:endCxn id="11" idx="2"/>
          </p:cNvCxnSpPr>
          <p:nvPr/>
        </p:nvCxnSpPr>
        <p:spPr>
          <a:xfrm>
            <a:off x="2885333" y="4121192"/>
            <a:ext cx="1534946" cy="1744621"/>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a:extLst>
              <a:ext uri="{FF2B5EF4-FFF2-40B4-BE49-F238E27FC236}">
                <a16:creationId xmlns:a16="http://schemas.microsoft.com/office/drawing/2014/main" id="{919016DF-B6F5-4A15-8D80-91D79A0D135B}"/>
              </a:ext>
            </a:extLst>
          </p:cNvPr>
          <p:cNvCxnSpPr>
            <a:stCxn id="7" idx="6"/>
            <a:endCxn id="9" idx="2"/>
          </p:cNvCxnSpPr>
          <p:nvPr/>
        </p:nvCxnSpPr>
        <p:spPr>
          <a:xfrm flipV="1">
            <a:off x="2885333" y="3648780"/>
            <a:ext cx="1534948" cy="472412"/>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4EBADC4A-BDC9-40C2-82F0-87F64A03CB59}"/>
              </a:ext>
            </a:extLst>
          </p:cNvPr>
          <p:cNvCxnSpPr>
            <a:stCxn id="7" idx="6"/>
            <a:endCxn id="10" idx="2"/>
          </p:cNvCxnSpPr>
          <p:nvPr/>
        </p:nvCxnSpPr>
        <p:spPr>
          <a:xfrm>
            <a:off x="2885333" y="4121192"/>
            <a:ext cx="1534947" cy="636105"/>
          </a:xfrm>
          <a:prstGeom prst="straightConnector1">
            <a:avLst/>
          </a:prstGeom>
          <a:ln>
            <a:solidFill>
              <a:schemeClr val="bg1">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2" name="Straight Arrow Connector 21">
            <a:extLst>
              <a:ext uri="{FF2B5EF4-FFF2-40B4-BE49-F238E27FC236}">
                <a16:creationId xmlns:a16="http://schemas.microsoft.com/office/drawing/2014/main" id="{12E5C0BC-2099-42E7-9B5C-7CE24DEE2193}"/>
              </a:ext>
            </a:extLst>
          </p:cNvPr>
          <p:cNvCxnSpPr>
            <a:cxnSpLocks/>
            <a:stCxn id="8" idx="6"/>
          </p:cNvCxnSpPr>
          <p:nvPr/>
        </p:nvCxnSpPr>
        <p:spPr>
          <a:xfrm>
            <a:off x="5946715" y="2567466"/>
            <a:ext cx="1542414" cy="1550802"/>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3FB3927E-D181-4AC6-AF4C-F980C285C3DF}"/>
              </a:ext>
            </a:extLst>
          </p:cNvPr>
          <p:cNvCxnSpPr>
            <a:stCxn id="9" idx="6"/>
            <a:endCxn id="12" idx="2"/>
          </p:cNvCxnSpPr>
          <p:nvPr/>
        </p:nvCxnSpPr>
        <p:spPr>
          <a:xfrm>
            <a:off x="5946715" y="3648780"/>
            <a:ext cx="1534947" cy="581462"/>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7" name="Straight Arrow Connector 26">
            <a:extLst>
              <a:ext uri="{FF2B5EF4-FFF2-40B4-BE49-F238E27FC236}">
                <a16:creationId xmlns:a16="http://schemas.microsoft.com/office/drawing/2014/main" id="{DEC5BADA-2218-4596-B91A-FA823824A72C}"/>
              </a:ext>
            </a:extLst>
          </p:cNvPr>
          <p:cNvCxnSpPr>
            <a:cxnSpLocks/>
            <a:stCxn id="10" idx="6"/>
          </p:cNvCxnSpPr>
          <p:nvPr/>
        </p:nvCxnSpPr>
        <p:spPr>
          <a:xfrm flipV="1">
            <a:off x="5946714" y="4323990"/>
            <a:ext cx="1534947" cy="433307"/>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A87D7522-765C-4691-8E42-C7F4C7AE516F}"/>
              </a:ext>
            </a:extLst>
          </p:cNvPr>
          <p:cNvCxnSpPr>
            <a:stCxn id="11" idx="6"/>
          </p:cNvCxnSpPr>
          <p:nvPr/>
        </p:nvCxnSpPr>
        <p:spPr>
          <a:xfrm flipV="1">
            <a:off x="5946713" y="4439245"/>
            <a:ext cx="1542416" cy="1426569"/>
          </a:xfrm>
          <a:prstGeom prst="straightConnector1">
            <a:avLst/>
          </a:prstGeom>
          <a:ln>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Oval 31">
            <a:extLst>
              <a:ext uri="{FF2B5EF4-FFF2-40B4-BE49-F238E27FC236}">
                <a16:creationId xmlns:a16="http://schemas.microsoft.com/office/drawing/2014/main" id="{E15E6E5C-4405-4905-830E-5355681C28FF}"/>
              </a:ext>
            </a:extLst>
          </p:cNvPr>
          <p:cNvSpPr/>
          <p:nvPr/>
        </p:nvSpPr>
        <p:spPr>
          <a:xfrm>
            <a:off x="10675642" y="3027648"/>
            <a:ext cx="1175767" cy="2400893"/>
          </a:xfrm>
          <a:prstGeom prst="ellipse">
            <a:avLst/>
          </a:prstGeom>
          <a:solidFill>
            <a:schemeClr val="bg2">
              <a:lumMod val="75000"/>
            </a:schemeClr>
          </a:solidFill>
          <a:ln>
            <a:solidFill>
              <a:schemeClr val="bg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New </a:t>
            </a:r>
          </a:p>
          <a:p>
            <a:pPr algn="ctr"/>
            <a:r>
              <a:rPr lang="en-US" dirty="0"/>
              <a:t>Host</a:t>
            </a:r>
          </a:p>
        </p:txBody>
      </p:sp>
      <p:cxnSp>
        <p:nvCxnSpPr>
          <p:cNvPr id="34" name="Straight Arrow Connector 33">
            <a:extLst>
              <a:ext uri="{FF2B5EF4-FFF2-40B4-BE49-F238E27FC236}">
                <a16:creationId xmlns:a16="http://schemas.microsoft.com/office/drawing/2014/main" id="{E5DCE0EE-A111-4F8B-9CC3-3897C0E5759D}"/>
              </a:ext>
            </a:extLst>
          </p:cNvPr>
          <p:cNvCxnSpPr>
            <a:stCxn id="8" idx="6"/>
            <a:endCxn id="32" idx="1"/>
          </p:cNvCxnSpPr>
          <p:nvPr/>
        </p:nvCxnSpPr>
        <p:spPr>
          <a:xfrm>
            <a:off x="5946715" y="2567466"/>
            <a:ext cx="4901115" cy="811785"/>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6" name="Straight Arrow Connector 35">
            <a:extLst>
              <a:ext uri="{FF2B5EF4-FFF2-40B4-BE49-F238E27FC236}">
                <a16:creationId xmlns:a16="http://schemas.microsoft.com/office/drawing/2014/main" id="{1D23FCCB-0D0E-4F9B-BD1C-44C535737F07}"/>
              </a:ext>
            </a:extLst>
          </p:cNvPr>
          <p:cNvCxnSpPr>
            <a:cxnSpLocks/>
            <a:stCxn id="9" idx="6"/>
          </p:cNvCxnSpPr>
          <p:nvPr/>
        </p:nvCxnSpPr>
        <p:spPr>
          <a:xfrm>
            <a:off x="5946715" y="3648780"/>
            <a:ext cx="4813587" cy="88782"/>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39" name="Straight Arrow Connector 38">
            <a:extLst>
              <a:ext uri="{FF2B5EF4-FFF2-40B4-BE49-F238E27FC236}">
                <a16:creationId xmlns:a16="http://schemas.microsoft.com/office/drawing/2014/main" id="{6CA659F7-8687-4E0E-B337-5723D1A0983D}"/>
              </a:ext>
            </a:extLst>
          </p:cNvPr>
          <p:cNvCxnSpPr>
            <a:stCxn id="12" idx="6"/>
            <a:endCxn id="32" idx="2"/>
          </p:cNvCxnSpPr>
          <p:nvPr/>
        </p:nvCxnSpPr>
        <p:spPr>
          <a:xfrm flipV="1">
            <a:off x="9008095" y="4228095"/>
            <a:ext cx="1667547" cy="2147"/>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3" name="Straight Arrow Connector 42">
            <a:extLst>
              <a:ext uri="{FF2B5EF4-FFF2-40B4-BE49-F238E27FC236}">
                <a16:creationId xmlns:a16="http://schemas.microsoft.com/office/drawing/2014/main" id="{57E9AFB8-AEB9-4647-A214-695F53E4AF34}"/>
              </a:ext>
            </a:extLst>
          </p:cNvPr>
          <p:cNvCxnSpPr>
            <a:stCxn id="10" idx="6"/>
            <a:endCxn id="32" idx="3"/>
          </p:cNvCxnSpPr>
          <p:nvPr/>
        </p:nvCxnSpPr>
        <p:spPr>
          <a:xfrm>
            <a:off x="5946714" y="4757297"/>
            <a:ext cx="4901115" cy="319641"/>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Straight Arrow Connector 44">
            <a:extLst>
              <a:ext uri="{FF2B5EF4-FFF2-40B4-BE49-F238E27FC236}">
                <a16:creationId xmlns:a16="http://schemas.microsoft.com/office/drawing/2014/main" id="{B5D7598A-ADC5-4ED3-9C78-82BABBBA7B61}"/>
              </a:ext>
            </a:extLst>
          </p:cNvPr>
          <p:cNvCxnSpPr>
            <a:stCxn id="11" idx="6"/>
          </p:cNvCxnSpPr>
          <p:nvPr/>
        </p:nvCxnSpPr>
        <p:spPr>
          <a:xfrm flipV="1">
            <a:off x="5946713" y="5217478"/>
            <a:ext cx="5007401" cy="648335"/>
          </a:xfrm>
          <a:prstGeom prst="straightConnector1">
            <a:avLst/>
          </a:prstGeom>
          <a:ln>
            <a:solidFill>
              <a:srgbClr val="7030A0"/>
            </a:solidFill>
            <a:tailEnd type="triangle"/>
          </a:ln>
        </p:spPr>
        <p:style>
          <a:lnRef idx="1">
            <a:schemeClr val="accent1"/>
          </a:lnRef>
          <a:fillRef idx="0">
            <a:schemeClr val="accent1"/>
          </a:fillRef>
          <a:effectRef idx="0">
            <a:schemeClr val="accent1"/>
          </a:effectRef>
          <a:fontRef idx="minor">
            <a:schemeClr val="tx1"/>
          </a:fontRef>
        </p:style>
      </p:cxnSp>
      <p:sp>
        <p:nvSpPr>
          <p:cNvPr id="46" name="Rectangle: Rounded Corners 45">
            <a:extLst>
              <a:ext uri="{FF2B5EF4-FFF2-40B4-BE49-F238E27FC236}">
                <a16:creationId xmlns:a16="http://schemas.microsoft.com/office/drawing/2014/main" id="{E8157341-C0ED-4E41-A68B-B82D43AD0339}"/>
              </a:ext>
            </a:extLst>
          </p:cNvPr>
          <p:cNvSpPr/>
          <p:nvPr/>
        </p:nvSpPr>
        <p:spPr>
          <a:xfrm>
            <a:off x="3743666" y="4183978"/>
            <a:ext cx="113451" cy="1283308"/>
          </a:xfrm>
          <a:prstGeom prst="roundRect">
            <a:avLst/>
          </a:prstGeom>
          <a:solidFill>
            <a:srgbClr val="00B0F0"/>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Rounded Corners 46">
            <a:extLst>
              <a:ext uri="{FF2B5EF4-FFF2-40B4-BE49-F238E27FC236}">
                <a16:creationId xmlns:a16="http://schemas.microsoft.com/office/drawing/2014/main" id="{91EE99F6-3D8C-44FE-BE31-543D0274651B}"/>
              </a:ext>
            </a:extLst>
          </p:cNvPr>
          <p:cNvSpPr/>
          <p:nvPr/>
        </p:nvSpPr>
        <p:spPr>
          <a:xfrm>
            <a:off x="3743666" y="2836304"/>
            <a:ext cx="113451" cy="626508"/>
          </a:xfrm>
          <a:prstGeom prst="roundRect">
            <a:avLst/>
          </a:prstGeom>
          <a:solidFill>
            <a:srgbClr val="00B0F0"/>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Rounded Corners 47">
            <a:extLst>
              <a:ext uri="{FF2B5EF4-FFF2-40B4-BE49-F238E27FC236}">
                <a16:creationId xmlns:a16="http://schemas.microsoft.com/office/drawing/2014/main" id="{61718758-20F1-453E-B453-B286B94A7A58}"/>
              </a:ext>
            </a:extLst>
          </p:cNvPr>
          <p:cNvSpPr/>
          <p:nvPr/>
        </p:nvSpPr>
        <p:spPr>
          <a:xfrm>
            <a:off x="6284628" y="2226970"/>
            <a:ext cx="113451" cy="1283308"/>
          </a:xfrm>
          <a:prstGeom prst="round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Rounded Corners 48">
            <a:extLst>
              <a:ext uri="{FF2B5EF4-FFF2-40B4-BE49-F238E27FC236}">
                <a16:creationId xmlns:a16="http://schemas.microsoft.com/office/drawing/2014/main" id="{065087A5-5B64-4D86-87ED-44BC2A2F9155}"/>
              </a:ext>
            </a:extLst>
          </p:cNvPr>
          <p:cNvSpPr/>
          <p:nvPr/>
        </p:nvSpPr>
        <p:spPr>
          <a:xfrm>
            <a:off x="6931097" y="3362016"/>
            <a:ext cx="113451" cy="1819928"/>
          </a:xfrm>
          <a:prstGeom prst="roundRect">
            <a:avLst/>
          </a:prstGeom>
          <a:solidFill>
            <a:schemeClr val="tx2">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Rectangle: Rounded Corners 49">
            <a:extLst>
              <a:ext uri="{FF2B5EF4-FFF2-40B4-BE49-F238E27FC236}">
                <a16:creationId xmlns:a16="http://schemas.microsoft.com/office/drawing/2014/main" id="{B68E3F5D-D95D-4517-8B1D-03A50689EC06}"/>
              </a:ext>
            </a:extLst>
          </p:cNvPr>
          <p:cNvSpPr/>
          <p:nvPr/>
        </p:nvSpPr>
        <p:spPr>
          <a:xfrm>
            <a:off x="9841868" y="2867099"/>
            <a:ext cx="113451" cy="2894987"/>
          </a:xfrm>
          <a:prstGeom prst="roundRect">
            <a:avLst/>
          </a:prstGeom>
          <a:solidFill>
            <a:schemeClr val="tx2">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2" name="Rectangle: Rounded Corners 91">
            <a:extLst>
              <a:ext uri="{FF2B5EF4-FFF2-40B4-BE49-F238E27FC236}">
                <a16:creationId xmlns:a16="http://schemas.microsoft.com/office/drawing/2014/main" id="{40B2F09A-87E7-4777-A2BF-F9071D8AA4BF}"/>
              </a:ext>
            </a:extLst>
          </p:cNvPr>
          <p:cNvSpPr/>
          <p:nvPr/>
        </p:nvSpPr>
        <p:spPr>
          <a:xfrm>
            <a:off x="2885333" y="1574800"/>
            <a:ext cx="1904604" cy="28267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Sanitation</a:t>
            </a:r>
          </a:p>
        </p:txBody>
      </p:sp>
      <p:sp>
        <p:nvSpPr>
          <p:cNvPr id="93" name="Rectangle: Rounded Corners 92">
            <a:extLst>
              <a:ext uri="{FF2B5EF4-FFF2-40B4-BE49-F238E27FC236}">
                <a16:creationId xmlns:a16="http://schemas.microsoft.com/office/drawing/2014/main" id="{983CAB4C-80CB-43ED-8237-22B84BC9A714}"/>
              </a:ext>
            </a:extLst>
          </p:cNvPr>
          <p:cNvSpPr/>
          <p:nvPr/>
        </p:nvSpPr>
        <p:spPr>
          <a:xfrm>
            <a:off x="5332326" y="1574800"/>
            <a:ext cx="1904604" cy="282678"/>
          </a:xfrm>
          <a:prstGeom prst="roundRect">
            <a:avLst/>
          </a:prstGeom>
          <a:solidFill>
            <a:schemeClr val="accent5">
              <a:lumMod val="40000"/>
              <a:lumOff val="6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Safe Water Supply</a:t>
            </a:r>
          </a:p>
        </p:txBody>
      </p:sp>
      <p:sp>
        <p:nvSpPr>
          <p:cNvPr id="94" name="Rectangle: Rounded Corners 93">
            <a:extLst>
              <a:ext uri="{FF2B5EF4-FFF2-40B4-BE49-F238E27FC236}">
                <a16:creationId xmlns:a16="http://schemas.microsoft.com/office/drawing/2014/main" id="{C52FB790-BA98-430D-A9F4-21039B0681CD}"/>
              </a:ext>
            </a:extLst>
          </p:cNvPr>
          <p:cNvSpPr/>
          <p:nvPr/>
        </p:nvSpPr>
        <p:spPr>
          <a:xfrm>
            <a:off x="7937265" y="1574800"/>
            <a:ext cx="1904604" cy="282678"/>
          </a:xfrm>
          <a:prstGeom prst="roundRect">
            <a:avLst/>
          </a:prstGeom>
          <a:solidFill>
            <a:schemeClr val="tx2">
              <a:lumMod val="40000"/>
              <a:lumOff val="60000"/>
            </a:schemeClr>
          </a:solidFill>
          <a:ln>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dirty="0"/>
              <a:t>Hand Hygiene</a:t>
            </a:r>
          </a:p>
        </p:txBody>
      </p:sp>
      <p:cxnSp>
        <p:nvCxnSpPr>
          <p:cNvPr id="96" name="Straight Connector 95">
            <a:extLst>
              <a:ext uri="{FF2B5EF4-FFF2-40B4-BE49-F238E27FC236}">
                <a16:creationId xmlns:a16="http://schemas.microsoft.com/office/drawing/2014/main" id="{0A798798-E2B4-4A71-B3C0-4826C51AA2B6}"/>
              </a:ext>
            </a:extLst>
          </p:cNvPr>
          <p:cNvCxnSpPr>
            <a:cxnSpLocks/>
            <a:stCxn id="92" idx="2"/>
            <a:endCxn id="47" idx="0"/>
          </p:cNvCxnSpPr>
          <p:nvPr/>
        </p:nvCxnSpPr>
        <p:spPr>
          <a:xfrm flipH="1">
            <a:off x="3800392" y="1857478"/>
            <a:ext cx="37244" cy="978826"/>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97" name="Straight Connector 96">
            <a:extLst>
              <a:ext uri="{FF2B5EF4-FFF2-40B4-BE49-F238E27FC236}">
                <a16:creationId xmlns:a16="http://schemas.microsoft.com/office/drawing/2014/main" id="{4E2D5E29-9E6F-4179-8C5B-351C2FEF85C8}"/>
              </a:ext>
            </a:extLst>
          </p:cNvPr>
          <p:cNvCxnSpPr>
            <a:cxnSpLocks/>
            <a:endCxn id="46" idx="0"/>
          </p:cNvCxnSpPr>
          <p:nvPr/>
        </p:nvCxnSpPr>
        <p:spPr>
          <a:xfrm>
            <a:off x="3139659" y="1866857"/>
            <a:ext cx="660733" cy="2317121"/>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0" name="Straight Connector 99">
            <a:extLst>
              <a:ext uri="{FF2B5EF4-FFF2-40B4-BE49-F238E27FC236}">
                <a16:creationId xmlns:a16="http://schemas.microsoft.com/office/drawing/2014/main" id="{0E5F828A-2804-423B-9C29-BBFF4B7525E9}"/>
              </a:ext>
            </a:extLst>
          </p:cNvPr>
          <p:cNvCxnSpPr>
            <a:cxnSpLocks/>
            <a:stCxn id="93" idx="2"/>
            <a:endCxn id="48" idx="0"/>
          </p:cNvCxnSpPr>
          <p:nvPr/>
        </p:nvCxnSpPr>
        <p:spPr>
          <a:xfrm>
            <a:off x="6284628" y="1857478"/>
            <a:ext cx="56726" cy="369492"/>
          </a:xfrm>
          <a:prstGeom prst="line">
            <a:avLst/>
          </a:prstGeom>
          <a:ln w="9525" cap="flat" cmpd="sng" algn="ctr">
            <a:solidFill>
              <a:srgbClr val="92D05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2" name="Straight Connector 101">
            <a:extLst>
              <a:ext uri="{FF2B5EF4-FFF2-40B4-BE49-F238E27FC236}">
                <a16:creationId xmlns:a16="http://schemas.microsoft.com/office/drawing/2014/main" id="{92DD4F3E-923B-4059-AE08-8D4003C3E26E}"/>
              </a:ext>
            </a:extLst>
          </p:cNvPr>
          <p:cNvCxnSpPr>
            <a:cxnSpLocks/>
            <a:endCxn id="49" idx="0"/>
          </p:cNvCxnSpPr>
          <p:nvPr/>
        </p:nvCxnSpPr>
        <p:spPr>
          <a:xfrm flipH="1">
            <a:off x="6987823" y="1866857"/>
            <a:ext cx="1916635" cy="1495159"/>
          </a:xfrm>
          <a:prstGeom prst="line">
            <a:avLst/>
          </a:prstGeom>
          <a:ln w="9525" cap="flat" cmpd="sng" algn="ctr">
            <a:solidFill>
              <a:srgbClr val="92D05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cxnSp>
        <p:nvCxnSpPr>
          <p:cNvPr id="104" name="Straight Connector 103">
            <a:extLst>
              <a:ext uri="{FF2B5EF4-FFF2-40B4-BE49-F238E27FC236}">
                <a16:creationId xmlns:a16="http://schemas.microsoft.com/office/drawing/2014/main" id="{1B63E507-B572-4DDB-B478-34C60F12D4E0}"/>
              </a:ext>
            </a:extLst>
          </p:cNvPr>
          <p:cNvCxnSpPr>
            <a:cxnSpLocks/>
            <a:stCxn id="94" idx="2"/>
            <a:endCxn id="50" idx="0"/>
          </p:cNvCxnSpPr>
          <p:nvPr/>
        </p:nvCxnSpPr>
        <p:spPr>
          <a:xfrm>
            <a:off x="8889567" y="1857478"/>
            <a:ext cx="1009027" cy="1009621"/>
          </a:xfrm>
          <a:prstGeom prst="line">
            <a:avLst/>
          </a:prstGeom>
          <a:ln w="9525" cap="flat" cmpd="sng" algn="ctr">
            <a:solidFill>
              <a:srgbClr val="92D050"/>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
        <p:nvSpPr>
          <p:cNvPr id="238" name="TextBox 237">
            <a:extLst>
              <a:ext uri="{FF2B5EF4-FFF2-40B4-BE49-F238E27FC236}">
                <a16:creationId xmlns:a16="http://schemas.microsoft.com/office/drawing/2014/main" id="{84E65A69-7DAA-41E6-A003-90B9EE2CDF1F}"/>
              </a:ext>
            </a:extLst>
          </p:cNvPr>
          <p:cNvSpPr txBox="1"/>
          <p:nvPr/>
        </p:nvSpPr>
        <p:spPr>
          <a:xfrm>
            <a:off x="1130300" y="1054100"/>
            <a:ext cx="3124436" cy="584775"/>
          </a:xfrm>
          <a:prstGeom prst="rect">
            <a:avLst/>
          </a:prstGeom>
          <a:noFill/>
        </p:spPr>
        <p:txBody>
          <a:bodyPr wrap="square" rtlCol="0">
            <a:spAutoFit/>
          </a:bodyPr>
          <a:lstStyle/>
          <a:p>
            <a:r>
              <a:rPr lang="en-US" sz="3200" dirty="0">
                <a:solidFill>
                  <a:srgbClr val="00B050"/>
                </a:solidFill>
              </a:rPr>
              <a:t>F Diagram</a:t>
            </a:r>
          </a:p>
        </p:txBody>
      </p:sp>
    </p:spTree>
    <p:extLst>
      <p:ext uri="{BB962C8B-B14F-4D97-AF65-F5344CB8AC3E}">
        <p14:creationId xmlns:p14="http://schemas.microsoft.com/office/powerpoint/2010/main" val="23756385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9"/>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2"/>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14"/>
                                        </p:tgtEl>
                                        <p:attrNameLst>
                                          <p:attrName>style.visibility</p:attrName>
                                        </p:attrNameLst>
                                      </p:cBhvr>
                                      <p:to>
                                        <p:strVal val="visible"/>
                                      </p:to>
                                    </p:set>
                                    <p:animEffect transition="in" filter="fade">
                                      <p:cBhvr>
                                        <p:cTn id="23" dur="1000"/>
                                        <p:tgtEl>
                                          <p:spTgt spid="14"/>
                                        </p:tgtEl>
                                      </p:cBhvr>
                                    </p:animEffect>
                                    <p:anim calcmode="lin" valueType="num">
                                      <p:cBhvr>
                                        <p:cTn id="24" dur="1000" fill="hold"/>
                                        <p:tgtEl>
                                          <p:spTgt spid="14"/>
                                        </p:tgtEl>
                                        <p:attrNameLst>
                                          <p:attrName>ppt_x</p:attrName>
                                        </p:attrNameLst>
                                      </p:cBhvr>
                                      <p:tavLst>
                                        <p:tav tm="0">
                                          <p:val>
                                            <p:strVal val="#ppt_x"/>
                                          </p:val>
                                        </p:tav>
                                        <p:tav tm="100000">
                                          <p:val>
                                            <p:strVal val="#ppt_x"/>
                                          </p:val>
                                        </p:tav>
                                      </p:tavLst>
                                    </p:anim>
                                    <p:anim calcmode="lin" valueType="num">
                                      <p:cBhvr>
                                        <p:cTn id="25" dur="1000" fill="hold"/>
                                        <p:tgtEl>
                                          <p:spTgt spid="14"/>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1000" fill="hold"/>
                                        <p:tgtEl>
                                          <p:spTgt spid="18"/>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1000"/>
                                        <p:tgtEl>
                                          <p:spTgt spid="16"/>
                                        </p:tgtEl>
                                      </p:cBhvr>
                                    </p:animEffect>
                                    <p:anim calcmode="lin" valueType="num">
                                      <p:cBhvr>
                                        <p:cTn id="39" dur="1000" fill="hold"/>
                                        <p:tgtEl>
                                          <p:spTgt spid="16"/>
                                        </p:tgtEl>
                                        <p:attrNameLst>
                                          <p:attrName>ppt_x</p:attrName>
                                        </p:attrNameLst>
                                      </p:cBhvr>
                                      <p:tavLst>
                                        <p:tav tm="0">
                                          <p:val>
                                            <p:strVal val="#ppt_x"/>
                                          </p:val>
                                        </p:tav>
                                        <p:tav tm="100000">
                                          <p:val>
                                            <p:strVal val="#ppt_x"/>
                                          </p:val>
                                        </p:tav>
                                      </p:tavLst>
                                    </p:anim>
                                    <p:anim calcmode="lin" valueType="num">
                                      <p:cBhvr>
                                        <p:cTn id="40" dur="1000" fill="hold"/>
                                        <p:tgtEl>
                                          <p:spTgt spid="16"/>
                                        </p:tgtEl>
                                        <p:attrNameLst>
                                          <p:attrName>ppt_y</p:attrName>
                                        </p:attrNameLst>
                                      </p:cBhvr>
                                      <p:tavLst>
                                        <p:tav tm="0">
                                          <p:val>
                                            <p:strVal val="#ppt_y+.1"/>
                                          </p:val>
                                        </p:tav>
                                        <p:tav tm="100000">
                                          <p:val>
                                            <p:strVal val="#ppt_y"/>
                                          </p:val>
                                        </p:tav>
                                      </p:tavLst>
                                    </p:anim>
                                  </p:childTnLst>
                                </p:cTn>
                              </p:par>
                              <p:par>
                                <p:cTn id="41" presetID="42" presetClass="entr" presetSubtype="0" fill="hold"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43"/>
                                        </p:tgtEl>
                                        <p:attrNameLst>
                                          <p:attrName>style.visibility</p:attrName>
                                        </p:attrNameLst>
                                      </p:cBhvr>
                                      <p:to>
                                        <p:strVal val="visible"/>
                                      </p:to>
                                    </p:set>
                                    <p:animEffect transition="in" filter="fade">
                                      <p:cBhvr>
                                        <p:cTn id="48" dur="1000"/>
                                        <p:tgtEl>
                                          <p:spTgt spid="43"/>
                                        </p:tgtEl>
                                      </p:cBhvr>
                                    </p:animEffect>
                                    <p:anim calcmode="lin" valueType="num">
                                      <p:cBhvr>
                                        <p:cTn id="49" dur="1000" fill="hold"/>
                                        <p:tgtEl>
                                          <p:spTgt spid="43"/>
                                        </p:tgtEl>
                                        <p:attrNameLst>
                                          <p:attrName>ppt_x</p:attrName>
                                        </p:attrNameLst>
                                      </p:cBhvr>
                                      <p:tavLst>
                                        <p:tav tm="0">
                                          <p:val>
                                            <p:strVal val="#ppt_x"/>
                                          </p:val>
                                        </p:tav>
                                        <p:tav tm="100000">
                                          <p:val>
                                            <p:strVal val="#ppt_x"/>
                                          </p:val>
                                        </p:tav>
                                      </p:tavLst>
                                    </p:anim>
                                    <p:anim calcmode="lin" valueType="num">
                                      <p:cBhvr>
                                        <p:cTn id="50" dur="1000" fill="hold"/>
                                        <p:tgtEl>
                                          <p:spTgt spid="43"/>
                                        </p:tgtEl>
                                        <p:attrNameLst>
                                          <p:attrName>ppt_y</p:attrName>
                                        </p:attrNameLst>
                                      </p:cBhvr>
                                      <p:tavLst>
                                        <p:tav tm="0">
                                          <p:val>
                                            <p:strVal val="#ppt_y+.1"/>
                                          </p:val>
                                        </p:tav>
                                        <p:tav tm="100000">
                                          <p:val>
                                            <p:strVal val="#ppt_y"/>
                                          </p:val>
                                        </p:tav>
                                      </p:tavLst>
                                    </p:anim>
                                  </p:childTnLst>
                                </p:cTn>
                              </p:par>
                              <p:par>
                                <p:cTn id="51" presetID="42" presetClass="entr" presetSubtype="0" fill="hold"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fade">
                                      <p:cBhvr>
                                        <p:cTn id="53" dur="1000"/>
                                        <p:tgtEl>
                                          <p:spTgt spid="39"/>
                                        </p:tgtEl>
                                      </p:cBhvr>
                                    </p:animEffect>
                                    <p:anim calcmode="lin" valueType="num">
                                      <p:cBhvr>
                                        <p:cTn id="54" dur="1000" fill="hold"/>
                                        <p:tgtEl>
                                          <p:spTgt spid="39"/>
                                        </p:tgtEl>
                                        <p:attrNameLst>
                                          <p:attrName>ppt_x</p:attrName>
                                        </p:attrNameLst>
                                      </p:cBhvr>
                                      <p:tavLst>
                                        <p:tav tm="0">
                                          <p:val>
                                            <p:strVal val="#ppt_x"/>
                                          </p:val>
                                        </p:tav>
                                        <p:tav tm="100000">
                                          <p:val>
                                            <p:strVal val="#ppt_x"/>
                                          </p:val>
                                        </p:tav>
                                      </p:tavLst>
                                    </p:anim>
                                    <p:anim calcmode="lin" valueType="num">
                                      <p:cBhvr>
                                        <p:cTn id="55" dur="1000" fill="hold"/>
                                        <p:tgtEl>
                                          <p:spTgt spid="39"/>
                                        </p:tgtEl>
                                        <p:attrNameLst>
                                          <p:attrName>ppt_y</p:attrName>
                                        </p:attrNameLst>
                                      </p:cBhvr>
                                      <p:tavLst>
                                        <p:tav tm="0">
                                          <p:val>
                                            <p:strVal val="#ppt_y+.1"/>
                                          </p:val>
                                        </p:tav>
                                        <p:tav tm="100000">
                                          <p:val>
                                            <p:strVal val="#ppt_y"/>
                                          </p:val>
                                        </p:tav>
                                      </p:tavLst>
                                    </p:anim>
                                  </p:childTnLst>
                                </p:cTn>
                              </p:par>
                              <p:par>
                                <p:cTn id="56" presetID="42" presetClass="entr" presetSubtype="0" fill="hold" nodeType="with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fade">
                                      <p:cBhvr>
                                        <p:cTn id="58" dur="1000"/>
                                        <p:tgtEl>
                                          <p:spTgt spid="36"/>
                                        </p:tgtEl>
                                      </p:cBhvr>
                                    </p:animEffect>
                                    <p:anim calcmode="lin" valueType="num">
                                      <p:cBhvr>
                                        <p:cTn id="59" dur="1000" fill="hold"/>
                                        <p:tgtEl>
                                          <p:spTgt spid="36"/>
                                        </p:tgtEl>
                                        <p:attrNameLst>
                                          <p:attrName>ppt_x</p:attrName>
                                        </p:attrNameLst>
                                      </p:cBhvr>
                                      <p:tavLst>
                                        <p:tav tm="0">
                                          <p:val>
                                            <p:strVal val="#ppt_x"/>
                                          </p:val>
                                        </p:tav>
                                        <p:tav tm="100000">
                                          <p:val>
                                            <p:strVal val="#ppt_x"/>
                                          </p:val>
                                        </p:tav>
                                      </p:tavLst>
                                    </p:anim>
                                    <p:anim calcmode="lin" valueType="num">
                                      <p:cBhvr>
                                        <p:cTn id="60" dur="1000" fill="hold"/>
                                        <p:tgtEl>
                                          <p:spTgt spid="36"/>
                                        </p:tgtEl>
                                        <p:attrNameLst>
                                          <p:attrName>ppt_y</p:attrName>
                                        </p:attrNameLst>
                                      </p:cBhvr>
                                      <p:tavLst>
                                        <p:tav tm="0">
                                          <p:val>
                                            <p:strVal val="#ppt_y+.1"/>
                                          </p:val>
                                        </p:tav>
                                        <p:tav tm="100000">
                                          <p:val>
                                            <p:strVal val="#ppt_y"/>
                                          </p:val>
                                        </p:tav>
                                      </p:tavLst>
                                    </p:anim>
                                  </p:childTnLst>
                                </p:cTn>
                              </p:par>
                              <p:par>
                                <p:cTn id="61" presetID="42" presetClass="entr" presetSubtype="0" fill="hold" nodeType="withEffect">
                                  <p:stCondLst>
                                    <p:cond delay="0"/>
                                  </p:stCondLst>
                                  <p:childTnLst>
                                    <p:set>
                                      <p:cBhvr>
                                        <p:cTn id="62" dur="1" fill="hold">
                                          <p:stCondLst>
                                            <p:cond delay="0"/>
                                          </p:stCondLst>
                                        </p:cTn>
                                        <p:tgtEl>
                                          <p:spTgt spid="34"/>
                                        </p:tgtEl>
                                        <p:attrNameLst>
                                          <p:attrName>style.visibility</p:attrName>
                                        </p:attrNameLst>
                                      </p:cBhvr>
                                      <p:to>
                                        <p:strVal val="visible"/>
                                      </p:to>
                                    </p:set>
                                    <p:animEffect transition="in" filter="fade">
                                      <p:cBhvr>
                                        <p:cTn id="63" dur="1000"/>
                                        <p:tgtEl>
                                          <p:spTgt spid="34"/>
                                        </p:tgtEl>
                                      </p:cBhvr>
                                    </p:animEffect>
                                    <p:anim calcmode="lin" valueType="num">
                                      <p:cBhvr>
                                        <p:cTn id="64" dur="1000" fill="hold"/>
                                        <p:tgtEl>
                                          <p:spTgt spid="34"/>
                                        </p:tgtEl>
                                        <p:attrNameLst>
                                          <p:attrName>ppt_x</p:attrName>
                                        </p:attrNameLst>
                                      </p:cBhvr>
                                      <p:tavLst>
                                        <p:tav tm="0">
                                          <p:val>
                                            <p:strVal val="#ppt_x"/>
                                          </p:val>
                                        </p:tav>
                                        <p:tav tm="100000">
                                          <p:val>
                                            <p:strVal val="#ppt_x"/>
                                          </p:val>
                                        </p:tav>
                                      </p:tavLst>
                                    </p:anim>
                                    <p:anim calcmode="lin" valueType="num">
                                      <p:cBhvr>
                                        <p:cTn id="65" dur="1000" fill="hold"/>
                                        <p:tgtEl>
                                          <p:spTgt spid="34"/>
                                        </p:tgtEl>
                                        <p:attrNameLst>
                                          <p:attrName>ppt_y</p:attrName>
                                        </p:attrNameLst>
                                      </p:cBhvr>
                                      <p:tavLst>
                                        <p:tav tm="0">
                                          <p:val>
                                            <p:strVal val="#ppt_y+.1"/>
                                          </p:val>
                                        </p:tav>
                                        <p:tav tm="100000">
                                          <p:val>
                                            <p:strVal val="#ppt_y"/>
                                          </p:val>
                                        </p:tav>
                                      </p:tavLst>
                                    </p:anim>
                                  </p:childTnLst>
                                </p:cTn>
                              </p:par>
                              <p:par>
                                <p:cTn id="66" presetID="42" presetClass="entr" presetSubtype="0" fill="hold" nodeType="with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1000"/>
                                        <p:tgtEl>
                                          <p:spTgt spid="25"/>
                                        </p:tgtEl>
                                      </p:cBhvr>
                                    </p:animEffect>
                                    <p:anim calcmode="lin" valueType="num">
                                      <p:cBhvr>
                                        <p:cTn id="69" dur="1000" fill="hold"/>
                                        <p:tgtEl>
                                          <p:spTgt spid="25"/>
                                        </p:tgtEl>
                                        <p:attrNameLst>
                                          <p:attrName>ppt_x</p:attrName>
                                        </p:attrNameLst>
                                      </p:cBhvr>
                                      <p:tavLst>
                                        <p:tav tm="0">
                                          <p:val>
                                            <p:strVal val="#ppt_x"/>
                                          </p:val>
                                        </p:tav>
                                        <p:tav tm="100000">
                                          <p:val>
                                            <p:strVal val="#ppt_x"/>
                                          </p:val>
                                        </p:tav>
                                      </p:tavLst>
                                    </p:anim>
                                    <p:anim calcmode="lin" valueType="num">
                                      <p:cBhvr>
                                        <p:cTn id="70" dur="1000" fill="hold"/>
                                        <p:tgtEl>
                                          <p:spTgt spid="25"/>
                                        </p:tgtEl>
                                        <p:attrNameLst>
                                          <p:attrName>ppt_y</p:attrName>
                                        </p:attrNameLst>
                                      </p:cBhvr>
                                      <p:tavLst>
                                        <p:tav tm="0">
                                          <p:val>
                                            <p:strVal val="#ppt_y+.1"/>
                                          </p:val>
                                        </p:tav>
                                        <p:tav tm="100000">
                                          <p:val>
                                            <p:strVal val="#ppt_y"/>
                                          </p:val>
                                        </p:tav>
                                      </p:tavLst>
                                    </p:anim>
                                  </p:childTnLst>
                                </p:cTn>
                              </p:par>
                              <p:par>
                                <p:cTn id="71" presetID="42" presetClass="entr" presetSubtype="0" fill="hold" nodeType="withEffect">
                                  <p:stCondLst>
                                    <p:cond delay="0"/>
                                  </p:stCondLst>
                                  <p:childTnLst>
                                    <p:set>
                                      <p:cBhvr>
                                        <p:cTn id="72" dur="1" fill="hold">
                                          <p:stCondLst>
                                            <p:cond delay="0"/>
                                          </p:stCondLst>
                                        </p:cTn>
                                        <p:tgtEl>
                                          <p:spTgt spid="27"/>
                                        </p:tgtEl>
                                        <p:attrNameLst>
                                          <p:attrName>style.visibility</p:attrName>
                                        </p:attrNameLst>
                                      </p:cBhvr>
                                      <p:to>
                                        <p:strVal val="visible"/>
                                      </p:to>
                                    </p:set>
                                    <p:animEffect transition="in" filter="fade">
                                      <p:cBhvr>
                                        <p:cTn id="73" dur="1000"/>
                                        <p:tgtEl>
                                          <p:spTgt spid="27"/>
                                        </p:tgtEl>
                                      </p:cBhvr>
                                    </p:animEffect>
                                    <p:anim calcmode="lin" valueType="num">
                                      <p:cBhvr>
                                        <p:cTn id="74" dur="1000" fill="hold"/>
                                        <p:tgtEl>
                                          <p:spTgt spid="27"/>
                                        </p:tgtEl>
                                        <p:attrNameLst>
                                          <p:attrName>ppt_x</p:attrName>
                                        </p:attrNameLst>
                                      </p:cBhvr>
                                      <p:tavLst>
                                        <p:tav tm="0">
                                          <p:val>
                                            <p:strVal val="#ppt_x"/>
                                          </p:val>
                                        </p:tav>
                                        <p:tav tm="100000">
                                          <p:val>
                                            <p:strVal val="#ppt_x"/>
                                          </p:val>
                                        </p:tav>
                                      </p:tavLst>
                                    </p:anim>
                                    <p:anim calcmode="lin" valueType="num">
                                      <p:cBhvr>
                                        <p:cTn id="75" dur="1000" fill="hold"/>
                                        <p:tgtEl>
                                          <p:spTgt spid="27"/>
                                        </p:tgtEl>
                                        <p:attrNameLst>
                                          <p:attrName>ppt_y</p:attrName>
                                        </p:attrNameLst>
                                      </p:cBhvr>
                                      <p:tavLst>
                                        <p:tav tm="0">
                                          <p:val>
                                            <p:strVal val="#ppt_y+.1"/>
                                          </p:val>
                                        </p:tav>
                                        <p:tav tm="100000">
                                          <p:val>
                                            <p:strVal val="#ppt_y"/>
                                          </p:val>
                                        </p:tav>
                                      </p:tavLst>
                                    </p:anim>
                                  </p:childTnLst>
                                </p:cTn>
                              </p:par>
                              <p:par>
                                <p:cTn id="76" presetID="42" presetClass="entr" presetSubtype="0" fill="hold" nodeType="withEffect">
                                  <p:stCondLst>
                                    <p:cond delay="0"/>
                                  </p:stCondLst>
                                  <p:childTnLst>
                                    <p:set>
                                      <p:cBhvr>
                                        <p:cTn id="77" dur="1" fill="hold">
                                          <p:stCondLst>
                                            <p:cond delay="0"/>
                                          </p:stCondLst>
                                        </p:cTn>
                                        <p:tgtEl>
                                          <p:spTgt spid="31"/>
                                        </p:tgtEl>
                                        <p:attrNameLst>
                                          <p:attrName>style.visibility</p:attrName>
                                        </p:attrNameLst>
                                      </p:cBhvr>
                                      <p:to>
                                        <p:strVal val="visible"/>
                                      </p:to>
                                    </p:set>
                                    <p:animEffect transition="in" filter="fade">
                                      <p:cBhvr>
                                        <p:cTn id="78" dur="1000"/>
                                        <p:tgtEl>
                                          <p:spTgt spid="31"/>
                                        </p:tgtEl>
                                      </p:cBhvr>
                                    </p:animEffect>
                                    <p:anim calcmode="lin" valueType="num">
                                      <p:cBhvr>
                                        <p:cTn id="79" dur="1000" fill="hold"/>
                                        <p:tgtEl>
                                          <p:spTgt spid="31"/>
                                        </p:tgtEl>
                                        <p:attrNameLst>
                                          <p:attrName>ppt_x</p:attrName>
                                        </p:attrNameLst>
                                      </p:cBhvr>
                                      <p:tavLst>
                                        <p:tav tm="0">
                                          <p:val>
                                            <p:strVal val="#ppt_x"/>
                                          </p:val>
                                        </p:tav>
                                        <p:tav tm="100000">
                                          <p:val>
                                            <p:strVal val="#ppt_x"/>
                                          </p:val>
                                        </p:tav>
                                      </p:tavLst>
                                    </p:anim>
                                    <p:anim calcmode="lin" valueType="num">
                                      <p:cBhvr>
                                        <p:cTn id="80" dur="1000" fill="hold"/>
                                        <p:tgtEl>
                                          <p:spTgt spid="31"/>
                                        </p:tgtEl>
                                        <p:attrNameLst>
                                          <p:attrName>ppt_y</p:attrName>
                                        </p:attrNameLst>
                                      </p:cBhvr>
                                      <p:tavLst>
                                        <p:tav tm="0">
                                          <p:val>
                                            <p:strVal val="#ppt_y+.1"/>
                                          </p:val>
                                        </p:tav>
                                        <p:tav tm="100000">
                                          <p:val>
                                            <p:strVal val="#ppt_y"/>
                                          </p:val>
                                        </p:tav>
                                      </p:tavLst>
                                    </p:anim>
                                  </p:childTnLst>
                                </p:cTn>
                              </p:par>
                              <p:par>
                                <p:cTn id="81" presetID="42" presetClass="entr" presetSubtype="0" fill="hold" nodeType="withEffect">
                                  <p:stCondLst>
                                    <p:cond delay="0"/>
                                  </p:stCondLst>
                                  <p:childTnLst>
                                    <p:set>
                                      <p:cBhvr>
                                        <p:cTn id="82" dur="1" fill="hold">
                                          <p:stCondLst>
                                            <p:cond delay="0"/>
                                          </p:stCondLst>
                                        </p:cTn>
                                        <p:tgtEl>
                                          <p:spTgt spid="22"/>
                                        </p:tgtEl>
                                        <p:attrNameLst>
                                          <p:attrName>style.visibility</p:attrName>
                                        </p:attrNameLst>
                                      </p:cBhvr>
                                      <p:to>
                                        <p:strVal val="visible"/>
                                      </p:to>
                                    </p:set>
                                    <p:animEffect transition="in" filter="fade">
                                      <p:cBhvr>
                                        <p:cTn id="83" dur="1000"/>
                                        <p:tgtEl>
                                          <p:spTgt spid="22"/>
                                        </p:tgtEl>
                                      </p:cBhvr>
                                    </p:animEffect>
                                    <p:anim calcmode="lin" valueType="num">
                                      <p:cBhvr>
                                        <p:cTn id="84" dur="1000" fill="hold"/>
                                        <p:tgtEl>
                                          <p:spTgt spid="22"/>
                                        </p:tgtEl>
                                        <p:attrNameLst>
                                          <p:attrName>ppt_x</p:attrName>
                                        </p:attrNameLst>
                                      </p:cBhvr>
                                      <p:tavLst>
                                        <p:tav tm="0">
                                          <p:val>
                                            <p:strVal val="#ppt_x"/>
                                          </p:val>
                                        </p:tav>
                                        <p:tav tm="100000">
                                          <p:val>
                                            <p:strVal val="#ppt_x"/>
                                          </p:val>
                                        </p:tav>
                                      </p:tavLst>
                                    </p:anim>
                                    <p:anim calcmode="lin" valueType="num">
                                      <p:cBhvr>
                                        <p:cTn id="85"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par>
                    <p:cTn id="86" fill="hold">
                      <p:stCondLst>
                        <p:cond delay="indefinite"/>
                      </p:stCondLst>
                      <p:childTnLst>
                        <p:par>
                          <p:cTn id="87" fill="hold">
                            <p:stCondLst>
                              <p:cond delay="0"/>
                            </p:stCondLst>
                            <p:childTnLst>
                              <p:par>
                                <p:cTn id="88" presetID="2" presetClass="entr" presetSubtype="1" fill="hold" grpId="0" nodeType="clickEffect">
                                  <p:stCondLst>
                                    <p:cond delay="0"/>
                                  </p:stCondLst>
                                  <p:childTnLst>
                                    <p:set>
                                      <p:cBhvr>
                                        <p:cTn id="89" dur="1" fill="hold">
                                          <p:stCondLst>
                                            <p:cond delay="0"/>
                                          </p:stCondLst>
                                        </p:cTn>
                                        <p:tgtEl>
                                          <p:spTgt spid="92"/>
                                        </p:tgtEl>
                                        <p:attrNameLst>
                                          <p:attrName>style.visibility</p:attrName>
                                        </p:attrNameLst>
                                      </p:cBhvr>
                                      <p:to>
                                        <p:strVal val="visible"/>
                                      </p:to>
                                    </p:set>
                                    <p:anim calcmode="lin" valueType="num">
                                      <p:cBhvr additive="base">
                                        <p:cTn id="90" dur="500" fill="hold"/>
                                        <p:tgtEl>
                                          <p:spTgt spid="92"/>
                                        </p:tgtEl>
                                        <p:attrNameLst>
                                          <p:attrName>ppt_x</p:attrName>
                                        </p:attrNameLst>
                                      </p:cBhvr>
                                      <p:tavLst>
                                        <p:tav tm="0">
                                          <p:val>
                                            <p:strVal val="#ppt_x"/>
                                          </p:val>
                                        </p:tav>
                                        <p:tav tm="100000">
                                          <p:val>
                                            <p:strVal val="#ppt_x"/>
                                          </p:val>
                                        </p:tav>
                                      </p:tavLst>
                                    </p:anim>
                                    <p:anim calcmode="lin" valueType="num">
                                      <p:cBhvr additive="base">
                                        <p:cTn id="91" dur="500" fill="hold"/>
                                        <p:tgtEl>
                                          <p:spTgt spid="92"/>
                                        </p:tgtEl>
                                        <p:attrNameLst>
                                          <p:attrName>ppt_y</p:attrName>
                                        </p:attrNameLst>
                                      </p:cBhvr>
                                      <p:tavLst>
                                        <p:tav tm="0">
                                          <p:val>
                                            <p:strVal val="0-#ppt_h/2"/>
                                          </p:val>
                                        </p:tav>
                                        <p:tav tm="100000">
                                          <p:val>
                                            <p:strVal val="#ppt_y"/>
                                          </p:val>
                                        </p:tav>
                                      </p:tavLst>
                                    </p:anim>
                                  </p:childTnLst>
                                </p:cTn>
                              </p:par>
                              <p:par>
                                <p:cTn id="92" presetID="2" presetClass="entr" presetSubtype="1" fill="hold" nodeType="withEffect">
                                  <p:stCondLst>
                                    <p:cond delay="0"/>
                                  </p:stCondLst>
                                  <p:childTnLst>
                                    <p:set>
                                      <p:cBhvr>
                                        <p:cTn id="93" dur="1" fill="hold">
                                          <p:stCondLst>
                                            <p:cond delay="0"/>
                                          </p:stCondLst>
                                        </p:cTn>
                                        <p:tgtEl>
                                          <p:spTgt spid="96"/>
                                        </p:tgtEl>
                                        <p:attrNameLst>
                                          <p:attrName>style.visibility</p:attrName>
                                        </p:attrNameLst>
                                      </p:cBhvr>
                                      <p:to>
                                        <p:strVal val="visible"/>
                                      </p:to>
                                    </p:set>
                                    <p:anim calcmode="lin" valueType="num">
                                      <p:cBhvr additive="base">
                                        <p:cTn id="94" dur="500" fill="hold"/>
                                        <p:tgtEl>
                                          <p:spTgt spid="96"/>
                                        </p:tgtEl>
                                        <p:attrNameLst>
                                          <p:attrName>ppt_x</p:attrName>
                                        </p:attrNameLst>
                                      </p:cBhvr>
                                      <p:tavLst>
                                        <p:tav tm="0">
                                          <p:val>
                                            <p:strVal val="#ppt_x"/>
                                          </p:val>
                                        </p:tav>
                                        <p:tav tm="100000">
                                          <p:val>
                                            <p:strVal val="#ppt_x"/>
                                          </p:val>
                                        </p:tav>
                                      </p:tavLst>
                                    </p:anim>
                                    <p:anim calcmode="lin" valueType="num">
                                      <p:cBhvr additive="base">
                                        <p:cTn id="95" dur="500" fill="hold"/>
                                        <p:tgtEl>
                                          <p:spTgt spid="96"/>
                                        </p:tgtEl>
                                        <p:attrNameLst>
                                          <p:attrName>ppt_y</p:attrName>
                                        </p:attrNameLst>
                                      </p:cBhvr>
                                      <p:tavLst>
                                        <p:tav tm="0">
                                          <p:val>
                                            <p:strVal val="0-#ppt_h/2"/>
                                          </p:val>
                                        </p:tav>
                                        <p:tav tm="100000">
                                          <p:val>
                                            <p:strVal val="#ppt_y"/>
                                          </p:val>
                                        </p:tav>
                                      </p:tavLst>
                                    </p:anim>
                                  </p:childTnLst>
                                </p:cTn>
                              </p:par>
                              <p:par>
                                <p:cTn id="96" presetID="2" presetClass="entr" presetSubtype="1" fill="hold" nodeType="withEffect">
                                  <p:stCondLst>
                                    <p:cond delay="0"/>
                                  </p:stCondLst>
                                  <p:childTnLst>
                                    <p:set>
                                      <p:cBhvr>
                                        <p:cTn id="97" dur="1" fill="hold">
                                          <p:stCondLst>
                                            <p:cond delay="0"/>
                                          </p:stCondLst>
                                        </p:cTn>
                                        <p:tgtEl>
                                          <p:spTgt spid="97"/>
                                        </p:tgtEl>
                                        <p:attrNameLst>
                                          <p:attrName>style.visibility</p:attrName>
                                        </p:attrNameLst>
                                      </p:cBhvr>
                                      <p:to>
                                        <p:strVal val="visible"/>
                                      </p:to>
                                    </p:set>
                                    <p:anim calcmode="lin" valueType="num">
                                      <p:cBhvr additive="base">
                                        <p:cTn id="98" dur="500" fill="hold"/>
                                        <p:tgtEl>
                                          <p:spTgt spid="97"/>
                                        </p:tgtEl>
                                        <p:attrNameLst>
                                          <p:attrName>ppt_x</p:attrName>
                                        </p:attrNameLst>
                                      </p:cBhvr>
                                      <p:tavLst>
                                        <p:tav tm="0">
                                          <p:val>
                                            <p:strVal val="#ppt_x"/>
                                          </p:val>
                                        </p:tav>
                                        <p:tav tm="100000">
                                          <p:val>
                                            <p:strVal val="#ppt_x"/>
                                          </p:val>
                                        </p:tav>
                                      </p:tavLst>
                                    </p:anim>
                                    <p:anim calcmode="lin" valueType="num">
                                      <p:cBhvr additive="base">
                                        <p:cTn id="99" dur="500" fill="hold"/>
                                        <p:tgtEl>
                                          <p:spTgt spid="97"/>
                                        </p:tgtEl>
                                        <p:attrNameLst>
                                          <p:attrName>ppt_y</p:attrName>
                                        </p:attrNameLst>
                                      </p:cBhvr>
                                      <p:tavLst>
                                        <p:tav tm="0">
                                          <p:val>
                                            <p:strVal val="0-#ppt_h/2"/>
                                          </p:val>
                                        </p:tav>
                                        <p:tav tm="100000">
                                          <p:val>
                                            <p:strVal val="#ppt_y"/>
                                          </p:val>
                                        </p:tav>
                                      </p:tavLst>
                                    </p:anim>
                                  </p:childTnLst>
                                </p:cTn>
                              </p:par>
                              <p:par>
                                <p:cTn id="100" presetID="2" presetClass="entr" presetSubtype="1" fill="hold" grpId="0" nodeType="withEffect">
                                  <p:stCondLst>
                                    <p:cond delay="0"/>
                                  </p:stCondLst>
                                  <p:childTnLst>
                                    <p:set>
                                      <p:cBhvr>
                                        <p:cTn id="101" dur="1" fill="hold">
                                          <p:stCondLst>
                                            <p:cond delay="0"/>
                                          </p:stCondLst>
                                        </p:cTn>
                                        <p:tgtEl>
                                          <p:spTgt spid="47"/>
                                        </p:tgtEl>
                                        <p:attrNameLst>
                                          <p:attrName>style.visibility</p:attrName>
                                        </p:attrNameLst>
                                      </p:cBhvr>
                                      <p:to>
                                        <p:strVal val="visible"/>
                                      </p:to>
                                    </p:set>
                                    <p:anim calcmode="lin" valueType="num">
                                      <p:cBhvr additive="base">
                                        <p:cTn id="102" dur="500" fill="hold"/>
                                        <p:tgtEl>
                                          <p:spTgt spid="47"/>
                                        </p:tgtEl>
                                        <p:attrNameLst>
                                          <p:attrName>ppt_x</p:attrName>
                                        </p:attrNameLst>
                                      </p:cBhvr>
                                      <p:tavLst>
                                        <p:tav tm="0">
                                          <p:val>
                                            <p:strVal val="#ppt_x"/>
                                          </p:val>
                                        </p:tav>
                                        <p:tav tm="100000">
                                          <p:val>
                                            <p:strVal val="#ppt_x"/>
                                          </p:val>
                                        </p:tav>
                                      </p:tavLst>
                                    </p:anim>
                                    <p:anim calcmode="lin" valueType="num">
                                      <p:cBhvr additive="base">
                                        <p:cTn id="103" dur="500" fill="hold"/>
                                        <p:tgtEl>
                                          <p:spTgt spid="47"/>
                                        </p:tgtEl>
                                        <p:attrNameLst>
                                          <p:attrName>ppt_y</p:attrName>
                                        </p:attrNameLst>
                                      </p:cBhvr>
                                      <p:tavLst>
                                        <p:tav tm="0">
                                          <p:val>
                                            <p:strVal val="0-#ppt_h/2"/>
                                          </p:val>
                                        </p:tav>
                                        <p:tav tm="100000">
                                          <p:val>
                                            <p:strVal val="#ppt_y"/>
                                          </p:val>
                                        </p:tav>
                                      </p:tavLst>
                                    </p:anim>
                                  </p:childTnLst>
                                </p:cTn>
                              </p:par>
                              <p:par>
                                <p:cTn id="104" presetID="2" presetClass="entr" presetSubtype="1" fill="hold" grpId="0" nodeType="with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ppt_x"/>
                                          </p:val>
                                        </p:tav>
                                        <p:tav tm="100000">
                                          <p:val>
                                            <p:strVal val="#ppt_x"/>
                                          </p:val>
                                        </p:tav>
                                      </p:tavLst>
                                    </p:anim>
                                    <p:anim calcmode="lin" valueType="num">
                                      <p:cBhvr additive="base">
                                        <p:cTn id="107" dur="500" fill="hold"/>
                                        <p:tgtEl>
                                          <p:spTgt spid="46"/>
                                        </p:tgtEl>
                                        <p:attrNameLst>
                                          <p:attrName>ppt_y</p:attrName>
                                        </p:attrNameLst>
                                      </p:cBhvr>
                                      <p:tavLst>
                                        <p:tav tm="0">
                                          <p:val>
                                            <p:strVal val="0-#ppt_h/2"/>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 presetClass="entr" presetSubtype="1" fill="hold" grpId="0" nodeType="clickEffect">
                                  <p:stCondLst>
                                    <p:cond delay="0"/>
                                  </p:stCondLst>
                                  <p:childTnLst>
                                    <p:set>
                                      <p:cBhvr>
                                        <p:cTn id="111" dur="1" fill="hold">
                                          <p:stCondLst>
                                            <p:cond delay="0"/>
                                          </p:stCondLst>
                                        </p:cTn>
                                        <p:tgtEl>
                                          <p:spTgt spid="93"/>
                                        </p:tgtEl>
                                        <p:attrNameLst>
                                          <p:attrName>style.visibility</p:attrName>
                                        </p:attrNameLst>
                                      </p:cBhvr>
                                      <p:to>
                                        <p:strVal val="visible"/>
                                      </p:to>
                                    </p:set>
                                    <p:anim calcmode="lin" valueType="num">
                                      <p:cBhvr additive="base">
                                        <p:cTn id="112" dur="500" fill="hold"/>
                                        <p:tgtEl>
                                          <p:spTgt spid="93"/>
                                        </p:tgtEl>
                                        <p:attrNameLst>
                                          <p:attrName>ppt_x</p:attrName>
                                        </p:attrNameLst>
                                      </p:cBhvr>
                                      <p:tavLst>
                                        <p:tav tm="0">
                                          <p:val>
                                            <p:strVal val="#ppt_x"/>
                                          </p:val>
                                        </p:tav>
                                        <p:tav tm="100000">
                                          <p:val>
                                            <p:strVal val="#ppt_x"/>
                                          </p:val>
                                        </p:tav>
                                      </p:tavLst>
                                    </p:anim>
                                    <p:anim calcmode="lin" valueType="num">
                                      <p:cBhvr additive="base">
                                        <p:cTn id="113" dur="500" fill="hold"/>
                                        <p:tgtEl>
                                          <p:spTgt spid="93"/>
                                        </p:tgtEl>
                                        <p:attrNameLst>
                                          <p:attrName>ppt_y</p:attrName>
                                        </p:attrNameLst>
                                      </p:cBhvr>
                                      <p:tavLst>
                                        <p:tav tm="0">
                                          <p:val>
                                            <p:strVal val="0-#ppt_h/2"/>
                                          </p:val>
                                        </p:tav>
                                        <p:tav tm="100000">
                                          <p:val>
                                            <p:strVal val="#ppt_y"/>
                                          </p:val>
                                        </p:tav>
                                      </p:tavLst>
                                    </p:anim>
                                  </p:childTnLst>
                                </p:cTn>
                              </p:par>
                              <p:par>
                                <p:cTn id="114" presetID="2" presetClass="entr" presetSubtype="1" fill="hold" nodeType="withEffect">
                                  <p:stCondLst>
                                    <p:cond delay="0"/>
                                  </p:stCondLst>
                                  <p:childTnLst>
                                    <p:set>
                                      <p:cBhvr>
                                        <p:cTn id="115" dur="1" fill="hold">
                                          <p:stCondLst>
                                            <p:cond delay="0"/>
                                          </p:stCondLst>
                                        </p:cTn>
                                        <p:tgtEl>
                                          <p:spTgt spid="100"/>
                                        </p:tgtEl>
                                        <p:attrNameLst>
                                          <p:attrName>style.visibility</p:attrName>
                                        </p:attrNameLst>
                                      </p:cBhvr>
                                      <p:to>
                                        <p:strVal val="visible"/>
                                      </p:to>
                                    </p:set>
                                    <p:anim calcmode="lin" valueType="num">
                                      <p:cBhvr additive="base">
                                        <p:cTn id="116" dur="500" fill="hold"/>
                                        <p:tgtEl>
                                          <p:spTgt spid="100"/>
                                        </p:tgtEl>
                                        <p:attrNameLst>
                                          <p:attrName>ppt_x</p:attrName>
                                        </p:attrNameLst>
                                      </p:cBhvr>
                                      <p:tavLst>
                                        <p:tav tm="0">
                                          <p:val>
                                            <p:strVal val="#ppt_x"/>
                                          </p:val>
                                        </p:tav>
                                        <p:tav tm="100000">
                                          <p:val>
                                            <p:strVal val="#ppt_x"/>
                                          </p:val>
                                        </p:tav>
                                      </p:tavLst>
                                    </p:anim>
                                    <p:anim calcmode="lin" valueType="num">
                                      <p:cBhvr additive="base">
                                        <p:cTn id="117" dur="500" fill="hold"/>
                                        <p:tgtEl>
                                          <p:spTgt spid="100"/>
                                        </p:tgtEl>
                                        <p:attrNameLst>
                                          <p:attrName>ppt_y</p:attrName>
                                        </p:attrNameLst>
                                      </p:cBhvr>
                                      <p:tavLst>
                                        <p:tav tm="0">
                                          <p:val>
                                            <p:strVal val="0-#ppt_h/2"/>
                                          </p:val>
                                        </p:tav>
                                        <p:tav tm="100000">
                                          <p:val>
                                            <p:strVal val="#ppt_y"/>
                                          </p:val>
                                        </p:tav>
                                      </p:tavLst>
                                    </p:anim>
                                  </p:childTnLst>
                                </p:cTn>
                              </p:par>
                              <p:par>
                                <p:cTn id="118" presetID="2" presetClass="entr" presetSubtype="1" fill="hold" grpId="0" nodeType="withEffect">
                                  <p:stCondLst>
                                    <p:cond delay="0"/>
                                  </p:stCondLst>
                                  <p:childTnLst>
                                    <p:set>
                                      <p:cBhvr>
                                        <p:cTn id="119" dur="1" fill="hold">
                                          <p:stCondLst>
                                            <p:cond delay="0"/>
                                          </p:stCondLst>
                                        </p:cTn>
                                        <p:tgtEl>
                                          <p:spTgt spid="48"/>
                                        </p:tgtEl>
                                        <p:attrNameLst>
                                          <p:attrName>style.visibility</p:attrName>
                                        </p:attrNameLst>
                                      </p:cBhvr>
                                      <p:to>
                                        <p:strVal val="visible"/>
                                      </p:to>
                                    </p:set>
                                    <p:anim calcmode="lin" valueType="num">
                                      <p:cBhvr additive="base">
                                        <p:cTn id="120" dur="500" fill="hold"/>
                                        <p:tgtEl>
                                          <p:spTgt spid="48"/>
                                        </p:tgtEl>
                                        <p:attrNameLst>
                                          <p:attrName>ppt_x</p:attrName>
                                        </p:attrNameLst>
                                      </p:cBhvr>
                                      <p:tavLst>
                                        <p:tav tm="0">
                                          <p:val>
                                            <p:strVal val="#ppt_x"/>
                                          </p:val>
                                        </p:tav>
                                        <p:tav tm="100000">
                                          <p:val>
                                            <p:strVal val="#ppt_x"/>
                                          </p:val>
                                        </p:tav>
                                      </p:tavLst>
                                    </p:anim>
                                    <p:anim calcmode="lin" valueType="num">
                                      <p:cBhvr additive="base">
                                        <p:cTn id="121" dur="500" fill="hold"/>
                                        <p:tgtEl>
                                          <p:spTgt spid="48"/>
                                        </p:tgtEl>
                                        <p:attrNameLst>
                                          <p:attrName>ppt_y</p:attrName>
                                        </p:attrNameLst>
                                      </p:cBhvr>
                                      <p:tavLst>
                                        <p:tav tm="0">
                                          <p:val>
                                            <p:strVal val="0-#ppt_h/2"/>
                                          </p:val>
                                        </p:tav>
                                        <p:tav tm="100000">
                                          <p:val>
                                            <p:strVal val="#ppt_y"/>
                                          </p:val>
                                        </p:tav>
                                      </p:tavLst>
                                    </p:anim>
                                  </p:childTnLst>
                                </p:cTn>
                              </p:par>
                            </p:childTnLst>
                          </p:cTn>
                        </p:par>
                      </p:childTnLst>
                    </p:cTn>
                  </p:par>
                  <p:par>
                    <p:cTn id="122" fill="hold">
                      <p:stCondLst>
                        <p:cond delay="indefinite"/>
                      </p:stCondLst>
                      <p:childTnLst>
                        <p:par>
                          <p:cTn id="123" fill="hold">
                            <p:stCondLst>
                              <p:cond delay="0"/>
                            </p:stCondLst>
                            <p:childTnLst>
                              <p:par>
                                <p:cTn id="124" presetID="2" presetClass="entr" presetSubtype="1" fill="hold" nodeType="clickEffect">
                                  <p:stCondLst>
                                    <p:cond delay="0"/>
                                  </p:stCondLst>
                                  <p:childTnLst>
                                    <p:set>
                                      <p:cBhvr>
                                        <p:cTn id="125" dur="1" fill="hold">
                                          <p:stCondLst>
                                            <p:cond delay="0"/>
                                          </p:stCondLst>
                                        </p:cTn>
                                        <p:tgtEl>
                                          <p:spTgt spid="102"/>
                                        </p:tgtEl>
                                        <p:attrNameLst>
                                          <p:attrName>style.visibility</p:attrName>
                                        </p:attrNameLst>
                                      </p:cBhvr>
                                      <p:to>
                                        <p:strVal val="visible"/>
                                      </p:to>
                                    </p:set>
                                    <p:anim calcmode="lin" valueType="num">
                                      <p:cBhvr additive="base">
                                        <p:cTn id="126" dur="500" fill="hold"/>
                                        <p:tgtEl>
                                          <p:spTgt spid="102"/>
                                        </p:tgtEl>
                                        <p:attrNameLst>
                                          <p:attrName>ppt_x</p:attrName>
                                        </p:attrNameLst>
                                      </p:cBhvr>
                                      <p:tavLst>
                                        <p:tav tm="0">
                                          <p:val>
                                            <p:strVal val="#ppt_x"/>
                                          </p:val>
                                        </p:tav>
                                        <p:tav tm="100000">
                                          <p:val>
                                            <p:strVal val="#ppt_x"/>
                                          </p:val>
                                        </p:tav>
                                      </p:tavLst>
                                    </p:anim>
                                    <p:anim calcmode="lin" valueType="num">
                                      <p:cBhvr additive="base">
                                        <p:cTn id="127" dur="500" fill="hold"/>
                                        <p:tgtEl>
                                          <p:spTgt spid="102"/>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04"/>
                                        </p:tgtEl>
                                        <p:attrNameLst>
                                          <p:attrName>style.visibility</p:attrName>
                                        </p:attrNameLst>
                                      </p:cBhvr>
                                      <p:to>
                                        <p:strVal val="visible"/>
                                      </p:to>
                                    </p:set>
                                    <p:anim calcmode="lin" valueType="num">
                                      <p:cBhvr additive="base">
                                        <p:cTn id="130" dur="500" fill="hold"/>
                                        <p:tgtEl>
                                          <p:spTgt spid="104"/>
                                        </p:tgtEl>
                                        <p:attrNameLst>
                                          <p:attrName>ppt_x</p:attrName>
                                        </p:attrNameLst>
                                      </p:cBhvr>
                                      <p:tavLst>
                                        <p:tav tm="0">
                                          <p:val>
                                            <p:strVal val="#ppt_x"/>
                                          </p:val>
                                        </p:tav>
                                        <p:tav tm="100000">
                                          <p:val>
                                            <p:strVal val="#ppt_x"/>
                                          </p:val>
                                        </p:tav>
                                      </p:tavLst>
                                    </p:anim>
                                    <p:anim calcmode="lin" valueType="num">
                                      <p:cBhvr additive="base">
                                        <p:cTn id="131" dur="500" fill="hold"/>
                                        <p:tgtEl>
                                          <p:spTgt spid="104"/>
                                        </p:tgtEl>
                                        <p:attrNameLst>
                                          <p:attrName>ppt_y</p:attrName>
                                        </p:attrNameLst>
                                      </p:cBhvr>
                                      <p:tavLst>
                                        <p:tav tm="0">
                                          <p:val>
                                            <p:strVal val="0-#ppt_h/2"/>
                                          </p:val>
                                        </p:tav>
                                        <p:tav tm="100000">
                                          <p:val>
                                            <p:strVal val="#ppt_y"/>
                                          </p:val>
                                        </p:tav>
                                      </p:tavLst>
                                    </p:anim>
                                  </p:childTnLst>
                                </p:cTn>
                              </p:par>
                              <p:par>
                                <p:cTn id="132" presetID="2" presetClass="entr" presetSubtype="1" fill="hold" grpId="0" nodeType="withEffect">
                                  <p:stCondLst>
                                    <p:cond delay="0"/>
                                  </p:stCondLst>
                                  <p:childTnLst>
                                    <p:set>
                                      <p:cBhvr>
                                        <p:cTn id="133" dur="1" fill="hold">
                                          <p:stCondLst>
                                            <p:cond delay="0"/>
                                          </p:stCondLst>
                                        </p:cTn>
                                        <p:tgtEl>
                                          <p:spTgt spid="94"/>
                                        </p:tgtEl>
                                        <p:attrNameLst>
                                          <p:attrName>style.visibility</p:attrName>
                                        </p:attrNameLst>
                                      </p:cBhvr>
                                      <p:to>
                                        <p:strVal val="visible"/>
                                      </p:to>
                                    </p:set>
                                    <p:anim calcmode="lin" valueType="num">
                                      <p:cBhvr additive="base">
                                        <p:cTn id="134" dur="500" fill="hold"/>
                                        <p:tgtEl>
                                          <p:spTgt spid="94"/>
                                        </p:tgtEl>
                                        <p:attrNameLst>
                                          <p:attrName>ppt_x</p:attrName>
                                        </p:attrNameLst>
                                      </p:cBhvr>
                                      <p:tavLst>
                                        <p:tav tm="0">
                                          <p:val>
                                            <p:strVal val="#ppt_x"/>
                                          </p:val>
                                        </p:tav>
                                        <p:tav tm="100000">
                                          <p:val>
                                            <p:strVal val="#ppt_x"/>
                                          </p:val>
                                        </p:tav>
                                      </p:tavLst>
                                    </p:anim>
                                    <p:anim calcmode="lin" valueType="num">
                                      <p:cBhvr additive="base">
                                        <p:cTn id="135" dur="500" fill="hold"/>
                                        <p:tgtEl>
                                          <p:spTgt spid="94"/>
                                        </p:tgtEl>
                                        <p:attrNameLst>
                                          <p:attrName>ppt_y</p:attrName>
                                        </p:attrNameLst>
                                      </p:cBhvr>
                                      <p:tavLst>
                                        <p:tav tm="0">
                                          <p:val>
                                            <p:strVal val="0-#ppt_h/2"/>
                                          </p:val>
                                        </p:tav>
                                        <p:tav tm="100000">
                                          <p:val>
                                            <p:strVal val="#ppt_y"/>
                                          </p:val>
                                        </p:tav>
                                      </p:tavLst>
                                    </p:anim>
                                  </p:childTnLst>
                                </p:cTn>
                              </p:par>
                              <p:par>
                                <p:cTn id="136" presetID="2" presetClass="entr" presetSubtype="1" fill="hold" grpId="0" nodeType="withEffect">
                                  <p:stCondLst>
                                    <p:cond delay="0"/>
                                  </p:stCondLst>
                                  <p:childTnLst>
                                    <p:set>
                                      <p:cBhvr>
                                        <p:cTn id="137" dur="1" fill="hold">
                                          <p:stCondLst>
                                            <p:cond delay="0"/>
                                          </p:stCondLst>
                                        </p:cTn>
                                        <p:tgtEl>
                                          <p:spTgt spid="50"/>
                                        </p:tgtEl>
                                        <p:attrNameLst>
                                          <p:attrName>style.visibility</p:attrName>
                                        </p:attrNameLst>
                                      </p:cBhvr>
                                      <p:to>
                                        <p:strVal val="visible"/>
                                      </p:to>
                                    </p:set>
                                    <p:anim calcmode="lin" valueType="num">
                                      <p:cBhvr additive="base">
                                        <p:cTn id="138" dur="500" fill="hold"/>
                                        <p:tgtEl>
                                          <p:spTgt spid="50"/>
                                        </p:tgtEl>
                                        <p:attrNameLst>
                                          <p:attrName>ppt_x</p:attrName>
                                        </p:attrNameLst>
                                      </p:cBhvr>
                                      <p:tavLst>
                                        <p:tav tm="0">
                                          <p:val>
                                            <p:strVal val="#ppt_x"/>
                                          </p:val>
                                        </p:tav>
                                        <p:tav tm="100000">
                                          <p:val>
                                            <p:strVal val="#ppt_x"/>
                                          </p:val>
                                        </p:tav>
                                      </p:tavLst>
                                    </p:anim>
                                    <p:anim calcmode="lin" valueType="num">
                                      <p:cBhvr additive="base">
                                        <p:cTn id="139" dur="500" fill="hold"/>
                                        <p:tgtEl>
                                          <p:spTgt spid="50"/>
                                        </p:tgtEl>
                                        <p:attrNameLst>
                                          <p:attrName>ppt_y</p:attrName>
                                        </p:attrNameLst>
                                      </p:cBhvr>
                                      <p:tavLst>
                                        <p:tav tm="0">
                                          <p:val>
                                            <p:strVal val="0-#ppt_h/2"/>
                                          </p:val>
                                        </p:tav>
                                        <p:tav tm="100000">
                                          <p:val>
                                            <p:strVal val="#ppt_y"/>
                                          </p:val>
                                        </p:tav>
                                      </p:tavLst>
                                    </p:anim>
                                  </p:childTnLst>
                                </p:cTn>
                              </p:par>
                              <p:par>
                                <p:cTn id="140" presetID="2" presetClass="entr" presetSubtype="1" fill="hold" grpId="0" nodeType="withEffect">
                                  <p:stCondLst>
                                    <p:cond delay="0"/>
                                  </p:stCondLst>
                                  <p:childTnLst>
                                    <p:set>
                                      <p:cBhvr>
                                        <p:cTn id="141" dur="1" fill="hold">
                                          <p:stCondLst>
                                            <p:cond delay="0"/>
                                          </p:stCondLst>
                                        </p:cTn>
                                        <p:tgtEl>
                                          <p:spTgt spid="49"/>
                                        </p:tgtEl>
                                        <p:attrNameLst>
                                          <p:attrName>style.visibility</p:attrName>
                                        </p:attrNameLst>
                                      </p:cBhvr>
                                      <p:to>
                                        <p:strVal val="visible"/>
                                      </p:to>
                                    </p:set>
                                    <p:anim calcmode="lin" valueType="num">
                                      <p:cBhvr additive="base">
                                        <p:cTn id="142" dur="500" fill="hold"/>
                                        <p:tgtEl>
                                          <p:spTgt spid="49"/>
                                        </p:tgtEl>
                                        <p:attrNameLst>
                                          <p:attrName>ppt_x</p:attrName>
                                        </p:attrNameLst>
                                      </p:cBhvr>
                                      <p:tavLst>
                                        <p:tav tm="0">
                                          <p:val>
                                            <p:strVal val="#ppt_x"/>
                                          </p:val>
                                        </p:tav>
                                        <p:tav tm="100000">
                                          <p:val>
                                            <p:strVal val="#ppt_x"/>
                                          </p:val>
                                        </p:tav>
                                      </p:tavLst>
                                    </p:anim>
                                    <p:anim calcmode="lin" valueType="num">
                                      <p:cBhvr additive="base">
                                        <p:cTn id="143" dur="500" fill="hold"/>
                                        <p:tgtEl>
                                          <p:spTgt spid="49"/>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1" grpId="0" animBg="1"/>
      <p:bldP spid="12" grpId="0" animBg="1"/>
      <p:bldP spid="32" grpId="0" animBg="1"/>
      <p:bldP spid="46" grpId="0" animBg="1"/>
      <p:bldP spid="47" grpId="0" animBg="1"/>
      <p:bldP spid="48" grpId="0" animBg="1"/>
      <p:bldP spid="49" grpId="0" animBg="1"/>
      <p:bldP spid="50" grpId="0" animBg="1"/>
      <p:bldP spid="92" grpId="0" animBg="1"/>
      <p:bldP spid="93" grpId="0" animBg="1"/>
      <p:bldP spid="94"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7FCA3A74-13DE-45D0-A12B-DD00AC325234}"/>
              </a:ext>
            </a:extLst>
          </p:cNvPr>
          <p:cNvGrpSpPr/>
          <p:nvPr/>
        </p:nvGrpSpPr>
        <p:grpSpPr>
          <a:xfrm>
            <a:off x="-28394" y="0"/>
            <a:ext cx="5349875" cy="7559675"/>
            <a:chOff x="3409950" y="-750887"/>
            <a:chExt cx="5349875" cy="7559675"/>
          </a:xfrm>
        </p:grpSpPr>
        <p:sp>
          <p:nvSpPr>
            <p:cNvPr id="201" name="Shape 500819">
              <a:extLst>
                <a:ext uri="{FF2B5EF4-FFF2-40B4-BE49-F238E27FC236}">
                  <a16:creationId xmlns:a16="http://schemas.microsoft.com/office/drawing/2014/main" id="{C1117741-6157-4D29-9CD6-92AFA3114334}"/>
                </a:ext>
              </a:extLst>
            </p:cNvPr>
            <p:cNvSpPr/>
            <p:nvPr/>
          </p:nvSpPr>
          <p:spPr>
            <a:xfrm>
              <a:off x="3432175" y="-750887"/>
              <a:ext cx="5327650" cy="7559675"/>
            </a:xfrm>
            <a:custGeom>
              <a:avLst/>
              <a:gdLst/>
              <a:ahLst/>
              <a:cxnLst/>
              <a:rect l="0" t="0" r="0" b="0"/>
              <a:pathLst>
                <a:path w="5328006" h="7559993">
                  <a:moveTo>
                    <a:pt x="0" y="0"/>
                  </a:moveTo>
                  <a:lnTo>
                    <a:pt x="5328006" y="0"/>
                  </a:lnTo>
                  <a:lnTo>
                    <a:pt x="5328006" y="7559993"/>
                  </a:lnTo>
                  <a:lnTo>
                    <a:pt x="0" y="7559993"/>
                  </a:lnTo>
                  <a:lnTo>
                    <a:pt x="0" y="0"/>
                  </a:lnTo>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grpSp>
          <p:nvGrpSpPr>
            <p:cNvPr id="202" name="Group 201">
              <a:extLst>
                <a:ext uri="{FF2B5EF4-FFF2-40B4-BE49-F238E27FC236}">
                  <a16:creationId xmlns:a16="http://schemas.microsoft.com/office/drawing/2014/main" id="{3E270C51-D840-4F24-AB86-C40148828D63}"/>
                </a:ext>
              </a:extLst>
            </p:cNvPr>
            <p:cNvGrpSpPr/>
            <p:nvPr/>
          </p:nvGrpSpPr>
          <p:grpSpPr>
            <a:xfrm>
              <a:off x="3409950" y="2107566"/>
              <a:ext cx="5256473" cy="2312034"/>
              <a:chOff x="615798" y="1331412"/>
              <a:chExt cx="5111766" cy="2109992"/>
            </a:xfrm>
          </p:grpSpPr>
          <p:sp>
            <p:nvSpPr>
              <p:cNvPr id="203" name="Shape 6037">
                <a:extLst>
                  <a:ext uri="{FF2B5EF4-FFF2-40B4-BE49-F238E27FC236}">
                    <a16:creationId xmlns:a16="http://schemas.microsoft.com/office/drawing/2014/main" id="{798C200E-87F6-47C1-A166-DF1A22B392FA}"/>
                  </a:ext>
                </a:extLst>
              </p:cNvPr>
              <p:cNvSpPr/>
              <p:nvPr/>
            </p:nvSpPr>
            <p:spPr>
              <a:xfrm>
                <a:off x="1713747" y="2673438"/>
                <a:ext cx="138697" cy="130486"/>
              </a:xfrm>
              <a:custGeom>
                <a:avLst/>
                <a:gdLst/>
                <a:ahLst/>
                <a:cxnLst/>
                <a:rect l="0" t="0" r="0" b="0"/>
                <a:pathLst>
                  <a:path w="138697" h="130486">
                    <a:moveTo>
                      <a:pt x="69493" y="20"/>
                    </a:moveTo>
                    <a:cubicBezTo>
                      <a:pt x="93300" y="81"/>
                      <a:pt x="115881" y="14154"/>
                      <a:pt x="125654" y="37471"/>
                    </a:cubicBezTo>
                    <a:cubicBezTo>
                      <a:pt x="138697" y="68561"/>
                      <a:pt x="124079" y="104362"/>
                      <a:pt x="93002" y="117430"/>
                    </a:cubicBezTo>
                    <a:cubicBezTo>
                      <a:pt x="61874" y="130486"/>
                      <a:pt x="26073" y="115856"/>
                      <a:pt x="13043" y="84766"/>
                    </a:cubicBezTo>
                    <a:cubicBezTo>
                      <a:pt x="0" y="53638"/>
                      <a:pt x="14605" y="17850"/>
                      <a:pt x="45707" y="4807"/>
                    </a:cubicBezTo>
                    <a:cubicBezTo>
                      <a:pt x="53486" y="1537"/>
                      <a:pt x="61558" y="0"/>
                      <a:pt x="69493" y="20"/>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04" name="Shape 6038">
                <a:extLst>
                  <a:ext uri="{FF2B5EF4-FFF2-40B4-BE49-F238E27FC236}">
                    <a16:creationId xmlns:a16="http://schemas.microsoft.com/office/drawing/2014/main" id="{30456299-DD0E-4191-BC2A-720650D8B408}"/>
                  </a:ext>
                </a:extLst>
              </p:cNvPr>
              <p:cNvSpPr/>
              <p:nvPr/>
            </p:nvSpPr>
            <p:spPr>
              <a:xfrm>
                <a:off x="1428294" y="2709407"/>
                <a:ext cx="129680" cy="126860"/>
              </a:xfrm>
              <a:custGeom>
                <a:avLst/>
                <a:gdLst/>
                <a:ahLst/>
                <a:cxnLst/>
                <a:rect l="0" t="0" r="0" b="0"/>
                <a:pathLst>
                  <a:path w="129680" h="126860">
                    <a:moveTo>
                      <a:pt x="72555" y="4267"/>
                    </a:moveTo>
                    <a:cubicBezTo>
                      <a:pt x="106020" y="8573"/>
                      <a:pt x="129680" y="39129"/>
                      <a:pt x="125438" y="72606"/>
                    </a:cubicBezTo>
                    <a:cubicBezTo>
                      <a:pt x="122555" y="95009"/>
                      <a:pt x="107874" y="113068"/>
                      <a:pt x="88392" y="121247"/>
                    </a:cubicBezTo>
                    <a:cubicBezTo>
                      <a:pt x="78854" y="125235"/>
                      <a:pt x="68148" y="126860"/>
                      <a:pt x="57125" y="125438"/>
                    </a:cubicBezTo>
                    <a:cubicBezTo>
                      <a:pt x="23647" y="121183"/>
                      <a:pt x="0" y="90576"/>
                      <a:pt x="4267" y="57137"/>
                    </a:cubicBezTo>
                    <a:cubicBezTo>
                      <a:pt x="8522" y="23698"/>
                      <a:pt x="39116" y="0"/>
                      <a:pt x="72555" y="4267"/>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05" name="Shape 6039">
                <a:extLst>
                  <a:ext uri="{FF2B5EF4-FFF2-40B4-BE49-F238E27FC236}">
                    <a16:creationId xmlns:a16="http://schemas.microsoft.com/office/drawing/2014/main" id="{CC9F7ABA-7EE1-4D29-8387-2B1B2FD07966}"/>
                  </a:ext>
                </a:extLst>
              </p:cNvPr>
              <p:cNvSpPr/>
              <p:nvPr/>
            </p:nvSpPr>
            <p:spPr>
              <a:xfrm>
                <a:off x="1153093" y="2600998"/>
                <a:ext cx="138100" cy="127067"/>
              </a:xfrm>
              <a:custGeom>
                <a:avLst/>
                <a:gdLst/>
                <a:ahLst/>
                <a:cxnLst/>
                <a:rect l="0" t="0" r="0" b="0"/>
                <a:pathLst>
                  <a:path w="138100" h="127067">
                    <a:moveTo>
                      <a:pt x="60711" y="2135"/>
                    </a:moveTo>
                    <a:cubicBezTo>
                      <a:pt x="76194" y="0"/>
                      <a:pt x="92494" y="3763"/>
                      <a:pt x="105943" y="13935"/>
                    </a:cubicBezTo>
                    <a:cubicBezTo>
                      <a:pt x="132804" y="34319"/>
                      <a:pt x="138100" y="72622"/>
                      <a:pt x="117716" y="99533"/>
                    </a:cubicBezTo>
                    <a:cubicBezTo>
                      <a:pt x="111011" y="108398"/>
                      <a:pt x="102311" y="114913"/>
                      <a:pt x="92697" y="118939"/>
                    </a:cubicBezTo>
                    <a:cubicBezTo>
                      <a:pt x="73292" y="127067"/>
                      <a:pt x="50140" y="124946"/>
                      <a:pt x="32156" y="111306"/>
                    </a:cubicBezTo>
                    <a:cubicBezTo>
                      <a:pt x="5296" y="90948"/>
                      <a:pt x="0" y="52632"/>
                      <a:pt x="20384" y="25721"/>
                    </a:cubicBezTo>
                    <a:cubicBezTo>
                      <a:pt x="30563" y="12303"/>
                      <a:pt x="45228" y="4270"/>
                      <a:pt x="60711" y="2135"/>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06" name="Shape 6040">
                <a:extLst>
                  <a:ext uri="{FF2B5EF4-FFF2-40B4-BE49-F238E27FC236}">
                    <a16:creationId xmlns:a16="http://schemas.microsoft.com/office/drawing/2014/main" id="{61AC95FD-3260-4F1A-B9D6-61ABF8668641}"/>
                  </a:ext>
                </a:extLst>
              </p:cNvPr>
              <p:cNvSpPr/>
              <p:nvPr/>
            </p:nvSpPr>
            <p:spPr>
              <a:xfrm>
                <a:off x="973466" y="2371222"/>
                <a:ext cx="138748" cy="130458"/>
              </a:xfrm>
              <a:custGeom>
                <a:avLst/>
                <a:gdLst/>
                <a:ahLst/>
                <a:cxnLst/>
                <a:rect l="0" t="0" r="0" b="0"/>
                <a:pathLst>
                  <a:path w="138748" h="130458">
                    <a:moveTo>
                      <a:pt x="69458" y="18"/>
                    </a:moveTo>
                    <a:cubicBezTo>
                      <a:pt x="93257" y="71"/>
                      <a:pt x="115872" y="14120"/>
                      <a:pt x="125692" y="37456"/>
                    </a:cubicBezTo>
                    <a:cubicBezTo>
                      <a:pt x="138748" y="68533"/>
                      <a:pt x="124143" y="104322"/>
                      <a:pt x="93027" y="117403"/>
                    </a:cubicBezTo>
                    <a:lnTo>
                      <a:pt x="92989" y="117428"/>
                    </a:lnTo>
                    <a:cubicBezTo>
                      <a:pt x="61900" y="130458"/>
                      <a:pt x="26162" y="115853"/>
                      <a:pt x="13081" y="84789"/>
                    </a:cubicBezTo>
                    <a:cubicBezTo>
                      <a:pt x="0" y="53661"/>
                      <a:pt x="14580" y="17886"/>
                      <a:pt x="45695" y="4805"/>
                    </a:cubicBezTo>
                    <a:cubicBezTo>
                      <a:pt x="53461" y="1538"/>
                      <a:pt x="61525" y="0"/>
                      <a:pt x="69458" y="18"/>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07" name="Shape 6041">
                <a:extLst>
                  <a:ext uri="{FF2B5EF4-FFF2-40B4-BE49-F238E27FC236}">
                    <a16:creationId xmlns:a16="http://schemas.microsoft.com/office/drawing/2014/main" id="{EF0000B5-1A62-4296-88C3-37B215A8C057}"/>
                  </a:ext>
                </a:extLst>
              </p:cNvPr>
              <p:cNvSpPr/>
              <p:nvPr/>
            </p:nvSpPr>
            <p:spPr>
              <a:xfrm>
                <a:off x="938107" y="2077577"/>
                <a:ext cx="129654" cy="126822"/>
              </a:xfrm>
              <a:custGeom>
                <a:avLst/>
                <a:gdLst/>
                <a:ahLst/>
                <a:cxnLst/>
                <a:rect l="0" t="0" r="0" b="0"/>
                <a:pathLst>
                  <a:path w="129654" h="126822">
                    <a:moveTo>
                      <a:pt x="72542" y="4242"/>
                    </a:moveTo>
                    <a:cubicBezTo>
                      <a:pt x="105982" y="8509"/>
                      <a:pt x="129654" y="39065"/>
                      <a:pt x="125451" y="72530"/>
                    </a:cubicBezTo>
                    <a:lnTo>
                      <a:pt x="125438" y="72479"/>
                    </a:lnTo>
                    <a:cubicBezTo>
                      <a:pt x="122580" y="94958"/>
                      <a:pt x="107848" y="113005"/>
                      <a:pt x="88405" y="121171"/>
                    </a:cubicBezTo>
                    <a:cubicBezTo>
                      <a:pt x="78867" y="125171"/>
                      <a:pt x="68174" y="126822"/>
                      <a:pt x="57150" y="125400"/>
                    </a:cubicBezTo>
                    <a:cubicBezTo>
                      <a:pt x="23685" y="121145"/>
                      <a:pt x="0" y="90589"/>
                      <a:pt x="4254" y="57150"/>
                    </a:cubicBezTo>
                    <a:cubicBezTo>
                      <a:pt x="8509" y="23660"/>
                      <a:pt x="39078" y="0"/>
                      <a:pt x="72542" y="4242"/>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08" name="Shape 6042">
                <a:extLst>
                  <a:ext uri="{FF2B5EF4-FFF2-40B4-BE49-F238E27FC236}">
                    <a16:creationId xmlns:a16="http://schemas.microsoft.com/office/drawing/2014/main" id="{4601694D-616E-44D7-9AF9-FE789E5DAF57}"/>
                  </a:ext>
                </a:extLst>
              </p:cNvPr>
              <p:cNvSpPr/>
              <p:nvPr/>
            </p:nvSpPr>
            <p:spPr>
              <a:xfrm>
                <a:off x="1044388" y="1808713"/>
                <a:ext cx="138087" cy="127060"/>
              </a:xfrm>
              <a:custGeom>
                <a:avLst/>
                <a:gdLst/>
                <a:ahLst/>
                <a:cxnLst/>
                <a:rect l="0" t="0" r="0" b="0"/>
                <a:pathLst>
                  <a:path w="138087" h="127060">
                    <a:moveTo>
                      <a:pt x="60676" y="2140"/>
                    </a:moveTo>
                    <a:cubicBezTo>
                      <a:pt x="76155" y="0"/>
                      <a:pt x="92456" y="3763"/>
                      <a:pt x="105905" y="13929"/>
                    </a:cubicBezTo>
                    <a:cubicBezTo>
                      <a:pt x="132791" y="34261"/>
                      <a:pt x="138087" y="72603"/>
                      <a:pt x="117754" y="99501"/>
                    </a:cubicBezTo>
                    <a:lnTo>
                      <a:pt x="117742" y="99463"/>
                    </a:lnTo>
                    <a:cubicBezTo>
                      <a:pt x="111011" y="108379"/>
                      <a:pt x="102311" y="114894"/>
                      <a:pt x="92710" y="118932"/>
                    </a:cubicBezTo>
                    <a:cubicBezTo>
                      <a:pt x="73279" y="127060"/>
                      <a:pt x="50190" y="124952"/>
                      <a:pt x="32194" y="111300"/>
                    </a:cubicBezTo>
                    <a:cubicBezTo>
                      <a:pt x="5270" y="90980"/>
                      <a:pt x="0" y="52664"/>
                      <a:pt x="20371" y="25765"/>
                    </a:cubicBezTo>
                    <a:cubicBezTo>
                      <a:pt x="30537" y="12322"/>
                      <a:pt x="45196" y="4280"/>
                      <a:pt x="60676" y="2140"/>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09" name="Shape 6043">
                <a:extLst>
                  <a:ext uri="{FF2B5EF4-FFF2-40B4-BE49-F238E27FC236}">
                    <a16:creationId xmlns:a16="http://schemas.microsoft.com/office/drawing/2014/main" id="{B439E0AE-B53E-4E52-B4B4-E84989AD4D74}"/>
                  </a:ext>
                </a:extLst>
              </p:cNvPr>
              <p:cNvSpPr/>
              <p:nvPr/>
            </p:nvSpPr>
            <p:spPr>
              <a:xfrm>
                <a:off x="1275258" y="1630781"/>
                <a:ext cx="138722" cy="130458"/>
              </a:xfrm>
              <a:custGeom>
                <a:avLst/>
                <a:gdLst/>
                <a:ahLst/>
                <a:cxnLst/>
                <a:rect l="0" t="0" r="0" b="0"/>
                <a:pathLst>
                  <a:path w="138722" h="130458">
                    <a:moveTo>
                      <a:pt x="69430" y="13"/>
                    </a:moveTo>
                    <a:cubicBezTo>
                      <a:pt x="93224" y="50"/>
                      <a:pt x="115827" y="14088"/>
                      <a:pt x="125628" y="37405"/>
                    </a:cubicBezTo>
                    <a:cubicBezTo>
                      <a:pt x="138722" y="68520"/>
                      <a:pt x="124143" y="104283"/>
                      <a:pt x="93078" y="117402"/>
                    </a:cubicBezTo>
                    <a:cubicBezTo>
                      <a:pt x="93040" y="117415"/>
                      <a:pt x="93002" y="117440"/>
                      <a:pt x="92964" y="117440"/>
                    </a:cubicBezTo>
                    <a:cubicBezTo>
                      <a:pt x="61913" y="130458"/>
                      <a:pt x="26149" y="115891"/>
                      <a:pt x="13081" y="84852"/>
                    </a:cubicBezTo>
                    <a:cubicBezTo>
                      <a:pt x="0" y="53737"/>
                      <a:pt x="14554" y="17923"/>
                      <a:pt x="45669" y="4817"/>
                    </a:cubicBezTo>
                    <a:cubicBezTo>
                      <a:pt x="53435" y="1543"/>
                      <a:pt x="61499" y="0"/>
                      <a:pt x="69430" y="13"/>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0" name="Shape 6044">
                <a:extLst>
                  <a:ext uri="{FF2B5EF4-FFF2-40B4-BE49-F238E27FC236}">
                    <a16:creationId xmlns:a16="http://schemas.microsoft.com/office/drawing/2014/main" id="{C933A219-B9C5-4B5B-ABF7-4623504A1274}"/>
                  </a:ext>
                </a:extLst>
              </p:cNvPr>
              <p:cNvSpPr/>
              <p:nvPr/>
            </p:nvSpPr>
            <p:spPr>
              <a:xfrm>
                <a:off x="1718070" y="2904324"/>
                <a:ext cx="89929" cy="86267"/>
              </a:xfrm>
              <a:custGeom>
                <a:avLst/>
                <a:gdLst/>
                <a:ahLst/>
                <a:cxnLst/>
                <a:rect l="0" t="0" r="0" b="0"/>
                <a:pathLst>
                  <a:path w="89929" h="86267">
                    <a:moveTo>
                      <a:pt x="50617" y="710"/>
                    </a:moveTo>
                    <a:cubicBezTo>
                      <a:pt x="66344" y="2840"/>
                      <a:pt x="80039" y="14125"/>
                      <a:pt x="84468" y="30375"/>
                    </a:cubicBezTo>
                    <a:cubicBezTo>
                      <a:pt x="89929" y="50339"/>
                      <a:pt x="79540" y="70837"/>
                      <a:pt x="60985" y="78622"/>
                    </a:cubicBezTo>
                    <a:cubicBezTo>
                      <a:pt x="59385" y="79295"/>
                      <a:pt x="57671" y="79879"/>
                      <a:pt x="55893" y="80362"/>
                    </a:cubicBezTo>
                    <a:cubicBezTo>
                      <a:pt x="34214" y="86267"/>
                      <a:pt x="11811" y="73491"/>
                      <a:pt x="5893" y="51774"/>
                    </a:cubicBezTo>
                    <a:cubicBezTo>
                      <a:pt x="0" y="30108"/>
                      <a:pt x="12802" y="7705"/>
                      <a:pt x="34480" y="1787"/>
                    </a:cubicBezTo>
                    <a:cubicBezTo>
                      <a:pt x="39906" y="307"/>
                      <a:pt x="45375" y="0"/>
                      <a:pt x="50617" y="710"/>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1" name="Shape 6045">
                <a:extLst>
                  <a:ext uri="{FF2B5EF4-FFF2-40B4-BE49-F238E27FC236}">
                    <a16:creationId xmlns:a16="http://schemas.microsoft.com/office/drawing/2014/main" id="{0C0B1B96-C646-412A-B748-CA3B1468A54C}"/>
                  </a:ext>
                </a:extLst>
              </p:cNvPr>
              <p:cNvSpPr/>
              <p:nvPr/>
            </p:nvSpPr>
            <p:spPr>
              <a:xfrm>
                <a:off x="1526230" y="2931145"/>
                <a:ext cx="81559" cy="81547"/>
              </a:xfrm>
              <a:custGeom>
                <a:avLst/>
                <a:gdLst/>
                <a:ahLst/>
                <a:cxnLst/>
                <a:rect l="0" t="0" r="0" b="0"/>
                <a:pathLst>
                  <a:path w="81559" h="81547">
                    <a:moveTo>
                      <a:pt x="40691" y="76"/>
                    </a:moveTo>
                    <a:cubicBezTo>
                      <a:pt x="63183" y="0"/>
                      <a:pt x="81445" y="18186"/>
                      <a:pt x="81509" y="40665"/>
                    </a:cubicBezTo>
                    <a:cubicBezTo>
                      <a:pt x="81559" y="57645"/>
                      <a:pt x="71222" y="72174"/>
                      <a:pt x="56502" y="78334"/>
                    </a:cubicBezTo>
                    <a:cubicBezTo>
                      <a:pt x="51702" y="80353"/>
                      <a:pt x="46444" y="81496"/>
                      <a:pt x="40907" y="81470"/>
                    </a:cubicBezTo>
                    <a:cubicBezTo>
                      <a:pt x="18428" y="81547"/>
                      <a:pt x="127" y="63386"/>
                      <a:pt x="64" y="40907"/>
                    </a:cubicBezTo>
                    <a:cubicBezTo>
                      <a:pt x="0" y="18415"/>
                      <a:pt x="18212" y="127"/>
                      <a:pt x="40691" y="76"/>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2" name="Shape 6046">
                <a:extLst>
                  <a:ext uri="{FF2B5EF4-FFF2-40B4-BE49-F238E27FC236}">
                    <a16:creationId xmlns:a16="http://schemas.microsoft.com/office/drawing/2014/main" id="{58570AF0-7CF4-4ED8-944C-CA65DB94AC0B}"/>
                  </a:ext>
                </a:extLst>
              </p:cNvPr>
              <p:cNvSpPr/>
              <p:nvPr/>
            </p:nvSpPr>
            <p:spPr>
              <a:xfrm>
                <a:off x="1325485" y="2905628"/>
                <a:ext cx="90208" cy="82824"/>
              </a:xfrm>
              <a:custGeom>
                <a:avLst/>
                <a:gdLst/>
                <a:ahLst/>
                <a:cxnLst/>
                <a:rect l="0" t="0" r="0" b="0"/>
                <a:pathLst>
                  <a:path w="90208" h="82824">
                    <a:moveTo>
                      <a:pt x="39350" y="749"/>
                    </a:moveTo>
                    <a:cubicBezTo>
                      <a:pt x="44586" y="0"/>
                      <a:pt x="50054" y="264"/>
                      <a:pt x="55486" y="1696"/>
                    </a:cubicBezTo>
                    <a:cubicBezTo>
                      <a:pt x="77241" y="7449"/>
                      <a:pt x="90208" y="29738"/>
                      <a:pt x="84480" y="51468"/>
                    </a:cubicBezTo>
                    <a:cubicBezTo>
                      <a:pt x="81115" y="64193"/>
                      <a:pt x="72085" y="73934"/>
                      <a:pt x="60833" y="78658"/>
                    </a:cubicBezTo>
                    <a:cubicBezTo>
                      <a:pt x="52832" y="82011"/>
                      <a:pt x="43713" y="82824"/>
                      <a:pt x="34747" y="80449"/>
                    </a:cubicBezTo>
                    <a:cubicBezTo>
                      <a:pt x="12992" y="74696"/>
                      <a:pt x="0" y="52445"/>
                      <a:pt x="5753" y="30703"/>
                    </a:cubicBezTo>
                    <a:cubicBezTo>
                      <a:pt x="10030" y="14368"/>
                      <a:pt x="23644" y="2997"/>
                      <a:pt x="39350" y="749"/>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3" name="Shape 6047">
                <a:extLst>
                  <a:ext uri="{FF2B5EF4-FFF2-40B4-BE49-F238E27FC236}">
                    <a16:creationId xmlns:a16="http://schemas.microsoft.com/office/drawing/2014/main" id="{4665DF06-AB0E-43E9-92C7-0AD3E9D087BA}"/>
                  </a:ext>
                </a:extLst>
              </p:cNvPr>
              <p:cNvSpPr/>
              <p:nvPr/>
            </p:nvSpPr>
            <p:spPr>
              <a:xfrm>
                <a:off x="1140764" y="2829425"/>
                <a:ext cx="93002" cy="84565"/>
              </a:xfrm>
              <a:custGeom>
                <a:avLst/>
                <a:gdLst/>
                <a:ahLst/>
                <a:cxnLst/>
                <a:rect l="0" t="0" r="0" b="0"/>
                <a:pathLst>
                  <a:path w="93002" h="84565">
                    <a:moveTo>
                      <a:pt x="51354" y="1884"/>
                    </a:moveTo>
                    <a:cubicBezTo>
                      <a:pt x="56605" y="2512"/>
                      <a:pt x="61820" y="4180"/>
                      <a:pt x="66700" y="6968"/>
                    </a:cubicBezTo>
                    <a:cubicBezTo>
                      <a:pt x="86246" y="18105"/>
                      <a:pt x="93002" y="42959"/>
                      <a:pt x="81902" y="62492"/>
                    </a:cubicBezTo>
                    <a:cubicBezTo>
                      <a:pt x="77254" y="70595"/>
                      <a:pt x="70282" y="76500"/>
                      <a:pt x="62281" y="79853"/>
                    </a:cubicBezTo>
                    <a:cubicBezTo>
                      <a:pt x="51029" y="84565"/>
                      <a:pt x="37744" y="84171"/>
                      <a:pt x="26314" y="77669"/>
                    </a:cubicBezTo>
                    <a:lnTo>
                      <a:pt x="26352" y="77656"/>
                    </a:lnTo>
                    <a:cubicBezTo>
                      <a:pt x="6807" y="66518"/>
                      <a:pt x="0" y="41639"/>
                      <a:pt x="11163" y="22131"/>
                    </a:cubicBezTo>
                    <a:cubicBezTo>
                      <a:pt x="19517" y="7472"/>
                      <a:pt x="35600" y="0"/>
                      <a:pt x="51354" y="1884"/>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4" name="Shape 6048">
                <a:extLst>
                  <a:ext uri="{FF2B5EF4-FFF2-40B4-BE49-F238E27FC236}">
                    <a16:creationId xmlns:a16="http://schemas.microsoft.com/office/drawing/2014/main" id="{40FE2A57-C8FD-4E23-A4E4-DEC59FDD8AE3}"/>
                  </a:ext>
                </a:extLst>
              </p:cNvPr>
              <p:cNvSpPr/>
              <p:nvPr/>
            </p:nvSpPr>
            <p:spPr>
              <a:xfrm>
                <a:off x="984937" y="2711116"/>
                <a:ext cx="89471" cy="84484"/>
              </a:xfrm>
              <a:custGeom>
                <a:avLst/>
                <a:gdLst/>
                <a:ahLst/>
                <a:cxnLst/>
                <a:rect l="0" t="0" r="0" b="0"/>
                <a:pathLst>
                  <a:path w="89471" h="84484">
                    <a:moveTo>
                      <a:pt x="44610" y="37"/>
                    </a:moveTo>
                    <a:cubicBezTo>
                      <a:pt x="55032" y="0"/>
                      <a:pt x="65468" y="3934"/>
                      <a:pt x="73444" y="11840"/>
                    </a:cubicBezTo>
                    <a:cubicBezTo>
                      <a:pt x="89395" y="27689"/>
                      <a:pt x="89471" y="53470"/>
                      <a:pt x="73609" y="69434"/>
                    </a:cubicBezTo>
                    <a:cubicBezTo>
                      <a:pt x="69774" y="73346"/>
                      <a:pt x="65253" y="76292"/>
                      <a:pt x="60503" y="78286"/>
                    </a:cubicBezTo>
                    <a:cubicBezTo>
                      <a:pt x="45745" y="84484"/>
                      <a:pt x="28092" y="81588"/>
                      <a:pt x="16027" y="69637"/>
                    </a:cubicBezTo>
                    <a:cubicBezTo>
                      <a:pt x="102" y="53762"/>
                      <a:pt x="0" y="28032"/>
                      <a:pt x="15862" y="12055"/>
                    </a:cubicBezTo>
                    <a:cubicBezTo>
                      <a:pt x="23781" y="4080"/>
                      <a:pt x="34188" y="73"/>
                      <a:pt x="44610" y="37"/>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5" name="Shape 6049">
                <a:extLst>
                  <a:ext uri="{FF2B5EF4-FFF2-40B4-BE49-F238E27FC236}">
                    <a16:creationId xmlns:a16="http://schemas.microsoft.com/office/drawing/2014/main" id="{A55290F7-2417-49CB-AA9E-823B864DF52E}"/>
                  </a:ext>
                </a:extLst>
              </p:cNvPr>
              <p:cNvSpPr/>
              <p:nvPr/>
            </p:nvSpPr>
            <p:spPr>
              <a:xfrm>
                <a:off x="862154" y="2552713"/>
                <a:ext cx="93002" cy="87774"/>
              </a:xfrm>
              <a:custGeom>
                <a:avLst/>
                <a:gdLst/>
                <a:ahLst/>
                <a:cxnLst/>
                <a:rect l="0" t="0" r="0" b="0"/>
                <a:pathLst>
                  <a:path w="93002" h="87774">
                    <a:moveTo>
                      <a:pt x="41310" y="2020"/>
                    </a:moveTo>
                    <a:cubicBezTo>
                      <a:pt x="57054" y="0"/>
                      <a:pt x="73196" y="7349"/>
                      <a:pt x="81674" y="21912"/>
                    </a:cubicBezTo>
                    <a:cubicBezTo>
                      <a:pt x="93002" y="41356"/>
                      <a:pt x="86411" y="66261"/>
                      <a:pt x="67005" y="77589"/>
                    </a:cubicBezTo>
                    <a:cubicBezTo>
                      <a:pt x="65405" y="78516"/>
                      <a:pt x="63843" y="79303"/>
                      <a:pt x="62192" y="80002"/>
                    </a:cubicBezTo>
                    <a:cubicBezTo>
                      <a:pt x="43637" y="87774"/>
                      <a:pt x="21717" y="80764"/>
                      <a:pt x="11316" y="62908"/>
                    </a:cubicBezTo>
                    <a:cubicBezTo>
                      <a:pt x="0" y="43477"/>
                      <a:pt x="6579" y="18547"/>
                      <a:pt x="25997" y="7244"/>
                    </a:cubicBezTo>
                    <a:cubicBezTo>
                      <a:pt x="30858" y="4408"/>
                      <a:pt x="36062" y="2694"/>
                      <a:pt x="41310" y="2020"/>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6" name="Shape 6050">
                <a:extLst>
                  <a:ext uri="{FF2B5EF4-FFF2-40B4-BE49-F238E27FC236}">
                    <a16:creationId xmlns:a16="http://schemas.microsoft.com/office/drawing/2014/main" id="{E32D5CFE-522A-4A56-9686-15AF4F75DA91}"/>
                  </a:ext>
                </a:extLst>
              </p:cNvPr>
              <p:cNvSpPr/>
              <p:nvPr/>
            </p:nvSpPr>
            <p:spPr>
              <a:xfrm>
                <a:off x="786718" y="2371489"/>
                <a:ext cx="89954" cy="86246"/>
              </a:xfrm>
              <a:custGeom>
                <a:avLst/>
                <a:gdLst/>
                <a:ahLst/>
                <a:cxnLst/>
                <a:rect l="0" t="0" r="0" b="0"/>
                <a:pathLst>
                  <a:path w="89954" h="86246">
                    <a:moveTo>
                      <a:pt x="50621" y="704"/>
                    </a:moveTo>
                    <a:cubicBezTo>
                      <a:pt x="66355" y="2816"/>
                      <a:pt x="80064" y="14065"/>
                      <a:pt x="84493" y="30315"/>
                    </a:cubicBezTo>
                    <a:cubicBezTo>
                      <a:pt x="89954" y="50292"/>
                      <a:pt x="79578" y="70828"/>
                      <a:pt x="61011" y="78575"/>
                    </a:cubicBezTo>
                    <a:cubicBezTo>
                      <a:pt x="59360" y="79261"/>
                      <a:pt x="57683" y="79883"/>
                      <a:pt x="55931" y="80353"/>
                    </a:cubicBezTo>
                    <a:cubicBezTo>
                      <a:pt x="34252" y="86246"/>
                      <a:pt x="11862" y="73470"/>
                      <a:pt x="5931" y="51753"/>
                    </a:cubicBezTo>
                    <a:cubicBezTo>
                      <a:pt x="0" y="30099"/>
                      <a:pt x="12802" y="7709"/>
                      <a:pt x="34480" y="1791"/>
                    </a:cubicBezTo>
                    <a:cubicBezTo>
                      <a:pt x="39907" y="311"/>
                      <a:pt x="45376" y="0"/>
                      <a:pt x="50621" y="704"/>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7" name="Shape 6051">
                <a:extLst>
                  <a:ext uri="{FF2B5EF4-FFF2-40B4-BE49-F238E27FC236}">
                    <a16:creationId xmlns:a16="http://schemas.microsoft.com/office/drawing/2014/main" id="{3E191E7E-F1BE-4B03-8E09-42B3B259DC11}"/>
                  </a:ext>
                </a:extLst>
              </p:cNvPr>
              <p:cNvSpPr/>
              <p:nvPr/>
            </p:nvSpPr>
            <p:spPr>
              <a:xfrm>
                <a:off x="764529" y="2175514"/>
                <a:ext cx="81585" cy="81572"/>
              </a:xfrm>
              <a:custGeom>
                <a:avLst/>
                <a:gdLst/>
                <a:ahLst/>
                <a:cxnLst/>
                <a:rect l="0" t="0" r="0" b="0"/>
                <a:pathLst>
                  <a:path w="81585" h="81572">
                    <a:moveTo>
                      <a:pt x="40640" y="89"/>
                    </a:moveTo>
                    <a:cubicBezTo>
                      <a:pt x="63157" y="0"/>
                      <a:pt x="81420" y="18174"/>
                      <a:pt x="81483" y="40653"/>
                    </a:cubicBezTo>
                    <a:lnTo>
                      <a:pt x="81521" y="40640"/>
                    </a:lnTo>
                    <a:cubicBezTo>
                      <a:pt x="81585" y="57620"/>
                      <a:pt x="71222" y="72200"/>
                      <a:pt x="56502" y="78372"/>
                    </a:cubicBezTo>
                    <a:cubicBezTo>
                      <a:pt x="51740" y="80366"/>
                      <a:pt x="46457" y="81483"/>
                      <a:pt x="40907" y="81509"/>
                    </a:cubicBezTo>
                    <a:cubicBezTo>
                      <a:pt x="18428" y="81572"/>
                      <a:pt x="165" y="63398"/>
                      <a:pt x="64" y="40945"/>
                    </a:cubicBezTo>
                    <a:cubicBezTo>
                      <a:pt x="0" y="18453"/>
                      <a:pt x="18186" y="140"/>
                      <a:pt x="40640" y="89"/>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8" name="Shape 6052">
                <a:extLst>
                  <a:ext uri="{FF2B5EF4-FFF2-40B4-BE49-F238E27FC236}">
                    <a16:creationId xmlns:a16="http://schemas.microsoft.com/office/drawing/2014/main" id="{5E92DF59-0722-4A01-BF65-A91C2BFCD790}"/>
                  </a:ext>
                </a:extLst>
              </p:cNvPr>
              <p:cNvSpPr/>
              <p:nvPr/>
            </p:nvSpPr>
            <p:spPr>
              <a:xfrm>
                <a:off x="785360" y="1978791"/>
                <a:ext cx="90183" cy="82817"/>
              </a:xfrm>
              <a:custGeom>
                <a:avLst/>
                <a:gdLst/>
                <a:ahLst/>
                <a:cxnLst/>
                <a:rect l="0" t="0" r="0" b="0"/>
                <a:pathLst>
                  <a:path w="90183" h="82817">
                    <a:moveTo>
                      <a:pt x="39316" y="753"/>
                    </a:moveTo>
                    <a:cubicBezTo>
                      <a:pt x="44547" y="0"/>
                      <a:pt x="50013" y="260"/>
                      <a:pt x="55448" y="1689"/>
                    </a:cubicBezTo>
                    <a:cubicBezTo>
                      <a:pt x="77229" y="7404"/>
                      <a:pt x="90183" y="29693"/>
                      <a:pt x="84468" y="51422"/>
                    </a:cubicBezTo>
                    <a:cubicBezTo>
                      <a:pt x="81115" y="64186"/>
                      <a:pt x="72085" y="73927"/>
                      <a:pt x="60833" y="78638"/>
                    </a:cubicBezTo>
                    <a:cubicBezTo>
                      <a:pt x="52870" y="81991"/>
                      <a:pt x="43713" y="82817"/>
                      <a:pt x="34735" y="80442"/>
                    </a:cubicBezTo>
                    <a:cubicBezTo>
                      <a:pt x="13005" y="74714"/>
                      <a:pt x="0" y="52451"/>
                      <a:pt x="5728" y="30709"/>
                    </a:cubicBezTo>
                    <a:cubicBezTo>
                      <a:pt x="10043" y="14392"/>
                      <a:pt x="23623" y="3012"/>
                      <a:pt x="39316" y="753"/>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9" name="Shape 6053">
                <a:extLst>
                  <a:ext uri="{FF2B5EF4-FFF2-40B4-BE49-F238E27FC236}">
                    <a16:creationId xmlns:a16="http://schemas.microsoft.com/office/drawing/2014/main" id="{1D8AFD76-4D69-4E6D-A7FF-A2E452A5E18C}"/>
                  </a:ext>
                </a:extLst>
              </p:cNvPr>
              <p:cNvSpPr/>
              <p:nvPr/>
            </p:nvSpPr>
            <p:spPr>
              <a:xfrm>
                <a:off x="858836" y="1794226"/>
                <a:ext cx="93015" cy="84557"/>
              </a:xfrm>
              <a:custGeom>
                <a:avLst/>
                <a:gdLst/>
                <a:ahLst/>
                <a:cxnLst/>
                <a:rect l="0" t="0" r="0" b="0"/>
                <a:pathLst>
                  <a:path w="93015" h="84557">
                    <a:moveTo>
                      <a:pt x="51339" y="1866"/>
                    </a:moveTo>
                    <a:cubicBezTo>
                      <a:pt x="56594" y="2488"/>
                      <a:pt x="61814" y="4147"/>
                      <a:pt x="66700" y="6922"/>
                    </a:cubicBezTo>
                    <a:cubicBezTo>
                      <a:pt x="86208" y="18060"/>
                      <a:pt x="93015" y="42939"/>
                      <a:pt x="81864" y="62459"/>
                    </a:cubicBezTo>
                    <a:lnTo>
                      <a:pt x="81877" y="62485"/>
                    </a:lnTo>
                    <a:cubicBezTo>
                      <a:pt x="77267" y="70562"/>
                      <a:pt x="70256" y="76506"/>
                      <a:pt x="62306" y="79833"/>
                    </a:cubicBezTo>
                    <a:cubicBezTo>
                      <a:pt x="51029" y="84557"/>
                      <a:pt x="37757" y="84164"/>
                      <a:pt x="26327" y="77649"/>
                    </a:cubicBezTo>
                    <a:cubicBezTo>
                      <a:pt x="6820" y="66485"/>
                      <a:pt x="0" y="41670"/>
                      <a:pt x="11138" y="22124"/>
                    </a:cubicBezTo>
                    <a:cubicBezTo>
                      <a:pt x="19491" y="7465"/>
                      <a:pt x="35574" y="0"/>
                      <a:pt x="51339" y="1866"/>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0" name="Shape 6054">
                <a:extLst>
                  <a:ext uri="{FF2B5EF4-FFF2-40B4-BE49-F238E27FC236}">
                    <a16:creationId xmlns:a16="http://schemas.microsoft.com/office/drawing/2014/main" id="{A8AADC1B-62B8-41F0-9152-01C5135E68D0}"/>
                  </a:ext>
                </a:extLst>
              </p:cNvPr>
              <p:cNvSpPr/>
              <p:nvPr/>
            </p:nvSpPr>
            <p:spPr>
              <a:xfrm>
                <a:off x="980413" y="1638092"/>
                <a:ext cx="89510" cy="84487"/>
              </a:xfrm>
              <a:custGeom>
                <a:avLst/>
                <a:gdLst/>
                <a:ahLst/>
                <a:cxnLst/>
                <a:rect l="0" t="0" r="0" b="0"/>
                <a:pathLst>
                  <a:path w="89510" h="84487">
                    <a:moveTo>
                      <a:pt x="44596" y="41"/>
                    </a:moveTo>
                    <a:cubicBezTo>
                      <a:pt x="55016" y="0"/>
                      <a:pt x="65456" y="3937"/>
                      <a:pt x="73444" y="11881"/>
                    </a:cubicBezTo>
                    <a:cubicBezTo>
                      <a:pt x="89395" y="27705"/>
                      <a:pt x="89510" y="53473"/>
                      <a:pt x="73647" y="69437"/>
                    </a:cubicBezTo>
                    <a:cubicBezTo>
                      <a:pt x="69761" y="73362"/>
                      <a:pt x="65291" y="76295"/>
                      <a:pt x="60490" y="78302"/>
                    </a:cubicBezTo>
                    <a:cubicBezTo>
                      <a:pt x="45771" y="84487"/>
                      <a:pt x="28105" y="81604"/>
                      <a:pt x="16065" y="69653"/>
                    </a:cubicBezTo>
                    <a:cubicBezTo>
                      <a:pt x="114" y="53816"/>
                      <a:pt x="0" y="28048"/>
                      <a:pt x="15862" y="12071"/>
                    </a:cubicBezTo>
                    <a:cubicBezTo>
                      <a:pt x="23774" y="4102"/>
                      <a:pt x="34176" y="83"/>
                      <a:pt x="44596" y="41"/>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1" name="Shape 6055">
                <a:extLst>
                  <a:ext uri="{FF2B5EF4-FFF2-40B4-BE49-F238E27FC236}">
                    <a16:creationId xmlns:a16="http://schemas.microsoft.com/office/drawing/2014/main" id="{87EE1271-C66B-4955-9B19-94E44C21904F}"/>
                  </a:ext>
                </a:extLst>
              </p:cNvPr>
              <p:cNvSpPr/>
              <p:nvPr/>
            </p:nvSpPr>
            <p:spPr>
              <a:xfrm>
                <a:off x="1135343" y="1515331"/>
                <a:ext cx="92989" cy="87782"/>
              </a:xfrm>
              <a:custGeom>
                <a:avLst/>
                <a:gdLst/>
                <a:ahLst/>
                <a:cxnLst/>
                <a:rect l="0" t="0" r="0" b="0"/>
                <a:pathLst>
                  <a:path w="92989" h="87782">
                    <a:moveTo>
                      <a:pt x="41277" y="2028"/>
                    </a:moveTo>
                    <a:cubicBezTo>
                      <a:pt x="57010" y="0"/>
                      <a:pt x="73165" y="7327"/>
                      <a:pt x="81661" y="21919"/>
                    </a:cubicBezTo>
                    <a:cubicBezTo>
                      <a:pt x="92989" y="41363"/>
                      <a:pt x="86436" y="66255"/>
                      <a:pt x="66993" y="77596"/>
                    </a:cubicBezTo>
                    <a:cubicBezTo>
                      <a:pt x="65430" y="78523"/>
                      <a:pt x="63830" y="79323"/>
                      <a:pt x="62179" y="80009"/>
                    </a:cubicBezTo>
                    <a:cubicBezTo>
                      <a:pt x="43637" y="87782"/>
                      <a:pt x="21730" y="80759"/>
                      <a:pt x="11303" y="62928"/>
                    </a:cubicBezTo>
                    <a:cubicBezTo>
                      <a:pt x="0" y="43522"/>
                      <a:pt x="6528" y="18567"/>
                      <a:pt x="25984" y="7251"/>
                    </a:cubicBezTo>
                    <a:cubicBezTo>
                      <a:pt x="30836" y="4419"/>
                      <a:pt x="36033" y="2704"/>
                      <a:pt x="41277" y="2028"/>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2" name="Shape 6056">
                <a:extLst>
                  <a:ext uri="{FF2B5EF4-FFF2-40B4-BE49-F238E27FC236}">
                    <a16:creationId xmlns:a16="http://schemas.microsoft.com/office/drawing/2014/main" id="{F6A045A6-6387-4FDE-BA1C-21F6E1B32E64}"/>
                  </a:ext>
                </a:extLst>
              </p:cNvPr>
              <p:cNvSpPr/>
              <p:nvPr/>
            </p:nvSpPr>
            <p:spPr>
              <a:xfrm>
                <a:off x="1902553" y="3053285"/>
                <a:ext cx="46215" cy="44075"/>
              </a:xfrm>
              <a:custGeom>
                <a:avLst/>
                <a:gdLst/>
                <a:ahLst/>
                <a:cxnLst/>
                <a:rect l="0" t="0" r="0" b="0"/>
                <a:pathLst>
                  <a:path w="46215" h="44075">
                    <a:moveTo>
                      <a:pt x="30813" y="2094"/>
                    </a:moveTo>
                    <a:cubicBezTo>
                      <a:pt x="35633" y="4061"/>
                      <a:pt x="39700" y="7868"/>
                      <a:pt x="41872" y="13049"/>
                    </a:cubicBezTo>
                    <a:cubicBezTo>
                      <a:pt x="46215" y="23413"/>
                      <a:pt x="41389" y="35376"/>
                      <a:pt x="31026" y="39707"/>
                    </a:cubicBezTo>
                    <a:cubicBezTo>
                      <a:pt x="20612" y="44075"/>
                      <a:pt x="8712" y="39173"/>
                      <a:pt x="4382" y="28810"/>
                    </a:cubicBezTo>
                    <a:cubicBezTo>
                      <a:pt x="0" y="18460"/>
                      <a:pt x="4877" y="6522"/>
                      <a:pt x="15240" y="2178"/>
                    </a:cubicBezTo>
                    <a:cubicBezTo>
                      <a:pt x="20421" y="0"/>
                      <a:pt x="25994" y="127"/>
                      <a:pt x="30813" y="2094"/>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3" name="Shape 6057">
                <a:extLst>
                  <a:ext uri="{FF2B5EF4-FFF2-40B4-BE49-F238E27FC236}">
                    <a16:creationId xmlns:a16="http://schemas.microsoft.com/office/drawing/2014/main" id="{80EF09D2-3A0E-4A5D-A6AE-B11B49D6C335}"/>
                  </a:ext>
                </a:extLst>
              </p:cNvPr>
              <p:cNvSpPr/>
              <p:nvPr/>
            </p:nvSpPr>
            <p:spPr>
              <a:xfrm>
                <a:off x="1668925" y="3116982"/>
                <a:ext cx="43167" cy="43409"/>
              </a:xfrm>
              <a:custGeom>
                <a:avLst/>
                <a:gdLst/>
                <a:ahLst/>
                <a:cxnLst/>
                <a:rect l="0" t="0" r="0" b="0"/>
                <a:pathLst>
                  <a:path w="43167" h="43409">
                    <a:moveTo>
                      <a:pt x="18923" y="1499"/>
                    </a:moveTo>
                    <a:cubicBezTo>
                      <a:pt x="30086" y="0"/>
                      <a:pt x="40310" y="7772"/>
                      <a:pt x="41872" y="18948"/>
                    </a:cubicBezTo>
                    <a:cubicBezTo>
                      <a:pt x="43167" y="28245"/>
                      <a:pt x="37910" y="36982"/>
                      <a:pt x="29616" y="40462"/>
                    </a:cubicBezTo>
                    <a:cubicBezTo>
                      <a:pt x="27991" y="41148"/>
                      <a:pt x="26289" y="41592"/>
                      <a:pt x="24460" y="41872"/>
                    </a:cubicBezTo>
                    <a:cubicBezTo>
                      <a:pt x="13348" y="43409"/>
                      <a:pt x="3073" y="35598"/>
                      <a:pt x="1524" y="24460"/>
                    </a:cubicBezTo>
                    <a:cubicBezTo>
                      <a:pt x="0" y="13309"/>
                      <a:pt x="7785" y="3035"/>
                      <a:pt x="18923" y="1499"/>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4" name="Shape 6058">
                <a:extLst>
                  <a:ext uri="{FF2B5EF4-FFF2-40B4-BE49-F238E27FC236}">
                    <a16:creationId xmlns:a16="http://schemas.microsoft.com/office/drawing/2014/main" id="{9848F9E6-14BA-4616-B013-67F55D68F193}"/>
                  </a:ext>
                </a:extLst>
              </p:cNvPr>
              <p:cNvSpPr/>
              <p:nvPr/>
            </p:nvSpPr>
            <p:spPr>
              <a:xfrm>
                <a:off x="1425194" y="3118171"/>
                <a:ext cx="43243" cy="42291"/>
              </a:xfrm>
              <a:custGeom>
                <a:avLst/>
                <a:gdLst/>
                <a:ahLst/>
                <a:cxnLst/>
                <a:rect l="0" t="0" r="0" b="0"/>
                <a:pathLst>
                  <a:path w="43243" h="42291">
                    <a:moveTo>
                      <a:pt x="24193" y="1422"/>
                    </a:moveTo>
                    <a:cubicBezTo>
                      <a:pt x="35382" y="2819"/>
                      <a:pt x="43243" y="13043"/>
                      <a:pt x="41821" y="24193"/>
                    </a:cubicBezTo>
                    <a:cubicBezTo>
                      <a:pt x="40894" y="31686"/>
                      <a:pt x="35966" y="37681"/>
                      <a:pt x="29489" y="40399"/>
                    </a:cubicBezTo>
                    <a:cubicBezTo>
                      <a:pt x="26314" y="41732"/>
                      <a:pt x="22746" y="42291"/>
                      <a:pt x="19050" y="41808"/>
                    </a:cubicBezTo>
                    <a:cubicBezTo>
                      <a:pt x="7912" y="40386"/>
                      <a:pt x="0" y="30201"/>
                      <a:pt x="1435" y="19037"/>
                    </a:cubicBezTo>
                    <a:cubicBezTo>
                      <a:pt x="2857" y="7887"/>
                      <a:pt x="13043" y="0"/>
                      <a:pt x="24193" y="1422"/>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5" name="Shape 6059">
                <a:extLst>
                  <a:ext uri="{FF2B5EF4-FFF2-40B4-BE49-F238E27FC236}">
                    <a16:creationId xmlns:a16="http://schemas.microsoft.com/office/drawing/2014/main" id="{1C164340-0E21-43BE-A6F4-A932E89E17D2}"/>
                  </a:ext>
                </a:extLst>
              </p:cNvPr>
              <p:cNvSpPr/>
              <p:nvPr/>
            </p:nvSpPr>
            <p:spPr>
              <a:xfrm>
                <a:off x="1187997" y="3054640"/>
                <a:ext cx="46203" cy="44044"/>
              </a:xfrm>
              <a:custGeom>
                <a:avLst/>
                <a:gdLst/>
                <a:ahLst/>
                <a:cxnLst/>
                <a:rect l="0" t="0" r="0" b="0"/>
                <a:pathLst>
                  <a:path w="46203" h="44044">
                    <a:moveTo>
                      <a:pt x="30785" y="4242"/>
                    </a:moveTo>
                    <a:cubicBezTo>
                      <a:pt x="41186" y="8484"/>
                      <a:pt x="46203" y="20383"/>
                      <a:pt x="41961" y="30772"/>
                    </a:cubicBezTo>
                    <a:cubicBezTo>
                      <a:pt x="39827" y="35992"/>
                      <a:pt x="35776" y="39853"/>
                      <a:pt x="30975" y="41859"/>
                    </a:cubicBezTo>
                    <a:cubicBezTo>
                      <a:pt x="26175" y="43879"/>
                      <a:pt x="20587" y="44044"/>
                      <a:pt x="15367" y="41910"/>
                    </a:cubicBezTo>
                    <a:cubicBezTo>
                      <a:pt x="4978" y="37668"/>
                      <a:pt x="0" y="25794"/>
                      <a:pt x="4255" y="15405"/>
                    </a:cubicBezTo>
                    <a:cubicBezTo>
                      <a:pt x="8496" y="4978"/>
                      <a:pt x="20396" y="0"/>
                      <a:pt x="30785" y="4242"/>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6" name="Shape 6060">
                <a:extLst>
                  <a:ext uri="{FF2B5EF4-FFF2-40B4-BE49-F238E27FC236}">
                    <a16:creationId xmlns:a16="http://schemas.microsoft.com/office/drawing/2014/main" id="{7BCBBAEC-DA1B-4AE5-BB00-839355BF6096}"/>
                  </a:ext>
                </a:extLst>
              </p:cNvPr>
              <p:cNvSpPr/>
              <p:nvPr/>
            </p:nvSpPr>
            <p:spPr>
              <a:xfrm>
                <a:off x="976296" y="2936186"/>
                <a:ext cx="46025" cy="42370"/>
              </a:xfrm>
              <a:custGeom>
                <a:avLst/>
                <a:gdLst/>
                <a:ahLst/>
                <a:cxnLst/>
                <a:rect l="0" t="0" r="0" b="0"/>
                <a:pathLst>
                  <a:path w="46025" h="42370">
                    <a:moveTo>
                      <a:pt x="20214" y="708"/>
                    </a:moveTo>
                    <a:cubicBezTo>
                      <a:pt x="25381" y="0"/>
                      <a:pt x="30823" y="1260"/>
                      <a:pt x="35319" y="4651"/>
                    </a:cubicBezTo>
                    <a:cubicBezTo>
                      <a:pt x="44298" y="11433"/>
                      <a:pt x="46025" y="24222"/>
                      <a:pt x="39230" y="33175"/>
                    </a:cubicBezTo>
                    <a:cubicBezTo>
                      <a:pt x="36995" y="36122"/>
                      <a:pt x="34112" y="38306"/>
                      <a:pt x="30912" y="39640"/>
                    </a:cubicBezTo>
                    <a:cubicBezTo>
                      <a:pt x="24422" y="42370"/>
                      <a:pt x="16726" y="41634"/>
                      <a:pt x="10719" y="37074"/>
                    </a:cubicBezTo>
                    <a:cubicBezTo>
                      <a:pt x="1740" y="30280"/>
                      <a:pt x="0" y="17504"/>
                      <a:pt x="6756" y="8576"/>
                    </a:cubicBezTo>
                    <a:cubicBezTo>
                      <a:pt x="10154" y="4092"/>
                      <a:pt x="15046" y="1416"/>
                      <a:pt x="20214" y="708"/>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7" name="Shape 6061">
                <a:extLst>
                  <a:ext uri="{FF2B5EF4-FFF2-40B4-BE49-F238E27FC236}">
                    <a16:creationId xmlns:a16="http://schemas.microsoft.com/office/drawing/2014/main" id="{B7568AFE-4449-43EB-BC2E-E6AFF1CA9E55}"/>
                  </a:ext>
                </a:extLst>
              </p:cNvPr>
              <p:cNvSpPr/>
              <p:nvPr/>
            </p:nvSpPr>
            <p:spPr>
              <a:xfrm>
                <a:off x="803036" y="2764783"/>
                <a:ext cx="45949" cy="43101"/>
              </a:xfrm>
              <a:custGeom>
                <a:avLst/>
                <a:gdLst/>
                <a:ahLst/>
                <a:cxnLst/>
                <a:rect l="0" t="0" r="0" b="0"/>
                <a:pathLst>
                  <a:path w="45949" h="43101">
                    <a:moveTo>
                      <a:pt x="25544" y="659"/>
                    </a:moveTo>
                    <a:cubicBezTo>
                      <a:pt x="30715" y="1318"/>
                      <a:pt x="35636" y="3947"/>
                      <a:pt x="39091" y="8392"/>
                    </a:cubicBezTo>
                    <a:cubicBezTo>
                      <a:pt x="45949" y="17256"/>
                      <a:pt x="44336" y="30070"/>
                      <a:pt x="35433" y="36941"/>
                    </a:cubicBezTo>
                    <a:cubicBezTo>
                      <a:pt x="34011" y="38071"/>
                      <a:pt x="32436" y="38948"/>
                      <a:pt x="30823" y="39633"/>
                    </a:cubicBezTo>
                    <a:cubicBezTo>
                      <a:pt x="22555" y="43101"/>
                      <a:pt x="12662" y="40751"/>
                      <a:pt x="6896" y="33322"/>
                    </a:cubicBezTo>
                    <a:cubicBezTo>
                      <a:pt x="0" y="24432"/>
                      <a:pt x="1613" y="11668"/>
                      <a:pt x="10503" y="4747"/>
                    </a:cubicBezTo>
                    <a:cubicBezTo>
                      <a:pt x="14954" y="1311"/>
                      <a:pt x="20374" y="0"/>
                      <a:pt x="25544" y="659"/>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8" name="Shape 6062">
                <a:extLst>
                  <a:ext uri="{FF2B5EF4-FFF2-40B4-BE49-F238E27FC236}">
                    <a16:creationId xmlns:a16="http://schemas.microsoft.com/office/drawing/2014/main" id="{EF528AD8-7B2F-4B2C-A3F0-0245E0BD087E}"/>
                  </a:ext>
                </a:extLst>
              </p:cNvPr>
              <p:cNvSpPr/>
              <p:nvPr/>
            </p:nvSpPr>
            <p:spPr>
              <a:xfrm>
                <a:off x="680145" y="2554141"/>
                <a:ext cx="46215" cy="44069"/>
              </a:xfrm>
              <a:custGeom>
                <a:avLst/>
                <a:gdLst/>
                <a:ahLst/>
                <a:cxnLst/>
                <a:rect l="0" t="0" r="0" b="0"/>
                <a:pathLst>
                  <a:path w="46215" h="44069">
                    <a:moveTo>
                      <a:pt x="30769" y="2095"/>
                    </a:moveTo>
                    <a:cubicBezTo>
                      <a:pt x="35595" y="4064"/>
                      <a:pt x="39675" y="7874"/>
                      <a:pt x="41872" y="13068"/>
                    </a:cubicBezTo>
                    <a:cubicBezTo>
                      <a:pt x="46215" y="23431"/>
                      <a:pt x="41338" y="35369"/>
                      <a:pt x="30963" y="39713"/>
                    </a:cubicBezTo>
                    <a:cubicBezTo>
                      <a:pt x="20599" y="44069"/>
                      <a:pt x="8687" y="39205"/>
                      <a:pt x="4331" y="28854"/>
                    </a:cubicBezTo>
                    <a:cubicBezTo>
                      <a:pt x="0" y="18478"/>
                      <a:pt x="4826" y="6528"/>
                      <a:pt x="15189" y="2172"/>
                    </a:cubicBezTo>
                    <a:cubicBezTo>
                      <a:pt x="20371" y="0"/>
                      <a:pt x="25943" y="127"/>
                      <a:pt x="30769" y="2095"/>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9" name="Shape 6063">
                <a:extLst>
                  <a:ext uri="{FF2B5EF4-FFF2-40B4-BE49-F238E27FC236}">
                    <a16:creationId xmlns:a16="http://schemas.microsoft.com/office/drawing/2014/main" id="{48C84441-4012-4919-AB64-19FE941FF76D}"/>
                  </a:ext>
                </a:extLst>
              </p:cNvPr>
              <p:cNvSpPr/>
              <p:nvPr/>
            </p:nvSpPr>
            <p:spPr>
              <a:xfrm>
                <a:off x="616933" y="2318350"/>
                <a:ext cx="43167" cy="43447"/>
              </a:xfrm>
              <a:custGeom>
                <a:avLst/>
                <a:gdLst/>
                <a:ahLst/>
                <a:cxnLst/>
                <a:rect l="0" t="0" r="0" b="0"/>
                <a:pathLst>
                  <a:path w="43167" h="43447">
                    <a:moveTo>
                      <a:pt x="18936" y="1537"/>
                    </a:moveTo>
                    <a:cubicBezTo>
                      <a:pt x="30074" y="0"/>
                      <a:pt x="40361" y="7798"/>
                      <a:pt x="41897" y="18936"/>
                    </a:cubicBezTo>
                    <a:cubicBezTo>
                      <a:pt x="43167" y="28283"/>
                      <a:pt x="37922" y="37021"/>
                      <a:pt x="29616" y="40500"/>
                    </a:cubicBezTo>
                    <a:cubicBezTo>
                      <a:pt x="28042" y="41173"/>
                      <a:pt x="26302" y="41643"/>
                      <a:pt x="24511" y="41897"/>
                    </a:cubicBezTo>
                    <a:cubicBezTo>
                      <a:pt x="13360" y="43447"/>
                      <a:pt x="3124" y="35636"/>
                      <a:pt x="1575" y="24486"/>
                    </a:cubicBezTo>
                    <a:cubicBezTo>
                      <a:pt x="0" y="13360"/>
                      <a:pt x="7785" y="3086"/>
                      <a:pt x="18936" y="1537"/>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30" name="Shape 6064">
                <a:extLst>
                  <a:ext uri="{FF2B5EF4-FFF2-40B4-BE49-F238E27FC236}">
                    <a16:creationId xmlns:a16="http://schemas.microsoft.com/office/drawing/2014/main" id="{9E261C40-7C0F-4CDF-854B-3B20CD9440DE}"/>
                  </a:ext>
                </a:extLst>
              </p:cNvPr>
              <p:cNvSpPr/>
              <p:nvPr/>
            </p:nvSpPr>
            <p:spPr>
              <a:xfrm>
                <a:off x="615798" y="2074650"/>
                <a:ext cx="43205" cy="42304"/>
              </a:xfrm>
              <a:custGeom>
                <a:avLst/>
                <a:gdLst/>
                <a:ahLst/>
                <a:cxnLst/>
                <a:rect l="0" t="0" r="0" b="0"/>
                <a:pathLst>
                  <a:path w="43205" h="42304">
                    <a:moveTo>
                      <a:pt x="24168" y="1423"/>
                    </a:moveTo>
                    <a:cubicBezTo>
                      <a:pt x="35319" y="2845"/>
                      <a:pt x="43205" y="13056"/>
                      <a:pt x="41796" y="24194"/>
                    </a:cubicBezTo>
                    <a:cubicBezTo>
                      <a:pt x="40869" y="31674"/>
                      <a:pt x="35928" y="37681"/>
                      <a:pt x="29464" y="40386"/>
                    </a:cubicBezTo>
                    <a:cubicBezTo>
                      <a:pt x="26276" y="41720"/>
                      <a:pt x="22708" y="42304"/>
                      <a:pt x="19025" y="41808"/>
                    </a:cubicBezTo>
                    <a:cubicBezTo>
                      <a:pt x="7887" y="40386"/>
                      <a:pt x="0" y="30239"/>
                      <a:pt x="1410" y="19037"/>
                    </a:cubicBezTo>
                    <a:cubicBezTo>
                      <a:pt x="2832" y="7900"/>
                      <a:pt x="13030" y="0"/>
                      <a:pt x="24168" y="1423"/>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31" name="Shape 6065">
                <a:extLst>
                  <a:ext uri="{FF2B5EF4-FFF2-40B4-BE49-F238E27FC236}">
                    <a16:creationId xmlns:a16="http://schemas.microsoft.com/office/drawing/2014/main" id="{F12ECF6F-5A38-411B-9463-80A30706732B}"/>
                  </a:ext>
                </a:extLst>
              </p:cNvPr>
              <p:cNvSpPr/>
              <p:nvPr/>
            </p:nvSpPr>
            <p:spPr>
              <a:xfrm>
                <a:off x="676251" y="1837374"/>
                <a:ext cx="46190" cy="44082"/>
              </a:xfrm>
              <a:custGeom>
                <a:avLst/>
                <a:gdLst/>
                <a:ahLst/>
                <a:cxnLst/>
                <a:rect l="0" t="0" r="0" b="0"/>
                <a:pathLst>
                  <a:path w="46190" h="44082">
                    <a:moveTo>
                      <a:pt x="30785" y="4280"/>
                    </a:moveTo>
                    <a:cubicBezTo>
                      <a:pt x="41211" y="8509"/>
                      <a:pt x="46190" y="20383"/>
                      <a:pt x="41948" y="30810"/>
                    </a:cubicBezTo>
                    <a:cubicBezTo>
                      <a:pt x="39815" y="36043"/>
                      <a:pt x="35776" y="39903"/>
                      <a:pt x="30975" y="41910"/>
                    </a:cubicBezTo>
                    <a:cubicBezTo>
                      <a:pt x="26162" y="43929"/>
                      <a:pt x="20625" y="44082"/>
                      <a:pt x="15418" y="41973"/>
                    </a:cubicBezTo>
                    <a:cubicBezTo>
                      <a:pt x="4978" y="37706"/>
                      <a:pt x="0" y="25832"/>
                      <a:pt x="4254" y="15443"/>
                    </a:cubicBezTo>
                    <a:cubicBezTo>
                      <a:pt x="8484" y="5016"/>
                      <a:pt x="20371" y="0"/>
                      <a:pt x="30785" y="4280"/>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32" name="Shape 6066">
                <a:extLst>
                  <a:ext uri="{FF2B5EF4-FFF2-40B4-BE49-F238E27FC236}">
                    <a16:creationId xmlns:a16="http://schemas.microsoft.com/office/drawing/2014/main" id="{3F7ED09D-301D-4EBD-AD9E-9F52F1115387}"/>
                  </a:ext>
                </a:extLst>
              </p:cNvPr>
              <p:cNvSpPr/>
              <p:nvPr/>
            </p:nvSpPr>
            <p:spPr>
              <a:xfrm>
                <a:off x="796896" y="1627777"/>
                <a:ext cx="46025" cy="42373"/>
              </a:xfrm>
              <a:custGeom>
                <a:avLst/>
                <a:gdLst/>
                <a:ahLst/>
                <a:cxnLst/>
                <a:rect l="0" t="0" r="0" b="0"/>
                <a:pathLst>
                  <a:path w="46025" h="42373">
                    <a:moveTo>
                      <a:pt x="20223" y="718"/>
                    </a:moveTo>
                    <a:cubicBezTo>
                      <a:pt x="25381" y="0"/>
                      <a:pt x="30817" y="1251"/>
                      <a:pt x="35306" y="4642"/>
                    </a:cubicBezTo>
                    <a:cubicBezTo>
                      <a:pt x="44247" y="11449"/>
                      <a:pt x="46025" y="24200"/>
                      <a:pt x="39230" y="33153"/>
                    </a:cubicBezTo>
                    <a:cubicBezTo>
                      <a:pt x="36982" y="36125"/>
                      <a:pt x="34100" y="38309"/>
                      <a:pt x="30912" y="39630"/>
                    </a:cubicBezTo>
                    <a:cubicBezTo>
                      <a:pt x="24422" y="42373"/>
                      <a:pt x="16726" y="41662"/>
                      <a:pt x="10732" y="37103"/>
                    </a:cubicBezTo>
                    <a:cubicBezTo>
                      <a:pt x="1740" y="30321"/>
                      <a:pt x="0" y="17532"/>
                      <a:pt x="6807" y="8604"/>
                    </a:cubicBezTo>
                    <a:cubicBezTo>
                      <a:pt x="10185" y="4121"/>
                      <a:pt x="15065" y="1435"/>
                      <a:pt x="20223" y="718"/>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33" name="Shape 6067">
                <a:extLst>
                  <a:ext uri="{FF2B5EF4-FFF2-40B4-BE49-F238E27FC236}">
                    <a16:creationId xmlns:a16="http://schemas.microsoft.com/office/drawing/2014/main" id="{A1B0C4BE-1CCD-42D9-9EDC-77C05E741FDC}"/>
                  </a:ext>
                </a:extLst>
              </p:cNvPr>
              <p:cNvSpPr/>
              <p:nvPr/>
            </p:nvSpPr>
            <p:spPr>
              <a:xfrm>
                <a:off x="968243" y="1454423"/>
                <a:ext cx="45961" cy="43094"/>
              </a:xfrm>
              <a:custGeom>
                <a:avLst/>
                <a:gdLst/>
                <a:ahLst/>
                <a:cxnLst/>
                <a:rect l="0" t="0" r="0" b="0"/>
                <a:pathLst>
                  <a:path w="45961" h="43094">
                    <a:moveTo>
                      <a:pt x="25529" y="652"/>
                    </a:moveTo>
                    <a:cubicBezTo>
                      <a:pt x="30696" y="1305"/>
                      <a:pt x="35611" y="3921"/>
                      <a:pt x="39053" y="8347"/>
                    </a:cubicBezTo>
                    <a:cubicBezTo>
                      <a:pt x="45961" y="17250"/>
                      <a:pt x="44348" y="30013"/>
                      <a:pt x="35446" y="36935"/>
                    </a:cubicBezTo>
                    <a:cubicBezTo>
                      <a:pt x="34023" y="38052"/>
                      <a:pt x="32449" y="38929"/>
                      <a:pt x="30836" y="39614"/>
                    </a:cubicBezTo>
                    <a:cubicBezTo>
                      <a:pt x="22543" y="43094"/>
                      <a:pt x="12637" y="40757"/>
                      <a:pt x="6883" y="33328"/>
                    </a:cubicBezTo>
                    <a:cubicBezTo>
                      <a:pt x="0" y="24413"/>
                      <a:pt x="1626" y="11636"/>
                      <a:pt x="10490" y="4740"/>
                    </a:cubicBezTo>
                    <a:cubicBezTo>
                      <a:pt x="14942" y="1311"/>
                      <a:pt x="20361" y="0"/>
                      <a:pt x="25529" y="652"/>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34" name="Shape 6068">
                <a:extLst>
                  <a:ext uri="{FF2B5EF4-FFF2-40B4-BE49-F238E27FC236}">
                    <a16:creationId xmlns:a16="http://schemas.microsoft.com/office/drawing/2014/main" id="{17D46EC0-2318-43BF-996B-31738CC24C65}"/>
                  </a:ext>
                </a:extLst>
              </p:cNvPr>
              <p:cNvSpPr/>
              <p:nvPr/>
            </p:nvSpPr>
            <p:spPr>
              <a:xfrm>
                <a:off x="1178610" y="1331412"/>
                <a:ext cx="46215" cy="44069"/>
              </a:xfrm>
              <a:custGeom>
                <a:avLst/>
                <a:gdLst/>
                <a:ahLst/>
                <a:cxnLst/>
                <a:rect l="0" t="0" r="0" b="0"/>
                <a:pathLst>
                  <a:path w="46215" h="44069">
                    <a:moveTo>
                      <a:pt x="30777" y="2086"/>
                    </a:moveTo>
                    <a:cubicBezTo>
                      <a:pt x="35608" y="4051"/>
                      <a:pt x="39688" y="7861"/>
                      <a:pt x="41859" y="13043"/>
                    </a:cubicBezTo>
                    <a:cubicBezTo>
                      <a:pt x="46215" y="23406"/>
                      <a:pt x="41364" y="35331"/>
                      <a:pt x="31001" y="39726"/>
                    </a:cubicBezTo>
                    <a:cubicBezTo>
                      <a:pt x="20638" y="44069"/>
                      <a:pt x="8687" y="39230"/>
                      <a:pt x="4343" y="28854"/>
                    </a:cubicBezTo>
                    <a:cubicBezTo>
                      <a:pt x="0" y="18491"/>
                      <a:pt x="4826" y="6541"/>
                      <a:pt x="15189" y="2197"/>
                    </a:cubicBezTo>
                    <a:cubicBezTo>
                      <a:pt x="20364" y="0"/>
                      <a:pt x="25946" y="121"/>
                      <a:pt x="30777" y="2086"/>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36" name="Rectangle 235">
                <a:extLst>
                  <a:ext uri="{FF2B5EF4-FFF2-40B4-BE49-F238E27FC236}">
                    <a16:creationId xmlns:a16="http://schemas.microsoft.com/office/drawing/2014/main" id="{14B9AA96-4957-4D0D-8658-05B701617A65}"/>
                  </a:ext>
                </a:extLst>
              </p:cNvPr>
              <p:cNvSpPr/>
              <p:nvPr/>
            </p:nvSpPr>
            <p:spPr>
              <a:xfrm>
                <a:off x="2293134" y="1828873"/>
                <a:ext cx="3434430" cy="1331519"/>
              </a:xfrm>
              <a:prstGeom prst="rect">
                <a:avLst/>
              </a:prstGeom>
              <a:ln>
                <a:noFill/>
              </a:ln>
            </p:spPr>
            <p:txBody>
              <a:bodyPr vert="horz" lIns="0" tIns="0" rIns="0" bIns="0" rtlCol="0">
                <a:noAutofit/>
              </a:bodyPr>
              <a:lstStyle/>
              <a:p>
                <a:pPr>
                  <a:lnSpc>
                    <a:spcPct val="107000"/>
                  </a:lnSpc>
                  <a:spcAft>
                    <a:spcPts val="800"/>
                  </a:spcAft>
                </a:pPr>
                <a:r>
                  <a:rPr lang="en-US" sz="3500" spc="-20" dirty="0">
                    <a:solidFill>
                      <a:srgbClr val="FEFEFE"/>
                    </a:solidFill>
                    <a:latin typeface="Calibri" panose="020F0502020204030204" pitchFamily="34" charset="0"/>
                    <a:ea typeface="Calibri" panose="020F0502020204030204" pitchFamily="34" charset="0"/>
                  </a:rPr>
                  <a:t>SOLID WASTE </a:t>
                </a:r>
              </a:p>
              <a:p>
                <a:pPr>
                  <a:lnSpc>
                    <a:spcPct val="107000"/>
                  </a:lnSpc>
                  <a:spcAft>
                    <a:spcPts val="800"/>
                  </a:spcAft>
                </a:pPr>
                <a:r>
                  <a:rPr lang="en-US" sz="3500" spc="-20" dirty="0">
                    <a:solidFill>
                      <a:srgbClr val="FEFEFE"/>
                    </a:solidFill>
                    <a:effectLst/>
                    <a:latin typeface="Calibri" panose="020F0502020204030204" pitchFamily="34" charset="0"/>
                    <a:ea typeface="Calibri" panose="020F0502020204030204" pitchFamily="34" charset="0"/>
                  </a:rPr>
                  <a:t>MANAGEMENT </a:t>
                </a:r>
                <a:endParaRPr lang="en-US" sz="900" dirty="0">
                  <a:solidFill>
                    <a:srgbClr val="1C1C1A"/>
                  </a:solidFill>
                  <a:effectLst/>
                  <a:latin typeface="Calibri" panose="020F0502020204030204" pitchFamily="34" charset="0"/>
                  <a:ea typeface="Calibri" panose="020F0502020204030204" pitchFamily="34" charset="0"/>
                </a:endParaRPr>
              </a:p>
            </p:txBody>
          </p:sp>
          <p:sp>
            <p:nvSpPr>
              <p:cNvPr id="237" name="Rectangle 236">
                <a:extLst>
                  <a:ext uri="{FF2B5EF4-FFF2-40B4-BE49-F238E27FC236}">
                    <a16:creationId xmlns:a16="http://schemas.microsoft.com/office/drawing/2014/main" id="{EF7746D9-F107-45FD-9E9E-5C3883DF1435}"/>
                  </a:ext>
                </a:extLst>
              </p:cNvPr>
              <p:cNvSpPr/>
              <p:nvPr/>
            </p:nvSpPr>
            <p:spPr>
              <a:xfrm>
                <a:off x="2265100" y="2542212"/>
                <a:ext cx="2197494" cy="899192"/>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endParaRPr lang="en-US" sz="900" dirty="0">
                  <a:solidFill>
                    <a:srgbClr val="1C1C1A"/>
                  </a:solidFill>
                  <a:effectLst/>
                  <a:latin typeface="Calibri" panose="020F0502020204030204" pitchFamily="34" charset="0"/>
                  <a:ea typeface="Calibri" panose="020F0502020204030204" pitchFamily="34" charset="0"/>
                </a:endParaRPr>
              </a:p>
            </p:txBody>
          </p:sp>
          <p:sp>
            <p:nvSpPr>
              <p:cNvPr id="239" name="Shape 6073">
                <a:extLst>
                  <a:ext uri="{FF2B5EF4-FFF2-40B4-BE49-F238E27FC236}">
                    <a16:creationId xmlns:a16="http://schemas.microsoft.com/office/drawing/2014/main" id="{54EA453E-EF7A-4BC5-9B25-16FD0A703A14}"/>
                  </a:ext>
                </a:extLst>
              </p:cNvPr>
              <p:cNvSpPr/>
              <p:nvPr/>
            </p:nvSpPr>
            <p:spPr>
              <a:xfrm>
                <a:off x="1495011" y="1948466"/>
                <a:ext cx="84328" cy="168656"/>
              </a:xfrm>
              <a:custGeom>
                <a:avLst/>
                <a:gdLst/>
                <a:ahLst/>
                <a:cxnLst/>
                <a:rect l="0" t="0" r="0" b="0"/>
                <a:pathLst>
                  <a:path w="84328" h="168656">
                    <a:moveTo>
                      <a:pt x="84328" y="0"/>
                    </a:moveTo>
                    <a:lnTo>
                      <a:pt x="84328" y="0"/>
                    </a:lnTo>
                    <a:lnTo>
                      <a:pt x="84328" y="11773"/>
                    </a:lnTo>
                    <a:lnTo>
                      <a:pt x="84328" y="11773"/>
                    </a:lnTo>
                    <a:cubicBezTo>
                      <a:pt x="64275" y="11773"/>
                      <a:pt x="46165" y="19888"/>
                      <a:pt x="33020" y="33020"/>
                    </a:cubicBezTo>
                    <a:cubicBezTo>
                      <a:pt x="19876" y="46164"/>
                      <a:pt x="11773" y="64275"/>
                      <a:pt x="11773" y="84328"/>
                    </a:cubicBezTo>
                    <a:cubicBezTo>
                      <a:pt x="11773" y="104381"/>
                      <a:pt x="19876" y="122479"/>
                      <a:pt x="33020" y="135636"/>
                    </a:cubicBezTo>
                    <a:cubicBezTo>
                      <a:pt x="46165" y="148768"/>
                      <a:pt x="64275" y="156883"/>
                      <a:pt x="84328" y="156883"/>
                    </a:cubicBezTo>
                    <a:lnTo>
                      <a:pt x="84328" y="156883"/>
                    </a:lnTo>
                    <a:lnTo>
                      <a:pt x="84328" y="168656"/>
                    </a:lnTo>
                    <a:lnTo>
                      <a:pt x="84328" y="168656"/>
                    </a:lnTo>
                    <a:cubicBezTo>
                      <a:pt x="37744" y="168643"/>
                      <a:pt x="0" y="130899"/>
                      <a:pt x="0" y="84328"/>
                    </a:cubicBezTo>
                    <a:cubicBezTo>
                      <a:pt x="0" y="37757"/>
                      <a:pt x="37744" y="13"/>
                      <a:pt x="84328" y="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0" name="Shape 6074">
                <a:extLst>
                  <a:ext uri="{FF2B5EF4-FFF2-40B4-BE49-F238E27FC236}">
                    <a16:creationId xmlns:a16="http://schemas.microsoft.com/office/drawing/2014/main" id="{ACF70EC0-024F-4A4B-9B2B-8EB8911CB997}"/>
                  </a:ext>
                </a:extLst>
              </p:cNvPr>
              <p:cNvSpPr/>
              <p:nvPr/>
            </p:nvSpPr>
            <p:spPr>
              <a:xfrm>
                <a:off x="1579339" y="1948466"/>
                <a:ext cx="84315" cy="168656"/>
              </a:xfrm>
              <a:custGeom>
                <a:avLst/>
                <a:gdLst/>
                <a:ahLst/>
                <a:cxnLst/>
                <a:rect l="0" t="0" r="0" b="0"/>
                <a:pathLst>
                  <a:path w="84315" h="168656">
                    <a:moveTo>
                      <a:pt x="0" y="0"/>
                    </a:moveTo>
                    <a:lnTo>
                      <a:pt x="32821" y="6633"/>
                    </a:lnTo>
                    <a:cubicBezTo>
                      <a:pt x="63084" y="19436"/>
                      <a:pt x="84315" y="49400"/>
                      <a:pt x="84315" y="84328"/>
                    </a:cubicBezTo>
                    <a:cubicBezTo>
                      <a:pt x="84315" y="119256"/>
                      <a:pt x="63084" y="149220"/>
                      <a:pt x="32821" y="162023"/>
                    </a:cubicBezTo>
                    <a:lnTo>
                      <a:pt x="0" y="168656"/>
                    </a:lnTo>
                    <a:lnTo>
                      <a:pt x="0" y="156883"/>
                    </a:lnTo>
                    <a:lnTo>
                      <a:pt x="28240" y="151184"/>
                    </a:lnTo>
                    <a:cubicBezTo>
                      <a:pt x="36916" y="147514"/>
                      <a:pt x="44729" y="142202"/>
                      <a:pt x="51308" y="135636"/>
                    </a:cubicBezTo>
                    <a:cubicBezTo>
                      <a:pt x="64440" y="122479"/>
                      <a:pt x="72542" y="104381"/>
                      <a:pt x="72555" y="84328"/>
                    </a:cubicBezTo>
                    <a:cubicBezTo>
                      <a:pt x="72542" y="64275"/>
                      <a:pt x="64440" y="46177"/>
                      <a:pt x="51308" y="33020"/>
                    </a:cubicBezTo>
                    <a:cubicBezTo>
                      <a:pt x="44729" y="26454"/>
                      <a:pt x="36916" y="21142"/>
                      <a:pt x="28240" y="17472"/>
                    </a:cubicBezTo>
                    <a:lnTo>
                      <a:pt x="0" y="11773"/>
                    </a:lnTo>
                    <a:lnTo>
                      <a:pt x="0"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1" name="Shape 6075">
                <a:extLst>
                  <a:ext uri="{FF2B5EF4-FFF2-40B4-BE49-F238E27FC236}">
                    <a16:creationId xmlns:a16="http://schemas.microsoft.com/office/drawing/2014/main" id="{1C889CF9-608D-4A1B-9A51-3D1A5EFF2338}"/>
                  </a:ext>
                </a:extLst>
              </p:cNvPr>
              <p:cNvSpPr/>
              <p:nvPr/>
            </p:nvSpPr>
            <p:spPr>
              <a:xfrm>
                <a:off x="1613465" y="1991287"/>
                <a:ext cx="84322" cy="168653"/>
              </a:xfrm>
              <a:custGeom>
                <a:avLst/>
                <a:gdLst/>
                <a:ahLst/>
                <a:cxnLst/>
                <a:rect l="0" t="0" r="0" b="0"/>
                <a:pathLst>
                  <a:path w="84322" h="168653">
                    <a:moveTo>
                      <a:pt x="84322" y="0"/>
                    </a:moveTo>
                    <a:lnTo>
                      <a:pt x="84322" y="11773"/>
                    </a:lnTo>
                    <a:lnTo>
                      <a:pt x="56083" y="17471"/>
                    </a:lnTo>
                    <a:cubicBezTo>
                      <a:pt x="47406" y="21141"/>
                      <a:pt x="39592" y="26453"/>
                      <a:pt x="33020" y="33019"/>
                    </a:cubicBezTo>
                    <a:cubicBezTo>
                      <a:pt x="19875" y="46176"/>
                      <a:pt x="11773" y="64273"/>
                      <a:pt x="11760" y="84327"/>
                    </a:cubicBezTo>
                    <a:cubicBezTo>
                      <a:pt x="11773" y="104380"/>
                      <a:pt x="19875" y="122477"/>
                      <a:pt x="33020" y="135635"/>
                    </a:cubicBezTo>
                    <a:cubicBezTo>
                      <a:pt x="39592" y="142201"/>
                      <a:pt x="47406" y="147512"/>
                      <a:pt x="56083" y="151183"/>
                    </a:cubicBezTo>
                    <a:lnTo>
                      <a:pt x="84322" y="156880"/>
                    </a:lnTo>
                    <a:lnTo>
                      <a:pt x="84322" y="168653"/>
                    </a:lnTo>
                    <a:lnTo>
                      <a:pt x="51499" y="162022"/>
                    </a:lnTo>
                    <a:cubicBezTo>
                      <a:pt x="21231" y="149218"/>
                      <a:pt x="0" y="119255"/>
                      <a:pt x="0" y="84327"/>
                    </a:cubicBezTo>
                    <a:cubicBezTo>
                      <a:pt x="0" y="49398"/>
                      <a:pt x="21231" y="19435"/>
                      <a:pt x="51499" y="6631"/>
                    </a:cubicBezTo>
                    <a:lnTo>
                      <a:pt x="84322"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2" name="Shape 6076">
                <a:extLst>
                  <a:ext uri="{FF2B5EF4-FFF2-40B4-BE49-F238E27FC236}">
                    <a16:creationId xmlns:a16="http://schemas.microsoft.com/office/drawing/2014/main" id="{D7323EB7-0F7D-45E5-A0C6-7D693998167D}"/>
                  </a:ext>
                </a:extLst>
              </p:cNvPr>
              <p:cNvSpPr/>
              <p:nvPr/>
            </p:nvSpPr>
            <p:spPr>
              <a:xfrm>
                <a:off x="1697787" y="1991285"/>
                <a:ext cx="84322" cy="168656"/>
              </a:xfrm>
              <a:custGeom>
                <a:avLst/>
                <a:gdLst/>
                <a:ahLst/>
                <a:cxnLst/>
                <a:rect l="0" t="0" r="0" b="0"/>
                <a:pathLst>
                  <a:path w="84322" h="168656">
                    <a:moveTo>
                      <a:pt x="6" y="0"/>
                    </a:moveTo>
                    <a:cubicBezTo>
                      <a:pt x="46565" y="13"/>
                      <a:pt x="84322" y="37757"/>
                      <a:pt x="84322" y="84328"/>
                    </a:cubicBezTo>
                    <a:cubicBezTo>
                      <a:pt x="84322" y="130899"/>
                      <a:pt x="46565" y="168643"/>
                      <a:pt x="6" y="168656"/>
                    </a:cubicBezTo>
                    <a:lnTo>
                      <a:pt x="0" y="168655"/>
                    </a:lnTo>
                    <a:lnTo>
                      <a:pt x="0" y="156882"/>
                    </a:lnTo>
                    <a:lnTo>
                      <a:pt x="6" y="156883"/>
                    </a:lnTo>
                    <a:cubicBezTo>
                      <a:pt x="20060" y="156883"/>
                      <a:pt x="38157" y="148768"/>
                      <a:pt x="51302" y="135636"/>
                    </a:cubicBezTo>
                    <a:cubicBezTo>
                      <a:pt x="64446" y="122479"/>
                      <a:pt x="72549" y="104381"/>
                      <a:pt x="72561" y="84328"/>
                    </a:cubicBezTo>
                    <a:cubicBezTo>
                      <a:pt x="72549" y="64275"/>
                      <a:pt x="64446" y="46177"/>
                      <a:pt x="51302" y="33020"/>
                    </a:cubicBezTo>
                    <a:cubicBezTo>
                      <a:pt x="38157" y="19888"/>
                      <a:pt x="20060" y="11773"/>
                      <a:pt x="6" y="11773"/>
                    </a:cubicBezTo>
                    <a:lnTo>
                      <a:pt x="0" y="11774"/>
                    </a:lnTo>
                    <a:lnTo>
                      <a:pt x="0" y="1"/>
                    </a:lnTo>
                    <a:lnTo>
                      <a:pt x="6"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3" name="Shape 6077">
                <a:extLst>
                  <a:ext uri="{FF2B5EF4-FFF2-40B4-BE49-F238E27FC236}">
                    <a16:creationId xmlns:a16="http://schemas.microsoft.com/office/drawing/2014/main" id="{F2457094-A452-420C-8E48-9E326D69AB60}"/>
                  </a:ext>
                </a:extLst>
              </p:cNvPr>
              <p:cNvSpPr/>
              <p:nvPr/>
            </p:nvSpPr>
            <p:spPr>
              <a:xfrm>
                <a:off x="1675958" y="2100109"/>
                <a:ext cx="84328" cy="168656"/>
              </a:xfrm>
              <a:custGeom>
                <a:avLst/>
                <a:gdLst/>
                <a:ahLst/>
                <a:cxnLst/>
                <a:rect l="0" t="0" r="0" b="0"/>
                <a:pathLst>
                  <a:path w="84328" h="168656">
                    <a:moveTo>
                      <a:pt x="84328" y="0"/>
                    </a:moveTo>
                    <a:lnTo>
                      <a:pt x="84328" y="11773"/>
                    </a:lnTo>
                    <a:cubicBezTo>
                      <a:pt x="64275" y="11773"/>
                      <a:pt x="46164" y="19888"/>
                      <a:pt x="33020" y="33020"/>
                    </a:cubicBezTo>
                    <a:cubicBezTo>
                      <a:pt x="19875" y="46164"/>
                      <a:pt x="11773" y="64275"/>
                      <a:pt x="11773" y="84328"/>
                    </a:cubicBezTo>
                    <a:cubicBezTo>
                      <a:pt x="11773" y="104381"/>
                      <a:pt x="19875" y="122479"/>
                      <a:pt x="33020" y="135636"/>
                    </a:cubicBezTo>
                    <a:cubicBezTo>
                      <a:pt x="46164" y="148768"/>
                      <a:pt x="64275" y="156883"/>
                      <a:pt x="84328" y="156883"/>
                    </a:cubicBezTo>
                    <a:lnTo>
                      <a:pt x="84328" y="168656"/>
                    </a:lnTo>
                    <a:cubicBezTo>
                      <a:pt x="37744" y="168643"/>
                      <a:pt x="0" y="130899"/>
                      <a:pt x="0" y="84328"/>
                    </a:cubicBezTo>
                    <a:cubicBezTo>
                      <a:pt x="0" y="37757"/>
                      <a:pt x="37744" y="13"/>
                      <a:pt x="84328" y="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4" name="Shape 6078">
                <a:extLst>
                  <a:ext uri="{FF2B5EF4-FFF2-40B4-BE49-F238E27FC236}">
                    <a16:creationId xmlns:a16="http://schemas.microsoft.com/office/drawing/2014/main" id="{330758E0-F30D-41DF-913F-4F6F89850F6C}"/>
                  </a:ext>
                </a:extLst>
              </p:cNvPr>
              <p:cNvSpPr/>
              <p:nvPr/>
            </p:nvSpPr>
            <p:spPr>
              <a:xfrm>
                <a:off x="1760286" y="2100109"/>
                <a:ext cx="84315" cy="168656"/>
              </a:xfrm>
              <a:custGeom>
                <a:avLst/>
                <a:gdLst/>
                <a:ahLst/>
                <a:cxnLst/>
                <a:rect l="0" t="0" r="0" b="0"/>
                <a:pathLst>
                  <a:path w="84315" h="168656">
                    <a:moveTo>
                      <a:pt x="0" y="0"/>
                    </a:moveTo>
                    <a:cubicBezTo>
                      <a:pt x="46571" y="13"/>
                      <a:pt x="84315" y="37757"/>
                      <a:pt x="84315" y="84328"/>
                    </a:cubicBezTo>
                    <a:cubicBezTo>
                      <a:pt x="84315" y="130899"/>
                      <a:pt x="46571" y="168643"/>
                      <a:pt x="0" y="168656"/>
                    </a:cubicBezTo>
                    <a:lnTo>
                      <a:pt x="0" y="156883"/>
                    </a:lnTo>
                    <a:cubicBezTo>
                      <a:pt x="20053" y="156883"/>
                      <a:pt x="38151" y="148768"/>
                      <a:pt x="51295" y="135636"/>
                    </a:cubicBezTo>
                    <a:cubicBezTo>
                      <a:pt x="64440" y="122479"/>
                      <a:pt x="72542" y="104381"/>
                      <a:pt x="72555" y="84328"/>
                    </a:cubicBezTo>
                    <a:cubicBezTo>
                      <a:pt x="72542" y="64275"/>
                      <a:pt x="64440" y="46164"/>
                      <a:pt x="51308" y="33020"/>
                    </a:cubicBezTo>
                    <a:cubicBezTo>
                      <a:pt x="38151" y="19888"/>
                      <a:pt x="20053" y="11773"/>
                      <a:pt x="0" y="11773"/>
                    </a:cubicBezTo>
                    <a:lnTo>
                      <a:pt x="0"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5" name="Shape 6079">
                <a:extLst>
                  <a:ext uri="{FF2B5EF4-FFF2-40B4-BE49-F238E27FC236}">
                    <a16:creationId xmlns:a16="http://schemas.microsoft.com/office/drawing/2014/main" id="{574B2591-D5BE-4D59-871A-3F97759442BD}"/>
                  </a:ext>
                </a:extLst>
              </p:cNvPr>
              <p:cNvSpPr/>
              <p:nvPr/>
            </p:nvSpPr>
            <p:spPr>
              <a:xfrm>
                <a:off x="1653945" y="2222676"/>
                <a:ext cx="84322" cy="168653"/>
              </a:xfrm>
              <a:custGeom>
                <a:avLst/>
                <a:gdLst/>
                <a:ahLst/>
                <a:cxnLst/>
                <a:rect l="0" t="0" r="0" b="0"/>
                <a:pathLst>
                  <a:path w="84322" h="168653">
                    <a:moveTo>
                      <a:pt x="84322" y="0"/>
                    </a:moveTo>
                    <a:lnTo>
                      <a:pt x="84322" y="11773"/>
                    </a:lnTo>
                    <a:lnTo>
                      <a:pt x="56083" y="17471"/>
                    </a:lnTo>
                    <a:cubicBezTo>
                      <a:pt x="47406" y="21141"/>
                      <a:pt x="39592" y="26453"/>
                      <a:pt x="33020" y="33019"/>
                    </a:cubicBezTo>
                    <a:cubicBezTo>
                      <a:pt x="19875" y="46163"/>
                      <a:pt x="11773" y="64273"/>
                      <a:pt x="11760" y="84327"/>
                    </a:cubicBezTo>
                    <a:cubicBezTo>
                      <a:pt x="11773" y="104380"/>
                      <a:pt x="19875" y="122477"/>
                      <a:pt x="33020" y="135635"/>
                    </a:cubicBezTo>
                    <a:cubicBezTo>
                      <a:pt x="39592" y="142201"/>
                      <a:pt x="47406" y="147512"/>
                      <a:pt x="56083" y="151183"/>
                    </a:cubicBezTo>
                    <a:lnTo>
                      <a:pt x="84322" y="156880"/>
                    </a:lnTo>
                    <a:lnTo>
                      <a:pt x="84322" y="168653"/>
                    </a:lnTo>
                    <a:lnTo>
                      <a:pt x="51499" y="162022"/>
                    </a:lnTo>
                    <a:cubicBezTo>
                      <a:pt x="21231" y="149218"/>
                      <a:pt x="0" y="119255"/>
                      <a:pt x="0" y="84327"/>
                    </a:cubicBezTo>
                    <a:cubicBezTo>
                      <a:pt x="0" y="49398"/>
                      <a:pt x="21231" y="19435"/>
                      <a:pt x="51499" y="6631"/>
                    </a:cubicBezTo>
                    <a:lnTo>
                      <a:pt x="84322"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6" name="Shape 6080">
                <a:extLst>
                  <a:ext uri="{FF2B5EF4-FFF2-40B4-BE49-F238E27FC236}">
                    <a16:creationId xmlns:a16="http://schemas.microsoft.com/office/drawing/2014/main" id="{A0227E1B-87BB-4326-8689-5F57118CEAE2}"/>
                  </a:ext>
                </a:extLst>
              </p:cNvPr>
              <p:cNvSpPr/>
              <p:nvPr/>
            </p:nvSpPr>
            <p:spPr>
              <a:xfrm>
                <a:off x="1738267" y="2222674"/>
                <a:ext cx="84322" cy="168656"/>
              </a:xfrm>
              <a:custGeom>
                <a:avLst/>
                <a:gdLst/>
                <a:ahLst/>
                <a:cxnLst/>
                <a:rect l="0" t="0" r="0" b="0"/>
                <a:pathLst>
                  <a:path w="84322" h="168656">
                    <a:moveTo>
                      <a:pt x="6" y="0"/>
                    </a:moveTo>
                    <a:cubicBezTo>
                      <a:pt x="46577" y="13"/>
                      <a:pt x="84322" y="37757"/>
                      <a:pt x="84322" y="84328"/>
                    </a:cubicBezTo>
                    <a:cubicBezTo>
                      <a:pt x="84322" y="130899"/>
                      <a:pt x="46577" y="168643"/>
                      <a:pt x="6" y="168656"/>
                    </a:cubicBezTo>
                    <a:lnTo>
                      <a:pt x="0" y="168655"/>
                    </a:lnTo>
                    <a:lnTo>
                      <a:pt x="0" y="156882"/>
                    </a:lnTo>
                    <a:lnTo>
                      <a:pt x="6" y="156883"/>
                    </a:lnTo>
                    <a:cubicBezTo>
                      <a:pt x="20060" y="156883"/>
                      <a:pt x="38157" y="148768"/>
                      <a:pt x="51302" y="135636"/>
                    </a:cubicBezTo>
                    <a:cubicBezTo>
                      <a:pt x="64446" y="122479"/>
                      <a:pt x="72549" y="104381"/>
                      <a:pt x="72561" y="84328"/>
                    </a:cubicBezTo>
                    <a:cubicBezTo>
                      <a:pt x="72549" y="64275"/>
                      <a:pt x="64446" y="46164"/>
                      <a:pt x="51302" y="33020"/>
                    </a:cubicBezTo>
                    <a:cubicBezTo>
                      <a:pt x="38157" y="19888"/>
                      <a:pt x="20060" y="11773"/>
                      <a:pt x="6" y="11773"/>
                    </a:cubicBezTo>
                    <a:lnTo>
                      <a:pt x="0" y="11774"/>
                    </a:lnTo>
                    <a:lnTo>
                      <a:pt x="0" y="1"/>
                    </a:lnTo>
                    <a:lnTo>
                      <a:pt x="6"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7" name="Shape 6081">
                <a:extLst>
                  <a:ext uri="{FF2B5EF4-FFF2-40B4-BE49-F238E27FC236}">
                    <a16:creationId xmlns:a16="http://schemas.microsoft.com/office/drawing/2014/main" id="{8CA928E9-2007-41E8-9999-1AFE6D561838}"/>
                  </a:ext>
                </a:extLst>
              </p:cNvPr>
              <p:cNvSpPr/>
              <p:nvPr/>
            </p:nvSpPr>
            <p:spPr>
              <a:xfrm>
                <a:off x="1557511" y="2303904"/>
                <a:ext cx="84322" cy="168653"/>
              </a:xfrm>
              <a:custGeom>
                <a:avLst/>
                <a:gdLst/>
                <a:ahLst/>
                <a:cxnLst/>
                <a:rect l="0" t="0" r="0" b="0"/>
                <a:pathLst>
                  <a:path w="84322" h="168653">
                    <a:moveTo>
                      <a:pt x="84322" y="0"/>
                    </a:moveTo>
                    <a:lnTo>
                      <a:pt x="84322" y="11773"/>
                    </a:lnTo>
                    <a:lnTo>
                      <a:pt x="56083" y="17471"/>
                    </a:lnTo>
                    <a:cubicBezTo>
                      <a:pt x="47406" y="21141"/>
                      <a:pt x="39592" y="26453"/>
                      <a:pt x="33020" y="33019"/>
                    </a:cubicBezTo>
                    <a:cubicBezTo>
                      <a:pt x="19876" y="46163"/>
                      <a:pt x="11773" y="64273"/>
                      <a:pt x="11760" y="84327"/>
                    </a:cubicBezTo>
                    <a:cubicBezTo>
                      <a:pt x="11773" y="104380"/>
                      <a:pt x="19876" y="122477"/>
                      <a:pt x="33020" y="135635"/>
                    </a:cubicBezTo>
                    <a:cubicBezTo>
                      <a:pt x="39592" y="142201"/>
                      <a:pt x="47406" y="147512"/>
                      <a:pt x="56083" y="151183"/>
                    </a:cubicBezTo>
                    <a:lnTo>
                      <a:pt x="84322" y="156880"/>
                    </a:lnTo>
                    <a:lnTo>
                      <a:pt x="84322" y="168653"/>
                    </a:lnTo>
                    <a:lnTo>
                      <a:pt x="51499" y="162022"/>
                    </a:lnTo>
                    <a:cubicBezTo>
                      <a:pt x="21231" y="149218"/>
                      <a:pt x="0" y="119255"/>
                      <a:pt x="0" y="84327"/>
                    </a:cubicBezTo>
                    <a:cubicBezTo>
                      <a:pt x="0" y="49398"/>
                      <a:pt x="21231" y="19435"/>
                      <a:pt x="51499" y="6631"/>
                    </a:cubicBezTo>
                    <a:lnTo>
                      <a:pt x="84322"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8" name="Shape 6082">
                <a:extLst>
                  <a:ext uri="{FF2B5EF4-FFF2-40B4-BE49-F238E27FC236}">
                    <a16:creationId xmlns:a16="http://schemas.microsoft.com/office/drawing/2014/main" id="{82F43010-F085-41AC-9299-7CC90004B8AD}"/>
                  </a:ext>
                </a:extLst>
              </p:cNvPr>
              <p:cNvSpPr/>
              <p:nvPr/>
            </p:nvSpPr>
            <p:spPr>
              <a:xfrm>
                <a:off x="1641833" y="2303902"/>
                <a:ext cx="84322" cy="168656"/>
              </a:xfrm>
              <a:custGeom>
                <a:avLst/>
                <a:gdLst/>
                <a:ahLst/>
                <a:cxnLst/>
                <a:rect l="0" t="0" r="0" b="0"/>
                <a:pathLst>
                  <a:path w="84322" h="168656">
                    <a:moveTo>
                      <a:pt x="6" y="0"/>
                    </a:moveTo>
                    <a:cubicBezTo>
                      <a:pt x="46565" y="13"/>
                      <a:pt x="84322" y="37757"/>
                      <a:pt x="84322" y="84328"/>
                    </a:cubicBezTo>
                    <a:cubicBezTo>
                      <a:pt x="84322" y="130899"/>
                      <a:pt x="46565" y="168643"/>
                      <a:pt x="6" y="168656"/>
                    </a:cubicBezTo>
                    <a:lnTo>
                      <a:pt x="0" y="168655"/>
                    </a:lnTo>
                    <a:lnTo>
                      <a:pt x="0" y="156882"/>
                    </a:lnTo>
                    <a:lnTo>
                      <a:pt x="6" y="156883"/>
                    </a:lnTo>
                    <a:cubicBezTo>
                      <a:pt x="20060" y="156883"/>
                      <a:pt x="38157" y="148768"/>
                      <a:pt x="51302" y="135636"/>
                    </a:cubicBezTo>
                    <a:cubicBezTo>
                      <a:pt x="64446" y="122479"/>
                      <a:pt x="72549" y="104381"/>
                      <a:pt x="72561" y="84328"/>
                    </a:cubicBezTo>
                    <a:cubicBezTo>
                      <a:pt x="72549" y="64275"/>
                      <a:pt x="64446" y="46177"/>
                      <a:pt x="51302" y="33020"/>
                    </a:cubicBezTo>
                    <a:cubicBezTo>
                      <a:pt x="38157" y="19888"/>
                      <a:pt x="20060" y="11773"/>
                      <a:pt x="6" y="11773"/>
                    </a:cubicBezTo>
                    <a:lnTo>
                      <a:pt x="0" y="11774"/>
                    </a:lnTo>
                    <a:lnTo>
                      <a:pt x="0" y="1"/>
                    </a:lnTo>
                    <a:lnTo>
                      <a:pt x="6"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9" name="Shape 6083">
                <a:extLst>
                  <a:ext uri="{FF2B5EF4-FFF2-40B4-BE49-F238E27FC236}">
                    <a16:creationId xmlns:a16="http://schemas.microsoft.com/office/drawing/2014/main" id="{9B241569-2FF3-4E39-99B5-E1D92ABE3615}"/>
                  </a:ext>
                </a:extLst>
              </p:cNvPr>
              <p:cNvSpPr/>
              <p:nvPr/>
            </p:nvSpPr>
            <p:spPr>
              <a:xfrm>
                <a:off x="1432513" y="2303902"/>
                <a:ext cx="84328" cy="168656"/>
              </a:xfrm>
              <a:custGeom>
                <a:avLst/>
                <a:gdLst/>
                <a:ahLst/>
                <a:cxnLst/>
                <a:rect l="0" t="0" r="0" b="0"/>
                <a:pathLst>
                  <a:path w="84328" h="168656">
                    <a:moveTo>
                      <a:pt x="84328" y="0"/>
                    </a:moveTo>
                    <a:lnTo>
                      <a:pt x="84328" y="11773"/>
                    </a:lnTo>
                    <a:cubicBezTo>
                      <a:pt x="64275" y="11773"/>
                      <a:pt x="46165" y="19888"/>
                      <a:pt x="33020" y="33020"/>
                    </a:cubicBezTo>
                    <a:cubicBezTo>
                      <a:pt x="19876" y="46177"/>
                      <a:pt x="11773" y="64275"/>
                      <a:pt x="11773" y="84328"/>
                    </a:cubicBezTo>
                    <a:cubicBezTo>
                      <a:pt x="11773" y="104381"/>
                      <a:pt x="19876" y="122479"/>
                      <a:pt x="33020" y="135636"/>
                    </a:cubicBezTo>
                    <a:cubicBezTo>
                      <a:pt x="46165" y="148768"/>
                      <a:pt x="64275" y="156883"/>
                      <a:pt x="84328" y="156883"/>
                    </a:cubicBezTo>
                    <a:lnTo>
                      <a:pt x="84328" y="168656"/>
                    </a:lnTo>
                    <a:cubicBezTo>
                      <a:pt x="37757" y="168643"/>
                      <a:pt x="0" y="130899"/>
                      <a:pt x="0" y="84328"/>
                    </a:cubicBezTo>
                    <a:cubicBezTo>
                      <a:pt x="0" y="37757"/>
                      <a:pt x="37757" y="13"/>
                      <a:pt x="84328" y="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0" name="Shape 6084">
                <a:extLst>
                  <a:ext uri="{FF2B5EF4-FFF2-40B4-BE49-F238E27FC236}">
                    <a16:creationId xmlns:a16="http://schemas.microsoft.com/office/drawing/2014/main" id="{8D125934-4561-49D1-A8F8-0097D95956DD}"/>
                  </a:ext>
                </a:extLst>
              </p:cNvPr>
              <p:cNvSpPr/>
              <p:nvPr/>
            </p:nvSpPr>
            <p:spPr>
              <a:xfrm>
                <a:off x="1516841" y="2303902"/>
                <a:ext cx="84315" cy="168656"/>
              </a:xfrm>
              <a:custGeom>
                <a:avLst/>
                <a:gdLst/>
                <a:ahLst/>
                <a:cxnLst/>
                <a:rect l="0" t="0" r="0" b="0"/>
                <a:pathLst>
                  <a:path w="84315" h="168656">
                    <a:moveTo>
                      <a:pt x="0" y="0"/>
                    </a:moveTo>
                    <a:cubicBezTo>
                      <a:pt x="46571" y="13"/>
                      <a:pt x="84315" y="37757"/>
                      <a:pt x="84315" y="84328"/>
                    </a:cubicBezTo>
                    <a:cubicBezTo>
                      <a:pt x="84315" y="130899"/>
                      <a:pt x="46571" y="168643"/>
                      <a:pt x="0" y="168656"/>
                    </a:cubicBezTo>
                    <a:lnTo>
                      <a:pt x="0" y="156883"/>
                    </a:lnTo>
                    <a:cubicBezTo>
                      <a:pt x="20053" y="156883"/>
                      <a:pt x="38151" y="148768"/>
                      <a:pt x="51295" y="135636"/>
                    </a:cubicBezTo>
                    <a:cubicBezTo>
                      <a:pt x="64440" y="122479"/>
                      <a:pt x="72542" y="104381"/>
                      <a:pt x="72555" y="84328"/>
                    </a:cubicBezTo>
                    <a:cubicBezTo>
                      <a:pt x="72542" y="64275"/>
                      <a:pt x="64440" y="46164"/>
                      <a:pt x="51308" y="33020"/>
                    </a:cubicBezTo>
                    <a:cubicBezTo>
                      <a:pt x="38151" y="19888"/>
                      <a:pt x="20053" y="11773"/>
                      <a:pt x="0" y="11773"/>
                    </a:cubicBezTo>
                    <a:lnTo>
                      <a:pt x="0"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1" name="Shape 6085">
                <a:extLst>
                  <a:ext uri="{FF2B5EF4-FFF2-40B4-BE49-F238E27FC236}">
                    <a16:creationId xmlns:a16="http://schemas.microsoft.com/office/drawing/2014/main" id="{74887021-AC93-4992-B2F6-D39A9DEE825D}"/>
                  </a:ext>
                </a:extLst>
              </p:cNvPr>
              <p:cNvSpPr/>
              <p:nvPr/>
            </p:nvSpPr>
            <p:spPr>
              <a:xfrm>
                <a:off x="1336156" y="2222674"/>
                <a:ext cx="84328" cy="168656"/>
              </a:xfrm>
              <a:custGeom>
                <a:avLst/>
                <a:gdLst/>
                <a:ahLst/>
                <a:cxnLst/>
                <a:rect l="0" t="0" r="0" b="0"/>
                <a:pathLst>
                  <a:path w="84328" h="168656">
                    <a:moveTo>
                      <a:pt x="84328" y="0"/>
                    </a:moveTo>
                    <a:lnTo>
                      <a:pt x="84328" y="0"/>
                    </a:lnTo>
                    <a:lnTo>
                      <a:pt x="84328" y="11773"/>
                    </a:lnTo>
                    <a:lnTo>
                      <a:pt x="84328" y="11773"/>
                    </a:lnTo>
                    <a:cubicBezTo>
                      <a:pt x="64275" y="11773"/>
                      <a:pt x="46165" y="19888"/>
                      <a:pt x="33020" y="33020"/>
                    </a:cubicBezTo>
                    <a:cubicBezTo>
                      <a:pt x="19876" y="46164"/>
                      <a:pt x="11773" y="64275"/>
                      <a:pt x="11773" y="84328"/>
                    </a:cubicBezTo>
                    <a:cubicBezTo>
                      <a:pt x="11773" y="104381"/>
                      <a:pt x="19876" y="122479"/>
                      <a:pt x="33020" y="135636"/>
                    </a:cubicBezTo>
                    <a:cubicBezTo>
                      <a:pt x="46165" y="148768"/>
                      <a:pt x="64275" y="156883"/>
                      <a:pt x="84328" y="156883"/>
                    </a:cubicBezTo>
                    <a:lnTo>
                      <a:pt x="84328" y="156883"/>
                    </a:lnTo>
                    <a:lnTo>
                      <a:pt x="84328" y="168656"/>
                    </a:lnTo>
                    <a:lnTo>
                      <a:pt x="84328" y="168656"/>
                    </a:lnTo>
                    <a:cubicBezTo>
                      <a:pt x="37744" y="168643"/>
                      <a:pt x="0" y="130899"/>
                      <a:pt x="0" y="84328"/>
                    </a:cubicBezTo>
                    <a:cubicBezTo>
                      <a:pt x="0" y="37757"/>
                      <a:pt x="37744" y="13"/>
                      <a:pt x="84328" y="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2" name="Shape 6086">
                <a:extLst>
                  <a:ext uri="{FF2B5EF4-FFF2-40B4-BE49-F238E27FC236}">
                    <a16:creationId xmlns:a16="http://schemas.microsoft.com/office/drawing/2014/main" id="{16411860-7FF6-4714-90CF-16CE85BE0E62}"/>
                  </a:ext>
                </a:extLst>
              </p:cNvPr>
              <p:cNvSpPr/>
              <p:nvPr/>
            </p:nvSpPr>
            <p:spPr>
              <a:xfrm>
                <a:off x="1420484" y="2222674"/>
                <a:ext cx="84315" cy="168656"/>
              </a:xfrm>
              <a:custGeom>
                <a:avLst/>
                <a:gdLst/>
                <a:ahLst/>
                <a:cxnLst/>
                <a:rect l="0" t="0" r="0" b="0"/>
                <a:pathLst>
                  <a:path w="84315" h="168656">
                    <a:moveTo>
                      <a:pt x="0" y="0"/>
                    </a:moveTo>
                    <a:lnTo>
                      <a:pt x="32821" y="6633"/>
                    </a:lnTo>
                    <a:cubicBezTo>
                      <a:pt x="63084" y="19436"/>
                      <a:pt x="84315" y="49400"/>
                      <a:pt x="84315" y="84328"/>
                    </a:cubicBezTo>
                    <a:cubicBezTo>
                      <a:pt x="84315" y="119256"/>
                      <a:pt x="63084" y="149220"/>
                      <a:pt x="32821" y="162023"/>
                    </a:cubicBezTo>
                    <a:lnTo>
                      <a:pt x="0" y="168656"/>
                    </a:lnTo>
                    <a:lnTo>
                      <a:pt x="0" y="156883"/>
                    </a:lnTo>
                    <a:lnTo>
                      <a:pt x="28240" y="151184"/>
                    </a:lnTo>
                    <a:cubicBezTo>
                      <a:pt x="36916" y="147514"/>
                      <a:pt x="44729" y="142202"/>
                      <a:pt x="51308" y="135636"/>
                    </a:cubicBezTo>
                    <a:cubicBezTo>
                      <a:pt x="64440" y="122479"/>
                      <a:pt x="72555" y="104381"/>
                      <a:pt x="72555" y="84328"/>
                    </a:cubicBezTo>
                    <a:cubicBezTo>
                      <a:pt x="72555" y="64275"/>
                      <a:pt x="64440" y="46164"/>
                      <a:pt x="51308" y="33020"/>
                    </a:cubicBezTo>
                    <a:cubicBezTo>
                      <a:pt x="44729" y="26454"/>
                      <a:pt x="36916" y="21142"/>
                      <a:pt x="28240" y="17472"/>
                    </a:cubicBezTo>
                    <a:lnTo>
                      <a:pt x="0" y="11773"/>
                    </a:lnTo>
                    <a:lnTo>
                      <a:pt x="0"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3" name="Shape 6087">
                <a:extLst>
                  <a:ext uri="{FF2B5EF4-FFF2-40B4-BE49-F238E27FC236}">
                    <a16:creationId xmlns:a16="http://schemas.microsoft.com/office/drawing/2014/main" id="{55CC64AB-68AD-4F0E-B529-1C8045EF82F4}"/>
                  </a:ext>
                </a:extLst>
              </p:cNvPr>
              <p:cNvSpPr/>
              <p:nvPr/>
            </p:nvSpPr>
            <p:spPr>
              <a:xfrm>
                <a:off x="1314629" y="2100111"/>
                <a:ext cx="84322" cy="168653"/>
              </a:xfrm>
              <a:custGeom>
                <a:avLst/>
                <a:gdLst/>
                <a:ahLst/>
                <a:cxnLst/>
                <a:rect l="0" t="0" r="0" b="0"/>
                <a:pathLst>
                  <a:path w="84322" h="168653">
                    <a:moveTo>
                      <a:pt x="84322" y="0"/>
                    </a:moveTo>
                    <a:lnTo>
                      <a:pt x="84322" y="11773"/>
                    </a:lnTo>
                    <a:lnTo>
                      <a:pt x="56083" y="17471"/>
                    </a:lnTo>
                    <a:cubicBezTo>
                      <a:pt x="47406" y="21141"/>
                      <a:pt x="39592" y="26453"/>
                      <a:pt x="33020" y="33019"/>
                    </a:cubicBezTo>
                    <a:cubicBezTo>
                      <a:pt x="19876" y="46163"/>
                      <a:pt x="11773" y="64273"/>
                      <a:pt x="11760" y="84327"/>
                    </a:cubicBezTo>
                    <a:cubicBezTo>
                      <a:pt x="11773" y="104380"/>
                      <a:pt x="19876" y="122477"/>
                      <a:pt x="33020" y="135635"/>
                    </a:cubicBezTo>
                    <a:cubicBezTo>
                      <a:pt x="39592" y="142201"/>
                      <a:pt x="47406" y="147512"/>
                      <a:pt x="56083" y="151183"/>
                    </a:cubicBezTo>
                    <a:lnTo>
                      <a:pt x="84322" y="156880"/>
                    </a:lnTo>
                    <a:lnTo>
                      <a:pt x="84322" y="168653"/>
                    </a:lnTo>
                    <a:lnTo>
                      <a:pt x="51505" y="162022"/>
                    </a:lnTo>
                    <a:cubicBezTo>
                      <a:pt x="21238" y="149218"/>
                      <a:pt x="0" y="119255"/>
                      <a:pt x="0" y="84327"/>
                    </a:cubicBezTo>
                    <a:cubicBezTo>
                      <a:pt x="0" y="49398"/>
                      <a:pt x="21238" y="19435"/>
                      <a:pt x="51505" y="6631"/>
                    </a:cubicBezTo>
                    <a:lnTo>
                      <a:pt x="84322"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4" name="Shape 6088">
                <a:extLst>
                  <a:ext uri="{FF2B5EF4-FFF2-40B4-BE49-F238E27FC236}">
                    <a16:creationId xmlns:a16="http://schemas.microsoft.com/office/drawing/2014/main" id="{33EBF0C7-86E7-45A7-A978-AEDB67CE6578}"/>
                  </a:ext>
                </a:extLst>
              </p:cNvPr>
              <p:cNvSpPr/>
              <p:nvPr/>
            </p:nvSpPr>
            <p:spPr>
              <a:xfrm>
                <a:off x="1398951" y="2100109"/>
                <a:ext cx="84322" cy="168656"/>
              </a:xfrm>
              <a:custGeom>
                <a:avLst/>
                <a:gdLst/>
                <a:ahLst/>
                <a:cxnLst/>
                <a:rect l="0" t="0" r="0" b="0"/>
                <a:pathLst>
                  <a:path w="84322" h="168656">
                    <a:moveTo>
                      <a:pt x="6" y="0"/>
                    </a:moveTo>
                    <a:cubicBezTo>
                      <a:pt x="46577" y="13"/>
                      <a:pt x="84322" y="37757"/>
                      <a:pt x="84322" y="84328"/>
                    </a:cubicBezTo>
                    <a:cubicBezTo>
                      <a:pt x="84322" y="130899"/>
                      <a:pt x="46577" y="168643"/>
                      <a:pt x="6" y="168656"/>
                    </a:cubicBezTo>
                    <a:lnTo>
                      <a:pt x="0" y="168655"/>
                    </a:lnTo>
                    <a:lnTo>
                      <a:pt x="0" y="156882"/>
                    </a:lnTo>
                    <a:lnTo>
                      <a:pt x="6" y="156883"/>
                    </a:lnTo>
                    <a:cubicBezTo>
                      <a:pt x="20060" y="156883"/>
                      <a:pt x="38157" y="148768"/>
                      <a:pt x="51302" y="135636"/>
                    </a:cubicBezTo>
                    <a:cubicBezTo>
                      <a:pt x="64446" y="122479"/>
                      <a:pt x="72549" y="104381"/>
                      <a:pt x="72561" y="84328"/>
                    </a:cubicBezTo>
                    <a:cubicBezTo>
                      <a:pt x="72549" y="64275"/>
                      <a:pt x="64446" y="46164"/>
                      <a:pt x="51302" y="33020"/>
                    </a:cubicBezTo>
                    <a:cubicBezTo>
                      <a:pt x="38157" y="19888"/>
                      <a:pt x="20060" y="11773"/>
                      <a:pt x="6" y="11773"/>
                    </a:cubicBezTo>
                    <a:lnTo>
                      <a:pt x="0" y="11774"/>
                    </a:lnTo>
                    <a:lnTo>
                      <a:pt x="0" y="1"/>
                    </a:lnTo>
                    <a:lnTo>
                      <a:pt x="6"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5" name="Shape 6089">
                <a:extLst>
                  <a:ext uri="{FF2B5EF4-FFF2-40B4-BE49-F238E27FC236}">
                    <a16:creationId xmlns:a16="http://schemas.microsoft.com/office/drawing/2014/main" id="{77F535AC-51BA-4449-9D93-01EF34EA32BF}"/>
                  </a:ext>
                </a:extLst>
              </p:cNvPr>
              <p:cNvSpPr/>
              <p:nvPr/>
            </p:nvSpPr>
            <p:spPr>
              <a:xfrm>
                <a:off x="1377127" y="1991287"/>
                <a:ext cx="84322" cy="168653"/>
              </a:xfrm>
              <a:custGeom>
                <a:avLst/>
                <a:gdLst/>
                <a:ahLst/>
                <a:cxnLst/>
                <a:rect l="0" t="0" r="0" b="0"/>
                <a:pathLst>
                  <a:path w="84322" h="168653">
                    <a:moveTo>
                      <a:pt x="84322" y="0"/>
                    </a:moveTo>
                    <a:lnTo>
                      <a:pt x="84322" y="11773"/>
                    </a:lnTo>
                    <a:lnTo>
                      <a:pt x="56083" y="17471"/>
                    </a:lnTo>
                    <a:cubicBezTo>
                      <a:pt x="47406" y="21141"/>
                      <a:pt x="39592" y="26453"/>
                      <a:pt x="33020" y="33019"/>
                    </a:cubicBezTo>
                    <a:cubicBezTo>
                      <a:pt x="19876" y="46176"/>
                      <a:pt x="11773" y="64273"/>
                      <a:pt x="11760" y="84327"/>
                    </a:cubicBezTo>
                    <a:cubicBezTo>
                      <a:pt x="11773" y="104380"/>
                      <a:pt x="19876" y="122477"/>
                      <a:pt x="33020" y="135635"/>
                    </a:cubicBezTo>
                    <a:cubicBezTo>
                      <a:pt x="39592" y="142201"/>
                      <a:pt x="47406" y="147512"/>
                      <a:pt x="56083" y="151183"/>
                    </a:cubicBezTo>
                    <a:lnTo>
                      <a:pt x="84322" y="156880"/>
                    </a:lnTo>
                    <a:lnTo>
                      <a:pt x="84322" y="168653"/>
                    </a:lnTo>
                    <a:lnTo>
                      <a:pt x="51499" y="162022"/>
                    </a:lnTo>
                    <a:cubicBezTo>
                      <a:pt x="21231" y="149218"/>
                      <a:pt x="0" y="119255"/>
                      <a:pt x="0" y="84327"/>
                    </a:cubicBezTo>
                    <a:cubicBezTo>
                      <a:pt x="0" y="49398"/>
                      <a:pt x="21231" y="19435"/>
                      <a:pt x="51499" y="6631"/>
                    </a:cubicBezTo>
                    <a:lnTo>
                      <a:pt x="84322"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6" name="Shape 6090">
                <a:extLst>
                  <a:ext uri="{FF2B5EF4-FFF2-40B4-BE49-F238E27FC236}">
                    <a16:creationId xmlns:a16="http://schemas.microsoft.com/office/drawing/2014/main" id="{4B91BB10-E7BE-468B-AF0A-BFD168B33E3C}"/>
                  </a:ext>
                </a:extLst>
              </p:cNvPr>
              <p:cNvSpPr/>
              <p:nvPr/>
            </p:nvSpPr>
            <p:spPr>
              <a:xfrm>
                <a:off x="1461449" y="1991285"/>
                <a:ext cx="84322" cy="168656"/>
              </a:xfrm>
              <a:custGeom>
                <a:avLst/>
                <a:gdLst/>
                <a:ahLst/>
                <a:cxnLst/>
                <a:rect l="0" t="0" r="0" b="0"/>
                <a:pathLst>
                  <a:path w="84322" h="168656">
                    <a:moveTo>
                      <a:pt x="6" y="0"/>
                    </a:moveTo>
                    <a:cubicBezTo>
                      <a:pt x="46577" y="13"/>
                      <a:pt x="84322" y="37757"/>
                      <a:pt x="84322" y="84328"/>
                    </a:cubicBezTo>
                    <a:cubicBezTo>
                      <a:pt x="84322" y="130899"/>
                      <a:pt x="46577" y="168643"/>
                      <a:pt x="6" y="168656"/>
                    </a:cubicBezTo>
                    <a:lnTo>
                      <a:pt x="0" y="168655"/>
                    </a:lnTo>
                    <a:lnTo>
                      <a:pt x="0" y="156882"/>
                    </a:lnTo>
                    <a:lnTo>
                      <a:pt x="6" y="156883"/>
                    </a:lnTo>
                    <a:cubicBezTo>
                      <a:pt x="20060" y="156883"/>
                      <a:pt x="38157" y="148768"/>
                      <a:pt x="51302" y="135636"/>
                    </a:cubicBezTo>
                    <a:cubicBezTo>
                      <a:pt x="64446" y="122479"/>
                      <a:pt x="72549" y="104381"/>
                      <a:pt x="72561" y="84328"/>
                    </a:cubicBezTo>
                    <a:cubicBezTo>
                      <a:pt x="72549" y="64275"/>
                      <a:pt x="64446" y="46177"/>
                      <a:pt x="51302" y="33020"/>
                    </a:cubicBezTo>
                    <a:cubicBezTo>
                      <a:pt x="38157" y="19888"/>
                      <a:pt x="20060" y="11773"/>
                      <a:pt x="6" y="11773"/>
                    </a:cubicBezTo>
                    <a:lnTo>
                      <a:pt x="0" y="11774"/>
                    </a:lnTo>
                    <a:lnTo>
                      <a:pt x="0" y="1"/>
                    </a:lnTo>
                    <a:lnTo>
                      <a:pt x="6"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7" name="Shape 6091">
                <a:extLst>
                  <a:ext uri="{FF2B5EF4-FFF2-40B4-BE49-F238E27FC236}">
                    <a16:creationId xmlns:a16="http://schemas.microsoft.com/office/drawing/2014/main" id="{80C08F3F-2463-4DFA-A052-68620F4A2496}"/>
                  </a:ext>
                </a:extLst>
              </p:cNvPr>
              <p:cNvSpPr/>
              <p:nvPr/>
            </p:nvSpPr>
            <p:spPr>
              <a:xfrm>
                <a:off x="1434471" y="2071982"/>
                <a:ext cx="145148" cy="290297"/>
              </a:xfrm>
              <a:custGeom>
                <a:avLst/>
                <a:gdLst/>
                <a:ahLst/>
                <a:cxnLst/>
                <a:rect l="0" t="0" r="0" b="0"/>
                <a:pathLst>
                  <a:path w="145148" h="290297">
                    <a:moveTo>
                      <a:pt x="145148" y="0"/>
                    </a:moveTo>
                    <a:lnTo>
                      <a:pt x="145148" y="11760"/>
                    </a:lnTo>
                    <a:cubicBezTo>
                      <a:pt x="108293" y="11760"/>
                      <a:pt x="74994" y="26683"/>
                      <a:pt x="50825" y="50825"/>
                    </a:cubicBezTo>
                    <a:cubicBezTo>
                      <a:pt x="26683" y="74981"/>
                      <a:pt x="11760" y="108293"/>
                      <a:pt x="11760" y="145148"/>
                    </a:cubicBezTo>
                    <a:cubicBezTo>
                      <a:pt x="11760" y="182004"/>
                      <a:pt x="26683" y="215303"/>
                      <a:pt x="50825" y="239471"/>
                    </a:cubicBezTo>
                    <a:cubicBezTo>
                      <a:pt x="74994" y="263614"/>
                      <a:pt x="108293" y="278537"/>
                      <a:pt x="145148" y="278537"/>
                    </a:cubicBezTo>
                    <a:lnTo>
                      <a:pt x="145148" y="290297"/>
                    </a:lnTo>
                    <a:cubicBezTo>
                      <a:pt x="64986" y="290297"/>
                      <a:pt x="0" y="225311"/>
                      <a:pt x="0" y="145148"/>
                    </a:cubicBezTo>
                    <a:cubicBezTo>
                      <a:pt x="0" y="64986"/>
                      <a:pt x="64986" y="0"/>
                      <a:pt x="145148" y="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8" name="Shape 6092">
                <a:extLst>
                  <a:ext uri="{FF2B5EF4-FFF2-40B4-BE49-F238E27FC236}">
                    <a16:creationId xmlns:a16="http://schemas.microsoft.com/office/drawing/2014/main" id="{F42E691F-5C69-4982-A89B-088D81FFD2E9}"/>
                  </a:ext>
                </a:extLst>
              </p:cNvPr>
              <p:cNvSpPr/>
              <p:nvPr/>
            </p:nvSpPr>
            <p:spPr>
              <a:xfrm>
                <a:off x="1579620" y="2071982"/>
                <a:ext cx="145148" cy="290297"/>
              </a:xfrm>
              <a:custGeom>
                <a:avLst/>
                <a:gdLst/>
                <a:ahLst/>
                <a:cxnLst/>
                <a:rect l="0" t="0" r="0" b="0"/>
                <a:pathLst>
                  <a:path w="145148" h="290297">
                    <a:moveTo>
                      <a:pt x="0" y="0"/>
                    </a:moveTo>
                    <a:cubicBezTo>
                      <a:pt x="80162" y="0"/>
                      <a:pt x="145148" y="64986"/>
                      <a:pt x="145148" y="145148"/>
                    </a:cubicBezTo>
                    <a:cubicBezTo>
                      <a:pt x="145148" y="225311"/>
                      <a:pt x="80162" y="290297"/>
                      <a:pt x="0" y="290297"/>
                    </a:cubicBezTo>
                    <a:lnTo>
                      <a:pt x="0" y="278537"/>
                    </a:lnTo>
                    <a:cubicBezTo>
                      <a:pt x="36855" y="278537"/>
                      <a:pt x="70155" y="263614"/>
                      <a:pt x="94323" y="239471"/>
                    </a:cubicBezTo>
                    <a:cubicBezTo>
                      <a:pt x="118466" y="215303"/>
                      <a:pt x="133375" y="182004"/>
                      <a:pt x="133388" y="145148"/>
                    </a:cubicBezTo>
                    <a:cubicBezTo>
                      <a:pt x="133375" y="108293"/>
                      <a:pt x="118466" y="74981"/>
                      <a:pt x="94323" y="50825"/>
                    </a:cubicBezTo>
                    <a:cubicBezTo>
                      <a:pt x="70155" y="26683"/>
                      <a:pt x="36855" y="11760"/>
                      <a:pt x="0" y="11760"/>
                    </a:cubicBezTo>
                    <a:lnTo>
                      <a:pt x="0"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grpSp>
      </p:grpSp>
      <p:sp>
        <p:nvSpPr>
          <p:cNvPr id="5" name="Rectangle 4">
            <a:extLst>
              <a:ext uri="{FF2B5EF4-FFF2-40B4-BE49-F238E27FC236}">
                <a16:creationId xmlns:a16="http://schemas.microsoft.com/office/drawing/2014/main" id="{C4DB56F8-B764-4AE0-A29B-B142DCDCDF66}"/>
              </a:ext>
            </a:extLst>
          </p:cNvPr>
          <p:cNvSpPr/>
          <p:nvPr/>
        </p:nvSpPr>
        <p:spPr>
          <a:xfrm>
            <a:off x="5268643" y="0"/>
            <a:ext cx="692018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117A118-E10A-418D-9CC0-7973571F88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81110" y="3301796"/>
            <a:ext cx="1005163" cy="1046284"/>
          </a:xfrm>
          <a:prstGeom prst="ellipse">
            <a:avLst/>
          </a:prstGeom>
        </p:spPr>
      </p:pic>
      <p:pic>
        <p:nvPicPr>
          <p:cNvPr id="7" name="Picture 6">
            <a:extLst>
              <a:ext uri="{FF2B5EF4-FFF2-40B4-BE49-F238E27FC236}">
                <a16:creationId xmlns:a16="http://schemas.microsoft.com/office/drawing/2014/main" id="{02B6FDD9-FC6F-4E9A-A184-7FFAA122130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608081" y="526991"/>
            <a:ext cx="7580744" cy="1799433"/>
          </a:xfrm>
          <a:prstGeom prst="rect">
            <a:avLst/>
          </a:prstGeom>
        </p:spPr>
      </p:pic>
      <p:pic>
        <p:nvPicPr>
          <p:cNvPr id="12" name="Picture 11">
            <a:extLst>
              <a:ext uri="{FF2B5EF4-FFF2-40B4-BE49-F238E27FC236}">
                <a16:creationId xmlns:a16="http://schemas.microsoft.com/office/drawing/2014/main" id="{5A17A4E3-B89D-40B7-8F11-2AEA77751D2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33593" y="2808886"/>
            <a:ext cx="7520631" cy="1784840"/>
          </a:xfrm>
          <a:prstGeom prst="rect">
            <a:avLst/>
          </a:prstGeom>
        </p:spPr>
      </p:pic>
      <p:pic>
        <p:nvPicPr>
          <p:cNvPr id="67" name="Picture 66">
            <a:extLst>
              <a:ext uri="{FF2B5EF4-FFF2-40B4-BE49-F238E27FC236}">
                <a16:creationId xmlns:a16="http://schemas.microsoft.com/office/drawing/2014/main" id="{61A5C848-EBDB-4A78-BC17-31024A967E92}"/>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662947" y="5015682"/>
            <a:ext cx="7461921" cy="1784840"/>
          </a:xfrm>
          <a:prstGeom prst="rect">
            <a:avLst/>
          </a:prstGeom>
        </p:spPr>
      </p:pic>
    </p:spTree>
    <p:extLst>
      <p:ext uri="{BB962C8B-B14F-4D97-AF65-F5344CB8AC3E}">
        <p14:creationId xmlns:p14="http://schemas.microsoft.com/office/powerpoint/2010/main" val="223690194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ectangle 110">
            <a:extLst>
              <a:ext uri="{FF2B5EF4-FFF2-40B4-BE49-F238E27FC236}">
                <a16:creationId xmlns:a16="http://schemas.microsoft.com/office/drawing/2014/main" id="{42077450-0C7E-443A-A73A-9B4A55794CB8}"/>
              </a:ext>
            </a:extLst>
          </p:cNvPr>
          <p:cNvSpPr/>
          <p:nvPr/>
        </p:nvSpPr>
        <p:spPr>
          <a:xfrm rot="233751">
            <a:off x="7650621" y="2739228"/>
            <a:ext cx="3713868" cy="692443"/>
          </a:xfrm>
          <a:prstGeom prst="rect">
            <a:avLst/>
          </a:prstGeom>
          <a:solidFill>
            <a:schemeClr val="tx1">
              <a:alpha val="32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 name="Rectangle 111">
            <a:extLst>
              <a:ext uri="{FF2B5EF4-FFF2-40B4-BE49-F238E27FC236}">
                <a16:creationId xmlns:a16="http://schemas.microsoft.com/office/drawing/2014/main" id="{0AADF048-DBC4-4142-A999-3298510D4395}"/>
              </a:ext>
            </a:extLst>
          </p:cNvPr>
          <p:cNvSpPr/>
          <p:nvPr/>
        </p:nvSpPr>
        <p:spPr>
          <a:xfrm rot="233751">
            <a:off x="7683882" y="4304741"/>
            <a:ext cx="3713868" cy="692443"/>
          </a:xfrm>
          <a:prstGeom prst="rect">
            <a:avLst/>
          </a:prstGeom>
          <a:solidFill>
            <a:schemeClr val="tx1">
              <a:alpha val="32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 name="Rectangle 112">
            <a:extLst>
              <a:ext uri="{FF2B5EF4-FFF2-40B4-BE49-F238E27FC236}">
                <a16:creationId xmlns:a16="http://schemas.microsoft.com/office/drawing/2014/main" id="{8E4D5372-461A-4CED-8BAB-8419E2141F40}"/>
              </a:ext>
            </a:extLst>
          </p:cNvPr>
          <p:cNvSpPr/>
          <p:nvPr/>
        </p:nvSpPr>
        <p:spPr>
          <a:xfrm rot="233751">
            <a:off x="7639926" y="5744792"/>
            <a:ext cx="3713868" cy="692443"/>
          </a:xfrm>
          <a:prstGeom prst="rect">
            <a:avLst/>
          </a:prstGeom>
          <a:solidFill>
            <a:schemeClr val="tx1">
              <a:alpha val="32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Rectangle 99">
            <a:extLst>
              <a:ext uri="{FF2B5EF4-FFF2-40B4-BE49-F238E27FC236}">
                <a16:creationId xmlns:a16="http://schemas.microsoft.com/office/drawing/2014/main" id="{87ECF946-7AA2-4272-83F7-10AEFE7576CC}"/>
              </a:ext>
            </a:extLst>
          </p:cNvPr>
          <p:cNvSpPr/>
          <p:nvPr/>
        </p:nvSpPr>
        <p:spPr>
          <a:xfrm rot="21353261">
            <a:off x="1786887" y="2747246"/>
            <a:ext cx="3713868" cy="692443"/>
          </a:xfrm>
          <a:prstGeom prst="rect">
            <a:avLst/>
          </a:prstGeom>
          <a:solidFill>
            <a:schemeClr val="tx1">
              <a:alpha val="32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Rectangle 108">
            <a:extLst>
              <a:ext uri="{FF2B5EF4-FFF2-40B4-BE49-F238E27FC236}">
                <a16:creationId xmlns:a16="http://schemas.microsoft.com/office/drawing/2014/main" id="{3BBA0831-8FCF-4446-A962-6D72015C5443}"/>
              </a:ext>
            </a:extLst>
          </p:cNvPr>
          <p:cNvSpPr/>
          <p:nvPr/>
        </p:nvSpPr>
        <p:spPr>
          <a:xfrm rot="21353261">
            <a:off x="1739960" y="4249367"/>
            <a:ext cx="3713868" cy="692443"/>
          </a:xfrm>
          <a:prstGeom prst="rect">
            <a:avLst/>
          </a:prstGeom>
          <a:solidFill>
            <a:schemeClr val="tx1">
              <a:alpha val="32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 name="Rectangle 109">
            <a:extLst>
              <a:ext uri="{FF2B5EF4-FFF2-40B4-BE49-F238E27FC236}">
                <a16:creationId xmlns:a16="http://schemas.microsoft.com/office/drawing/2014/main" id="{C1C1FC39-2CB5-4DC3-A101-D777725AF3A8}"/>
              </a:ext>
            </a:extLst>
          </p:cNvPr>
          <p:cNvSpPr/>
          <p:nvPr/>
        </p:nvSpPr>
        <p:spPr>
          <a:xfrm rot="21353261">
            <a:off x="1693033" y="5735990"/>
            <a:ext cx="3713868" cy="692443"/>
          </a:xfrm>
          <a:prstGeom prst="rect">
            <a:avLst/>
          </a:prstGeom>
          <a:solidFill>
            <a:schemeClr val="tx1">
              <a:alpha val="32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Rectangle 98">
            <a:extLst>
              <a:ext uri="{FF2B5EF4-FFF2-40B4-BE49-F238E27FC236}">
                <a16:creationId xmlns:a16="http://schemas.microsoft.com/office/drawing/2014/main" id="{E9A0F7B5-C465-475C-9AD6-C5A696D099F4}"/>
              </a:ext>
            </a:extLst>
          </p:cNvPr>
          <p:cNvSpPr/>
          <p:nvPr/>
        </p:nvSpPr>
        <p:spPr>
          <a:xfrm rot="233751">
            <a:off x="7720092" y="1238071"/>
            <a:ext cx="3713868" cy="692443"/>
          </a:xfrm>
          <a:prstGeom prst="rect">
            <a:avLst/>
          </a:prstGeom>
          <a:solidFill>
            <a:schemeClr val="tx1">
              <a:alpha val="32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30DBA4B-D393-480A-B9D1-601A85357B1C}"/>
              </a:ext>
            </a:extLst>
          </p:cNvPr>
          <p:cNvSpPr/>
          <p:nvPr/>
        </p:nvSpPr>
        <p:spPr>
          <a:xfrm rot="21353261">
            <a:off x="1827989" y="1213713"/>
            <a:ext cx="3713868" cy="692443"/>
          </a:xfrm>
          <a:prstGeom prst="rect">
            <a:avLst/>
          </a:prstGeom>
          <a:solidFill>
            <a:schemeClr val="tx1">
              <a:alpha val="32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69796038-62E7-4081-82DC-7B1141DBC49D}"/>
              </a:ext>
            </a:extLst>
          </p:cNvPr>
          <p:cNvSpPr/>
          <p:nvPr/>
        </p:nvSpPr>
        <p:spPr>
          <a:xfrm>
            <a:off x="6983187" y="611949"/>
            <a:ext cx="4760686" cy="1045029"/>
          </a:xfrm>
          <a:prstGeom prst="roundRect">
            <a:avLst/>
          </a:prstGeom>
          <a:gradFill flip="none" rotWithShape="1">
            <a:gsLst>
              <a:gs pos="0">
                <a:srgbClr val="009999"/>
              </a:gs>
              <a:gs pos="100000">
                <a:srgbClr val="00666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01B07D27-5F3C-4187-8A39-3873271FD750}"/>
              </a:ext>
            </a:extLst>
          </p:cNvPr>
          <p:cNvSpPr/>
          <p:nvPr/>
        </p:nvSpPr>
        <p:spPr>
          <a:xfrm>
            <a:off x="1438729" y="2096700"/>
            <a:ext cx="4760686" cy="1045029"/>
          </a:xfrm>
          <a:prstGeom prst="roundRect">
            <a:avLst/>
          </a:prstGeom>
          <a:gradFill flip="none" rotWithShape="1">
            <a:gsLst>
              <a:gs pos="0">
                <a:srgbClr val="CC66FF"/>
              </a:gs>
              <a:gs pos="100000">
                <a:srgbClr val="CC00C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Rounded Corners 27">
            <a:extLst>
              <a:ext uri="{FF2B5EF4-FFF2-40B4-BE49-F238E27FC236}">
                <a16:creationId xmlns:a16="http://schemas.microsoft.com/office/drawing/2014/main" id="{C405D8CC-F819-4AF7-A6BA-98DE6B2A4C40}"/>
              </a:ext>
            </a:extLst>
          </p:cNvPr>
          <p:cNvSpPr/>
          <p:nvPr/>
        </p:nvSpPr>
        <p:spPr>
          <a:xfrm>
            <a:off x="6983187" y="2113560"/>
            <a:ext cx="4760686" cy="1045029"/>
          </a:xfrm>
          <a:prstGeom prst="roundRect">
            <a:avLst/>
          </a:prstGeom>
          <a:gradFill flip="none" rotWithShape="1">
            <a:gsLst>
              <a:gs pos="0">
                <a:srgbClr val="FF66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Rounded Corners 42">
            <a:extLst>
              <a:ext uri="{FF2B5EF4-FFF2-40B4-BE49-F238E27FC236}">
                <a16:creationId xmlns:a16="http://schemas.microsoft.com/office/drawing/2014/main" id="{DE830059-A02E-42F3-A5C5-DF9FD969E140}"/>
              </a:ext>
            </a:extLst>
          </p:cNvPr>
          <p:cNvSpPr/>
          <p:nvPr/>
        </p:nvSpPr>
        <p:spPr>
          <a:xfrm>
            <a:off x="1438729" y="3627342"/>
            <a:ext cx="4760686" cy="1045029"/>
          </a:xfrm>
          <a:prstGeom prst="roundRect">
            <a:avLst/>
          </a:prstGeom>
          <a:gradFill flip="none" rotWithShape="1">
            <a:gsLst>
              <a:gs pos="0">
                <a:srgbClr val="9966FF"/>
              </a:gs>
              <a:gs pos="100000">
                <a:srgbClr val="6666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Rounded Corners 45">
            <a:extLst>
              <a:ext uri="{FF2B5EF4-FFF2-40B4-BE49-F238E27FC236}">
                <a16:creationId xmlns:a16="http://schemas.microsoft.com/office/drawing/2014/main" id="{3321099F-E474-4D69-B7DB-085ECE1B606C}"/>
              </a:ext>
            </a:extLst>
          </p:cNvPr>
          <p:cNvSpPr/>
          <p:nvPr/>
        </p:nvSpPr>
        <p:spPr>
          <a:xfrm>
            <a:off x="6983187" y="3644202"/>
            <a:ext cx="4760686" cy="1045029"/>
          </a:xfrm>
          <a:prstGeom prst="roundRect">
            <a:avLst/>
          </a:prstGeom>
          <a:gradFill flip="none" rotWithShape="1">
            <a:gsLst>
              <a:gs pos="0">
                <a:srgbClr val="77EE00"/>
              </a:gs>
              <a:gs pos="100000">
                <a:srgbClr val="00CC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Rectangle: Rounded Corners 63">
            <a:extLst>
              <a:ext uri="{FF2B5EF4-FFF2-40B4-BE49-F238E27FC236}">
                <a16:creationId xmlns:a16="http://schemas.microsoft.com/office/drawing/2014/main" id="{C1971680-57A4-4420-B90B-26B9F2B2C5B6}"/>
              </a:ext>
            </a:extLst>
          </p:cNvPr>
          <p:cNvSpPr/>
          <p:nvPr/>
        </p:nvSpPr>
        <p:spPr>
          <a:xfrm>
            <a:off x="6983187" y="5102273"/>
            <a:ext cx="4760686" cy="1045029"/>
          </a:xfrm>
          <a:prstGeom prst="roundRect">
            <a:avLst/>
          </a:prstGeom>
          <a:gradFill flip="none" rotWithShape="1">
            <a:gsLst>
              <a:gs pos="0">
                <a:srgbClr val="CC9900"/>
              </a:gs>
              <a:gs pos="100000">
                <a:srgbClr val="996633"/>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Rounded Corners 60">
            <a:extLst>
              <a:ext uri="{FF2B5EF4-FFF2-40B4-BE49-F238E27FC236}">
                <a16:creationId xmlns:a16="http://schemas.microsoft.com/office/drawing/2014/main" id="{2D5D2ABB-C3C4-4B26-94F2-1A8CC53B7C50}"/>
              </a:ext>
            </a:extLst>
          </p:cNvPr>
          <p:cNvSpPr/>
          <p:nvPr/>
        </p:nvSpPr>
        <p:spPr>
          <a:xfrm>
            <a:off x="1438729" y="5085413"/>
            <a:ext cx="4760686" cy="1045029"/>
          </a:xfrm>
          <a:prstGeom prst="roundRect">
            <a:avLst/>
          </a:prstGeom>
          <a:gradFill flip="none" rotWithShape="1">
            <a:gsLst>
              <a:gs pos="0">
                <a:srgbClr val="00CCFF"/>
              </a:gs>
              <a:gs pos="100000">
                <a:srgbClr val="0000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93024A06-1686-4D65-88B5-664C60939CCA}"/>
              </a:ext>
            </a:extLst>
          </p:cNvPr>
          <p:cNvSpPr/>
          <p:nvPr/>
        </p:nvSpPr>
        <p:spPr>
          <a:xfrm>
            <a:off x="1438729" y="595089"/>
            <a:ext cx="4760686" cy="1045029"/>
          </a:xfrm>
          <a:prstGeom prst="roundRect">
            <a:avLst/>
          </a:prstGeom>
          <a:gradFill flip="none" rotWithShape="1">
            <a:gsLst>
              <a:gs pos="0">
                <a:srgbClr val="FFBA00"/>
              </a:gs>
              <a:gs pos="100000">
                <a:srgbClr val="CC33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1" name="Group 100">
            <a:extLst>
              <a:ext uri="{FF2B5EF4-FFF2-40B4-BE49-F238E27FC236}">
                <a16:creationId xmlns:a16="http://schemas.microsoft.com/office/drawing/2014/main" id="{2906E2AE-DE58-47C7-8FF9-F88A1C2578F7}"/>
              </a:ext>
            </a:extLst>
          </p:cNvPr>
          <p:cNvGrpSpPr/>
          <p:nvPr/>
        </p:nvGrpSpPr>
        <p:grpSpPr>
          <a:xfrm>
            <a:off x="1656444" y="694343"/>
            <a:ext cx="4254917" cy="846520"/>
            <a:chOff x="1161144" y="694343"/>
            <a:chExt cx="4254917" cy="846520"/>
          </a:xfrm>
        </p:grpSpPr>
        <p:sp>
          <p:nvSpPr>
            <p:cNvPr id="5" name="Rectangle: Rounded Corners 4">
              <a:extLst>
                <a:ext uri="{FF2B5EF4-FFF2-40B4-BE49-F238E27FC236}">
                  <a16:creationId xmlns:a16="http://schemas.microsoft.com/office/drawing/2014/main" id="{9C98BF77-8359-40EC-BC8F-E7AD0136D7A6}"/>
                </a:ext>
              </a:extLst>
            </p:cNvPr>
            <p:cNvSpPr/>
            <p:nvPr/>
          </p:nvSpPr>
          <p:spPr>
            <a:xfrm>
              <a:off x="1202173" y="694343"/>
              <a:ext cx="4213888" cy="846520"/>
            </a:xfrm>
            <a:prstGeom prst="roundRect">
              <a:avLst/>
            </a:prstGeom>
            <a:gradFill>
              <a:gsLst>
                <a:gs pos="56000">
                  <a:schemeClr val="bg1"/>
                </a:gs>
                <a:gs pos="100000">
                  <a:schemeClr val="bg1">
                    <a:lumMod val="95000"/>
                  </a:schemeClr>
                </a:gs>
              </a:gsLst>
              <a:lin ang="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2" name="Group 91">
              <a:extLst>
                <a:ext uri="{FF2B5EF4-FFF2-40B4-BE49-F238E27FC236}">
                  <a16:creationId xmlns:a16="http://schemas.microsoft.com/office/drawing/2014/main" id="{3AF2877F-7970-4B4F-ADAE-6970978F000E}"/>
                </a:ext>
              </a:extLst>
            </p:cNvPr>
            <p:cNvGrpSpPr/>
            <p:nvPr/>
          </p:nvGrpSpPr>
          <p:grpSpPr>
            <a:xfrm>
              <a:off x="1161144" y="762003"/>
              <a:ext cx="4220288" cy="724932"/>
              <a:chOff x="1161144" y="762003"/>
              <a:chExt cx="4220288" cy="724932"/>
            </a:xfrm>
          </p:grpSpPr>
          <p:cxnSp>
            <p:nvCxnSpPr>
              <p:cNvPr id="11" name="Straight Connector 10">
                <a:extLst>
                  <a:ext uri="{FF2B5EF4-FFF2-40B4-BE49-F238E27FC236}">
                    <a16:creationId xmlns:a16="http://schemas.microsoft.com/office/drawing/2014/main" id="{CAECB319-E3B1-468F-B8E1-1D8F4A53E6EE}"/>
                  </a:ext>
                </a:extLst>
              </p:cNvPr>
              <p:cNvCxnSpPr/>
              <p:nvPr/>
            </p:nvCxnSpPr>
            <p:spPr>
              <a:xfrm>
                <a:off x="2075544" y="762003"/>
                <a:ext cx="0" cy="711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8291478-7431-4A5A-B7B5-28FCF17BD363}"/>
                  </a:ext>
                </a:extLst>
              </p:cNvPr>
              <p:cNvSpPr txBox="1"/>
              <p:nvPr/>
            </p:nvSpPr>
            <p:spPr>
              <a:xfrm>
                <a:off x="1161144" y="1117603"/>
                <a:ext cx="870858" cy="369332"/>
              </a:xfrm>
              <a:prstGeom prst="rect">
                <a:avLst/>
              </a:prstGeom>
              <a:noFill/>
            </p:spPr>
            <p:txBody>
              <a:bodyPr wrap="square" rtlCol="0">
                <a:spAutoFit/>
              </a:bodyPr>
              <a:lstStyle>
                <a:defPPr>
                  <a:defRPr lang="en-US"/>
                </a:defPPr>
                <a:lvl1pPr algn="ctr">
                  <a:defRPr b="1">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4" name="TextBox 13">
                <a:extLst>
                  <a:ext uri="{FF2B5EF4-FFF2-40B4-BE49-F238E27FC236}">
                    <a16:creationId xmlns:a16="http://schemas.microsoft.com/office/drawing/2014/main" id="{673F2668-8A41-4A21-BE07-E7704BD2A973}"/>
                  </a:ext>
                </a:extLst>
              </p:cNvPr>
              <p:cNvSpPr txBox="1"/>
              <p:nvPr/>
            </p:nvSpPr>
            <p:spPr>
              <a:xfrm>
                <a:off x="1923442" y="804019"/>
                <a:ext cx="3457990" cy="584775"/>
              </a:xfrm>
              <a:prstGeom prst="rect">
                <a:avLst/>
              </a:prstGeom>
              <a:noFill/>
            </p:spPr>
            <p:txBody>
              <a:bodyPr wrap="square" rtlCol="0">
                <a:spAutoFit/>
              </a:bodyPr>
              <a:lstStyle/>
              <a:p>
                <a:pPr algn="ctr">
                  <a:defRPr/>
                </a:pPr>
                <a:r>
                  <a:rPr lang="en-US" sz="1600" dirty="0">
                    <a:solidFill>
                      <a:srgbClr val="CC3300"/>
                    </a:solidFill>
                    <a:latin typeface="Century Gothic" panose="020B0502020202020204" pitchFamily="34" charset="0"/>
                  </a:rPr>
                  <a:t>Waste disposal pits should be15 meter from HHs</a:t>
                </a:r>
                <a:endParaRPr kumimoji="0" lang="en-US" sz="1600" i="0" u="none" strike="noStrike" kern="1200" cap="none" spc="0" normalizeH="0" baseline="0" noProof="0" dirty="0">
                  <a:ln>
                    <a:noFill/>
                  </a:ln>
                  <a:solidFill>
                    <a:srgbClr val="CC3300"/>
                  </a:solidFill>
                  <a:effectLst/>
                  <a:uLnTx/>
                  <a:uFillTx/>
                  <a:latin typeface="Century Gothic" panose="020B0502020202020204" pitchFamily="34" charset="0"/>
                  <a:ea typeface="+mn-ea"/>
                  <a:cs typeface="+mn-cs"/>
                </a:endParaRPr>
              </a:p>
            </p:txBody>
          </p:sp>
        </p:grpSp>
      </p:grpSp>
      <p:sp>
        <p:nvSpPr>
          <p:cNvPr id="2" name="Rectangle: Rounded Corners 1">
            <a:extLst>
              <a:ext uri="{FF2B5EF4-FFF2-40B4-BE49-F238E27FC236}">
                <a16:creationId xmlns:a16="http://schemas.microsoft.com/office/drawing/2014/main" id="{A1182707-A74A-4892-94E9-3A75C88459A6}"/>
              </a:ext>
            </a:extLst>
          </p:cNvPr>
          <p:cNvSpPr/>
          <p:nvPr/>
        </p:nvSpPr>
        <p:spPr>
          <a:xfrm>
            <a:off x="5911361" y="268689"/>
            <a:ext cx="1359877" cy="6146454"/>
          </a:xfrm>
          <a:prstGeom prst="roundRect">
            <a:avLst>
              <a:gd name="adj" fmla="val 19869"/>
            </a:avLst>
          </a:prstGeom>
          <a:noFill/>
          <a:ln w="142875">
            <a:gradFill flip="none" rotWithShape="1">
              <a:gsLst>
                <a:gs pos="0">
                  <a:schemeClr val="accent1">
                    <a:lumMod val="5000"/>
                    <a:lumOff val="95000"/>
                  </a:schemeClr>
                </a:gs>
                <a:gs pos="100000">
                  <a:schemeClr val="bg1"/>
                </a:gs>
                <a:gs pos="65000">
                  <a:schemeClr val="bg1"/>
                </a:gs>
              </a:gsLst>
              <a:lin ang="16200000" scaled="1"/>
              <a:tileRect/>
            </a:gradFill>
          </a:ln>
          <a:effectLst>
            <a:outerShdw blurRad="50800" dist="177800" dir="5400000" algn="t" rotWithShape="0">
              <a:prstClr val="black">
                <a:alpha val="22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8" name="Group 107">
            <a:extLst>
              <a:ext uri="{FF2B5EF4-FFF2-40B4-BE49-F238E27FC236}">
                <a16:creationId xmlns:a16="http://schemas.microsoft.com/office/drawing/2014/main" id="{A84E62EC-2151-463D-BA9D-3AD67FB8BAD9}"/>
              </a:ext>
            </a:extLst>
          </p:cNvPr>
          <p:cNvGrpSpPr/>
          <p:nvPr/>
        </p:nvGrpSpPr>
        <p:grpSpPr>
          <a:xfrm>
            <a:off x="7271238" y="710698"/>
            <a:ext cx="4213888" cy="846520"/>
            <a:chOff x="6781662" y="710675"/>
            <a:chExt cx="4213888" cy="846520"/>
          </a:xfrm>
        </p:grpSpPr>
        <p:sp>
          <p:nvSpPr>
            <p:cNvPr id="8" name="Rectangle: Rounded Corners 7">
              <a:extLst>
                <a:ext uri="{FF2B5EF4-FFF2-40B4-BE49-F238E27FC236}">
                  <a16:creationId xmlns:a16="http://schemas.microsoft.com/office/drawing/2014/main" id="{CECD3A9D-C8DB-418D-BC43-A596CE5DDD92}"/>
                </a:ext>
              </a:extLst>
            </p:cNvPr>
            <p:cNvSpPr/>
            <p:nvPr/>
          </p:nvSpPr>
          <p:spPr>
            <a:xfrm>
              <a:off x="6781662" y="710675"/>
              <a:ext cx="4213888" cy="846520"/>
            </a:xfrm>
            <a:prstGeom prst="roundRect">
              <a:avLst/>
            </a:prstGeom>
            <a:gradFill>
              <a:gsLst>
                <a:gs pos="56000">
                  <a:schemeClr val="bg1"/>
                </a:gs>
                <a:gs pos="100000">
                  <a:schemeClr val="bg1">
                    <a:lumMod val="95000"/>
                  </a:schemeClr>
                </a:gs>
              </a:gsLst>
              <a:lin ang="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7" name="Group 106">
              <a:extLst>
                <a:ext uri="{FF2B5EF4-FFF2-40B4-BE49-F238E27FC236}">
                  <a16:creationId xmlns:a16="http://schemas.microsoft.com/office/drawing/2014/main" id="{2F2084A1-BFB1-4A68-9145-E73110E85471}"/>
                </a:ext>
              </a:extLst>
            </p:cNvPr>
            <p:cNvGrpSpPr/>
            <p:nvPr/>
          </p:nvGrpSpPr>
          <p:grpSpPr>
            <a:xfrm>
              <a:off x="7778805" y="820293"/>
              <a:ext cx="3148602" cy="664746"/>
              <a:chOff x="7778805" y="820293"/>
              <a:chExt cx="3148602" cy="664746"/>
            </a:xfrm>
          </p:grpSpPr>
          <p:cxnSp>
            <p:nvCxnSpPr>
              <p:cNvPr id="16" name="Straight Connector 15">
                <a:extLst>
                  <a:ext uri="{FF2B5EF4-FFF2-40B4-BE49-F238E27FC236}">
                    <a16:creationId xmlns:a16="http://schemas.microsoft.com/office/drawing/2014/main" id="{1C7AE7A8-1664-4819-997A-B95BB34D0294}"/>
                  </a:ext>
                </a:extLst>
              </p:cNvPr>
              <p:cNvCxnSpPr>
                <a:cxnSpLocks/>
              </p:cNvCxnSpPr>
              <p:nvPr/>
            </p:nvCxnSpPr>
            <p:spPr>
              <a:xfrm>
                <a:off x="7823179" y="885879"/>
                <a:ext cx="0" cy="599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CE0E28E-0B06-4954-B8F3-B619B2E33E3F}"/>
                  </a:ext>
                </a:extLst>
              </p:cNvPr>
              <p:cNvSpPr txBox="1"/>
              <p:nvPr/>
            </p:nvSpPr>
            <p:spPr>
              <a:xfrm>
                <a:off x="7778805" y="820293"/>
                <a:ext cx="3148602" cy="338554"/>
              </a:xfrm>
              <a:prstGeom prst="rect">
                <a:avLst/>
              </a:prstGeom>
              <a:noFill/>
            </p:spPr>
            <p:txBody>
              <a:bodyPr wrap="square" rtlCol="0">
                <a:spAutoFit/>
              </a:bodyPr>
              <a:lstStyle/>
              <a:p>
                <a:pPr lvl="0" algn="ctr">
                  <a:defRPr/>
                </a:pPr>
                <a:r>
                  <a:rPr kumimoji="0" lang="en-US" sz="1600" i="0" u="none" strike="noStrike" kern="1200" cap="none" spc="0" normalizeH="0" baseline="0" noProof="0" dirty="0">
                    <a:ln>
                      <a:noFill/>
                    </a:ln>
                    <a:solidFill>
                      <a:srgbClr val="005B5B"/>
                    </a:solidFill>
                    <a:effectLst/>
                    <a:uLnTx/>
                    <a:uFillTx/>
                    <a:latin typeface="Century Gothic" panose="020B0502020202020204" pitchFamily="34" charset="0"/>
                    <a:ea typeface="+mn-ea"/>
                    <a:cs typeface="+mn-cs"/>
                  </a:rPr>
                  <a:t>100 </a:t>
                </a:r>
                <a:r>
                  <a:rPr lang="en-US" sz="1600" dirty="0">
                    <a:solidFill>
                      <a:srgbClr val="005B5B"/>
                    </a:solidFill>
                    <a:latin typeface="Century Gothic" panose="020B0502020202020204" pitchFamily="34" charset="0"/>
                  </a:rPr>
                  <a:t>liter container for 40 HHS</a:t>
                </a:r>
                <a:endParaRPr kumimoji="0" lang="en-US" sz="1600" i="0" u="none" strike="noStrike" kern="1200" cap="none" spc="0" normalizeH="0" baseline="0" noProof="0" dirty="0">
                  <a:ln>
                    <a:noFill/>
                  </a:ln>
                  <a:solidFill>
                    <a:srgbClr val="005B5B"/>
                  </a:solidFill>
                  <a:effectLst/>
                  <a:uLnTx/>
                  <a:uFillTx/>
                  <a:latin typeface="Century Gothic" panose="020B0502020202020204" pitchFamily="34" charset="0"/>
                  <a:ea typeface="+mn-ea"/>
                  <a:cs typeface="+mn-cs"/>
                </a:endParaRPr>
              </a:p>
            </p:txBody>
          </p:sp>
        </p:grpSp>
      </p:grpSp>
      <p:sp>
        <p:nvSpPr>
          <p:cNvPr id="6" name="Rectangle: Top Corners Rounded 5">
            <a:extLst>
              <a:ext uri="{FF2B5EF4-FFF2-40B4-BE49-F238E27FC236}">
                <a16:creationId xmlns:a16="http://schemas.microsoft.com/office/drawing/2014/main" id="{2CACAE4E-EB93-4153-8833-7745AC64FB9C}"/>
              </a:ext>
            </a:extLst>
          </p:cNvPr>
          <p:cNvSpPr/>
          <p:nvPr/>
        </p:nvSpPr>
        <p:spPr>
          <a:xfrm rot="5400000">
            <a:off x="5504960" y="943432"/>
            <a:ext cx="812800" cy="348343"/>
          </a:xfrm>
          <a:prstGeom prst="round2SameRect">
            <a:avLst/>
          </a:prstGeom>
          <a:gradFill>
            <a:gsLst>
              <a:gs pos="81400">
                <a:srgbClr val="D64700"/>
              </a:gs>
              <a:gs pos="7000">
                <a:srgbClr val="FF9900"/>
              </a:gs>
              <a:gs pos="100000">
                <a:schemeClr val="tx1"/>
              </a:gs>
            </a:gsLst>
            <a:lin ang="162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Top Corners Rounded 8">
            <a:extLst>
              <a:ext uri="{FF2B5EF4-FFF2-40B4-BE49-F238E27FC236}">
                <a16:creationId xmlns:a16="http://schemas.microsoft.com/office/drawing/2014/main" id="{95BE17D1-5031-42D4-8D82-B4C5C6F7B12B}"/>
              </a:ext>
            </a:extLst>
          </p:cNvPr>
          <p:cNvSpPr/>
          <p:nvPr/>
        </p:nvSpPr>
        <p:spPr>
          <a:xfrm rot="5400000">
            <a:off x="6864837" y="943433"/>
            <a:ext cx="812800" cy="348343"/>
          </a:xfrm>
          <a:prstGeom prst="round2SameRect">
            <a:avLst/>
          </a:prstGeom>
          <a:gradFill flip="none" rotWithShape="1">
            <a:gsLst>
              <a:gs pos="10000">
                <a:srgbClr val="009999"/>
              </a:gs>
              <a:gs pos="80560">
                <a:srgbClr val="007171"/>
              </a:gs>
              <a:gs pos="100000">
                <a:schemeClr val="tx1"/>
              </a:gs>
            </a:gsLst>
            <a:lin ang="5400000" scaled="1"/>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2" name="Group 101">
            <a:extLst>
              <a:ext uri="{FF2B5EF4-FFF2-40B4-BE49-F238E27FC236}">
                <a16:creationId xmlns:a16="http://schemas.microsoft.com/office/drawing/2014/main" id="{00D7D7F5-D5AA-49D1-A6FF-63CC39C59807}"/>
              </a:ext>
            </a:extLst>
          </p:cNvPr>
          <p:cNvGrpSpPr/>
          <p:nvPr/>
        </p:nvGrpSpPr>
        <p:grpSpPr>
          <a:xfrm>
            <a:off x="1697473" y="2195954"/>
            <a:ext cx="4213888" cy="846520"/>
            <a:chOff x="1202173" y="2195954"/>
            <a:chExt cx="4213888" cy="846520"/>
          </a:xfrm>
        </p:grpSpPr>
        <p:sp>
          <p:nvSpPr>
            <p:cNvPr id="26" name="Rectangle: Rounded Corners 25">
              <a:extLst>
                <a:ext uri="{FF2B5EF4-FFF2-40B4-BE49-F238E27FC236}">
                  <a16:creationId xmlns:a16="http://schemas.microsoft.com/office/drawing/2014/main" id="{636526F6-B06C-4FB6-BFCA-E85EAE12B876}"/>
                </a:ext>
              </a:extLst>
            </p:cNvPr>
            <p:cNvSpPr/>
            <p:nvPr/>
          </p:nvSpPr>
          <p:spPr>
            <a:xfrm>
              <a:off x="1202173" y="2195954"/>
              <a:ext cx="4213888" cy="846520"/>
            </a:xfrm>
            <a:prstGeom prst="roundRect">
              <a:avLst/>
            </a:prstGeom>
            <a:gradFill>
              <a:gsLst>
                <a:gs pos="56000">
                  <a:schemeClr val="bg1"/>
                </a:gs>
                <a:gs pos="100000">
                  <a:schemeClr val="bg1">
                    <a:lumMod val="95000"/>
                  </a:schemeClr>
                </a:gs>
              </a:gsLst>
              <a:lin ang="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92A6D710-6395-4807-B932-812BE3D83FEF}"/>
                </a:ext>
              </a:extLst>
            </p:cNvPr>
            <p:cNvSpPr txBox="1"/>
            <p:nvPr/>
          </p:nvSpPr>
          <p:spPr>
            <a:xfrm>
              <a:off x="1430148" y="2330272"/>
              <a:ext cx="3784774" cy="584775"/>
            </a:xfrm>
            <a:prstGeom prst="rect">
              <a:avLst/>
            </a:prstGeom>
            <a:noFill/>
          </p:spPr>
          <p:txBody>
            <a:bodyPr wrap="square" rtlCol="0">
              <a:spAutoFit/>
            </a:bodyPr>
            <a:lstStyle/>
            <a:p>
              <a:pPr lvl="0" algn="ctr">
                <a:defRPr/>
              </a:pPr>
              <a:r>
                <a:rPr lang="en-US" sz="1600" dirty="0">
                  <a:solidFill>
                    <a:srgbClr val="A102A2"/>
                  </a:solidFill>
                </a:rPr>
                <a:t>2.5 person maintenance team for 1000 person</a:t>
              </a:r>
              <a:endParaRPr kumimoji="0" lang="en-US" sz="1600" i="0" u="none" strike="noStrike" kern="1200" cap="none" spc="0" normalizeH="0" baseline="0" noProof="0" dirty="0">
                <a:ln>
                  <a:noFill/>
                </a:ln>
                <a:solidFill>
                  <a:srgbClr val="A102A2"/>
                </a:solidFill>
                <a:effectLst/>
                <a:uLnTx/>
                <a:uFillTx/>
                <a:ea typeface="+mn-ea"/>
                <a:cs typeface="+mn-cs"/>
              </a:endParaRPr>
            </a:p>
          </p:txBody>
        </p:sp>
      </p:grpSp>
      <p:sp>
        <p:nvSpPr>
          <p:cNvPr id="29" name="Rectangle: Rounded Corners 28">
            <a:extLst>
              <a:ext uri="{FF2B5EF4-FFF2-40B4-BE49-F238E27FC236}">
                <a16:creationId xmlns:a16="http://schemas.microsoft.com/office/drawing/2014/main" id="{56EFAE1A-9529-4A5E-8C20-97D3EFB01FAB}"/>
              </a:ext>
            </a:extLst>
          </p:cNvPr>
          <p:cNvSpPr/>
          <p:nvPr/>
        </p:nvSpPr>
        <p:spPr>
          <a:xfrm>
            <a:off x="7385116" y="2212814"/>
            <a:ext cx="4081169" cy="846520"/>
          </a:xfrm>
          <a:prstGeom prst="roundRect">
            <a:avLst/>
          </a:prstGeom>
          <a:gradFill>
            <a:gsLst>
              <a:gs pos="56000">
                <a:schemeClr val="bg1"/>
              </a:gs>
              <a:gs pos="100000">
                <a:schemeClr val="bg1">
                  <a:lumMod val="95000"/>
                </a:schemeClr>
              </a:gs>
            </a:gsLst>
            <a:lin ang="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dirty="0">
                <a:solidFill>
                  <a:srgbClr val="FF6600"/>
                </a:solidFill>
              </a:rPr>
              <a:t>0.5 Kg/p/day SW generation= 1-3 L for 200-400 kg/m3</a:t>
            </a:r>
            <a:endParaRPr kumimoji="0" lang="en-US" sz="1800" b="0" i="0" u="none" strike="noStrike" kern="1200" cap="none" spc="0" normalizeH="0" baseline="0" noProof="0" dirty="0">
              <a:ln>
                <a:noFill/>
              </a:ln>
              <a:solidFill>
                <a:srgbClr val="FF6600"/>
              </a:solidFill>
              <a:effectLst/>
              <a:uLnTx/>
              <a:uFillTx/>
              <a:latin typeface="Calibri" panose="020F0502020204030204"/>
              <a:ea typeface="+mn-ea"/>
              <a:cs typeface="+mn-cs"/>
            </a:endParaRPr>
          </a:p>
        </p:txBody>
      </p:sp>
      <p:sp>
        <p:nvSpPr>
          <p:cNvPr id="27" name="Rectangle: Top Corners Rounded 26">
            <a:extLst>
              <a:ext uri="{FF2B5EF4-FFF2-40B4-BE49-F238E27FC236}">
                <a16:creationId xmlns:a16="http://schemas.microsoft.com/office/drawing/2014/main" id="{B31C8057-368D-4120-B1AB-71EF34553494}"/>
              </a:ext>
            </a:extLst>
          </p:cNvPr>
          <p:cNvSpPr/>
          <p:nvPr/>
        </p:nvSpPr>
        <p:spPr>
          <a:xfrm rot="5400000">
            <a:off x="5504960" y="2445043"/>
            <a:ext cx="812800" cy="348343"/>
          </a:xfrm>
          <a:prstGeom prst="round2SameRect">
            <a:avLst/>
          </a:prstGeom>
          <a:gradFill>
            <a:gsLst>
              <a:gs pos="81000">
                <a:srgbClr val="CC11D4"/>
              </a:gs>
              <a:gs pos="7000">
                <a:srgbClr val="CC66FF"/>
              </a:gs>
              <a:gs pos="100000">
                <a:schemeClr val="tx1"/>
              </a:gs>
            </a:gsLst>
            <a:lin ang="162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Top Corners Rounded 29">
            <a:extLst>
              <a:ext uri="{FF2B5EF4-FFF2-40B4-BE49-F238E27FC236}">
                <a16:creationId xmlns:a16="http://schemas.microsoft.com/office/drawing/2014/main" id="{7B6B919B-3E19-4753-B00E-D8F2BB37ED65}"/>
              </a:ext>
            </a:extLst>
          </p:cNvPr>
          <p:cNvSpPr/>
          <p:nvPr/>
        </p:nvSpPr>
        <p:spPr>
          <a:xfrm rot="5400000">
            <a:off x="6864837" y="2445044"/>
            <a:ext cx="812800" cy="348343"/>
          </a:xfrm>
          <a:prstGeom prst="round2SameRect">
            <a:avLst/>
          </a:prstGeom>
          <a:gradFill flip="none" rotWithShape="1">
            <a:gsLst>
              <a:gs pos="10000">
                <a:srgbClr val="FF6600"/>
              </a:gs>
              <a:gs pos="81460">
                <a:srgbClr val="FF1500"/>
              </a:gs>
              <a:gs pos="100000">
                <a:schemeClr val="tx1"/>
              </a:gs>
            </a:gsLst>
            <a:lin ang="5400000" scaled="1"/>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Rounded Corners 43">
            <a:extLst>
              <a:ext uri="{FF2B5EF4-FFF2-40B4-BE49-F238E27FC236}">
                <a16:creationId xmlns:a16="http://schemas.microsoft.com/office/drawing/2014/main" id="{130D1E41-2236-45ED-833E-CAF799AC6A38}"/>
              </a:ext>
            </a:extLst>
          </p:cNvPr>
          <p:cNvSpPr/>
          <p:nvPr/>
        </p:nvSpPr>
        <p:spPr>
          <a:xfrm>
            <a:off x="1697473" y="3726596"/>
            <a:ext cx="4213888" cy="846520"/>
          </a:xfrm>
          <a:prstGeom prst="roundRect">
            <a:avLst/>
          </a:prstGeom>
          <a:gradFill>
            <a:gsLst>
              <a:gs pos="56000">
                <a:schemeClr val="bg1"/>
              </a:gs>
              <a:gs pos="100000">
                <a:schemeClr val="bg1">
                  <a:lumMod val="95000"/>
                </a:schemeClr>
              </a:gs>
            </a:gsLst>
            <a:lin ang="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b="1" noProof="0" dirty="0">
                <a:solidFill>
                  <a:srgbClr val="9966FF"/>
                </a:solidFill>
              </a:rPr>
              <a:t>Schools and institutions should have waste management system</a:t>
            </a:r>
            <a:endParaRPr kumimoji="0" lang="en-US" sz="1800" b="0" i="0" u="none" strike="noStrike" kern="1200" cap="none" spc="0" normalizeH="0" baseline="0" noProof="0" dirty="0">
              <a:ln>
                <a:noFill/>
              </a:ln>
              <a:solidFill>
                <a:srgbClr val="9966FF"/>
              </a:solidFill>
              <a:effectLst/>
              <a:uLnTx/>
              <a:uFillTx/>
              <a:latin typeface="Calibri" panose="020F0502020204030204"/>
              <a:ea typeface="+mn-ea"/>
              <a:cs typeface="+mn-cs"/>
            </a:endParaRPr>
          </a:p>
        </p:txBody>
      </p:sp>
      <p:sp>
        <p:nvSpPr>
          <p:cNvPr id="45" name="Rectangle: Top Corners Rounded 44">
            <a:extLst>
              <a:ext uri="{FF2B5EF4-FFF2-40B4-BE49-F238E27FC236}">
                <a16:creationId xmlns:a16="http://schemas.microsoft.com/office/drawing/2014/main" id="{60CFDF44-7985-44E4-90B9-B059B5BD8487}"/>
              </a:ext>
            </a:extLst>
          </p:cNvPr>
          <p:cNvSpPr/>
          <p:nvPr/>
        </p:nvSpPr>
        <p:spPr>
          <a:xfrm rot="5400000">
            <a:off x="5504960" y="3975685"/>
            <a:ext cx="812800" cy="348343"/>
          </a:xfrm>
          <a:prstGeom prst="round2SameRect">
            <a:avLst/>
          </a:prstGeom>
          <a:gradFill>
            <a:gsLst>
              <a:gs pos="7000">
                <a:srgbClr val="9966FF"/>
              </a:gs>
              <a:gs pos="78796">
                <a:srgbClr val="7266B0"/>
              </a:gs>
              <a:gs pos="100000">
                <a:schemeClr val="tx1"/>
              </a:gs>
            </a:gsLst>
            <a:lin ang="162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Rounded Corners 46">
            <a:extLst>
              <a:ext uri="{FF2B5EF4-FFF2-40B4-BE49-F238E27FC236}">
                <a16:creationId xmlns:a16="http://schemas.microsoft.com/office/drawing/2014/main" id="{C1FE9696-7A16-4636-A2CF-4B80149D0A4A}"/>
              </a:ext>
            </a:extLst>
          </p:cNvPr>
          <p:cNvSpPr/>
          <p:nvPr/>
        </p:nvSpPr>
        <p:spPr>
          <a:xfrm>
            <a:off x="7241931" y="3743456"/>
            <a:ext cx="4213888" cy="846520"/>
          </a:xfrm>
          <a:prstGeom prst="roundRect">
            <a:avLst/>
          </a:prstGeom>
          <a:gradFill>
            <a:gsLst>
              <a:gs pos="56000">
                <a:schemeClr val="bg1"/>
              </a:gs>
              <a:gs pos="100000">
                <a:schemeClr val="bg1">
                  <a:lumMod val="95000"/>
                </a:schemeClr>
              </a:gs>
            </a:gsLst>
            <a:lin ang="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noProof="0" dirty="0">
                <a:solidFill>
                  <a:srgbClr val="60E800"/>
                </a:solidFill>
              </a:rPr>
              <a:t>Public place should have waste management system</a:t>
            </a:r>
            <a:endParaRPr kumimoji="0" lang="en-US" sz="1800" b="0" i="0" u="none" strike="noStrike" kern="1200" cap="none" spc="0" normalizeH="0" baseline="0" noProof="0" dirty="0">
              <a:ln>
                <a:noFill/>
              </a:ln>
              <a:solidFill>
                <a:srgbClr val="60E800"/>
              </a:solidFill>
              <a:effectLst/>
              <a:uLnTx/>
              <a:uFillTx/>
              <a:latin typeface="Calibri" panose="020F0502020204030204"/>
            </a:endParaRPr>
          </a:p>
        </p:txBody>
      </p:sp>
      <p:sp>
        <p:nvSpPr>
          <p:cNvPr id="62" name="Rectangle: Rounded Corners 61">
            <a:extLst>
              <a:ext uri="{FF2B5EF4-FFF2-40B4-BE49-F238E27FC236}">
                <a16:creationId xmlns:a16="http://schemas.microsoft.com/office/drawing/2014/main" id="{3E618B41-0DC4-4974-A184-5C569AC5991A}"/>
              </a:ext>
            </a:extLst>
          </p:cNvPr>
          <p:cNvSpPr/>
          <p:nvPr/>
        </p:nvSpPr>
        <p:spPr>
          <a:xfrm>
            <a:off x="1697473" y="5184667"/>
            <a:ext cx="4213888" cy="846520"/>
          </a:xfrm>
          <a:prstGeom prst="roundRect">
            <a:avLst/>
          </a:prstGeom>
          <a:gradFill>
            <a:gsLst>
              <a:gs pos="56000">
                <a:schemeClr val="bg1"/>
              </a:gs>
              <a:gs pos="100000">
                <a:schemeClr val="bg1">
                  <a:lumMod val="95000"/>
                </a:schemeClr>
              </a:gs>
            </a:gsLst>
            <a:lin ang="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solidFill>
                  <a:srgbClr val="00CCFF"/>
                </a:solidFill>
              </a:rPr>
              <a:t>Communal and individual containment </a:t>
            </a:r>
          </a:p>
        </p:txBody>
      </p:sp>
      <p:sp>
        <p:nvSpPr>
          <p:cNvPr id="48" name="Rectangle: Top Corners Rounded 47">
            <a:extLst>
              <a:ext uri="{FF2B5EF4-FFF2-40B4-BE49-F238E27FC236}">
                <a16:creationId xmlns:a16="http://schemas.microsoft.com/office/drawing/2014/main" id="{2EADCD2B-1EE2-4DA9-BC76-C8ED7E6777C9}"/>
              </a:ext>
            </a:extLst>
          </p:cNvPr>
          <p:cNvSpPr/>
          <p:nvPr/>
        </p:nvSpPr>
        <p:spPr>
          <a:xfrm rot="5400000">
            <a:off x="6864837" y="3975686"/>
            <a:ext cx="812800" cy="348343"/>
          </a:xfrm>
          <a:prstGeom prst="round2SameRect">
            <a:avLst/>
          </a:prstGeom>
          <a:gradFill flip="none" rotWithShape="1">
            <a:gsLst>
              <a:gs pos="10000">
                <a:srgbClr val="77EE00"/>
              </a:gs>
              <a:gs pos="80000">
                <a:srgbClr val="19D300"/>
              </a:gs>
              <a:gs pos="100000">
                <a:schemeClr val="tx1"/>
              </a:gs>
            </a:gsLst>
            <a:lin ang="5400000" scaled="1"/>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Rectangle: Top Corners Rounded 62">
            <a:extLst>
              <a:ext uri="{FF2B5EF4-FFF2-40B4-BE49-F238E27FC236}">
                <a16:creationId xmlns:a16="http://schemas.microsoft.com/office/drawing/2014/main" id="{91A7C1D6-70A5-48C0-B208-9D73810F3396}"/>
              </a:ext>
            </a:extLst>
          </p:cNvPr>
          <p:cNvSpPr/>
          <p:nvPr/>
        </p:nvSpPr>
        <p:spPr>
          <a:xfrm rot="5400000">
            <a:off x="5504960" y="5433756"/>
            <a:ext cx="812800" cy="348343"/>
          </a:xfrm>
          <a:prstGeom prst="round2SameRect">
            <a:avLst/>
          </a:prstGeom>
          <a:gradFill>
            <a:gsLst>
              <a:gs pos="7000">
                <a:srgbClr val="00CCFF"/>
              </a:gs>
              <a:gs pos="75262">
                <a:srgbClr val="0036FF"/>
              </a:gs>
              <a:gs pos="100000">
                <a:schemeClr val="tx1"/>
              </a:gs>
            </a:gsLst>
            <a:lin ang="162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Rectangle: Rounded Corners 64">
            <a:extLst>
              <a:ext uri="{FF2B5EF4-FFF2-40B4-BE49-F238E27FC236}">
                <a16:creationId xmlns:a16="http://schemas.microsoft.com/office/drawing/2014/main" id="{84FBA446-9D38-4583-933C-40CD4AC08AFB}"/>
              </a:ext>
            </a:extLst>
          </p:cNvPr>
          <p:cNvSpPr/>
          <p:nvPr/>
        </p:nvSpPr>
        <p:spPr>
          <a:xfrm>
            <a:off x="7301286" y="5187734"/>
            <a:ext cx="4394546" cy="846520"/>
          </a:xfrm>
          <a:prstGeom prst="roundRect">
            <a:avLst/>
          </a:prstGeom>
          <a:gradFill>
            <a:gsLst>
              <a:gs pos="56000">
                <a:schemeClr val="bg1"/>
              </a:gs>
              <a:gs pos="100000">
                <a:schemeClr val="bg1">
                  <a:lumMod val="95000"/>
                </a:schemeClr>
              </a:gs>
            </a:gsLst>
            <a:lin ang="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0" lang="en-US" b="0" i="0" u="none" strike="noStrike" kern="1200" cap="none" spc="0" normalizeH="0" baseline="0" noProof="0" dirty="0">
                <a:ln>
                  <a:noFill/>
                </a:ln>
                <a:solidFill>
                  <a:srgbClr val="5C4017"/>
                </a:solidFill>
                <a:effectLst/>
                <a:uLnTx/>
                <a:uFillTx/>
                <a:latin typeface="Calibri" panose="020F0502020204030204"/>
              </a:rPr>
              <a:t>If</a:t>
            </a:r>
            <a:r>
              <a:rPr kumimoji="0" lang="en-US" b="0" i="0" u="none" strike="noStrike" kern="1200" cap="none" spc="0" normalizeH="0" noProof="0" dirty="0">
                <a:ln>
                  <a:noFill/>
                </a:ln>
                <a:solidFill>
                  <a:srgbClr val="5C4017"/>
                </a:solidFill>
                <a:effectLst/>
                <a:uLnTx/>
                <a:uFillTx/>
                <a:latin typeface="Calibri" panose="020F0502020204030204"/>
              </a:rPr>
              <a:t> possible source segregation</a:t>
            </a:r>
            <a:endParaRPr kumimoji="0" lang="en-US" b="0" i="0" u="none" strike="noStrike" kern="1200" cap="none" spc="0" normalizeH="0" baseline="0" noProof="0" dirty="0">
              <a:ln>
                <a:noFill/>
              </a:ln>
              <a:solidFill>
                <a:srgbClr val="5C4017"/>
              </a:solidFill>
              <a:effectLst/>
              <a:uLnTx/>
              <a:uFillTx/>
              <a:latin typeface="Calibri" panose="020F0502020204030204"/>
            </a:endParaRPr>
          </a:p>
        </p:txBody>
      </p:sp>
      <p:sp>
        <p:nvSpPr>
          <p:cNvPr id="66" name="Rectangle: Top Corners Rounded 65">
            <a:extLst>
              <a:ext uri="{FF2B5EF4-FFF2-40B4-BE49-F238E27FC236}">
                <a16:creationId xmlns:a16="http://schemas.microsoft.com/office/drawing/2014/main" id="{589645AD-12D0-496B-B755-2B16D4404C38}"/>
              </a:ext>
            </a:extLst>
          </p:cNvPr>
          <p:cNvSpPr/>
          <p:nvPr/>
        </p:nvSpPr>
        <p:spPr>
          <a:xfrm rot="5400000">
            <a:off x="6864837" y="5433757"/>
            <a:ext cx="812800" cy="348343"/>
          </a:xfrm>
          <a:prstGeom prst="round2SameRect">
            <a:avLst/>
          </a:prstGeom>
          <a:gradFill flip="none" rotWithShape="1">
            <a:gsLst>
              <a:gs pos="10000">
                <a:srgbClr val="CC9900"/>
              </a:gs>
              <a:gs pos="81460">
                <a:srgbClr val="A47128"/>
              </a:gs>
              <a:gs pos="100000">
                <a:schemeClr val="tx1"/>
              </a:gs>
            </a:gsLst>
            <a:lin ang="5400000" scaled="1"/>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3" name="Group 82">
            <a:extLst>
              <a:ext uri="{FF2B5EF4-FFF2-40B4-BE49-F238E27FC236}">
                <a16:creationId xmlns:a16="http://schemas.microsoft.com/office/drawing/2014/main" id="{529A75C0-B8AD-4A60-92BE-28B2D2DF101C}"/>
              </a:ext>
            </a:extLst>
          </p:cNvPr>
          <p:cNvGrpSpPr/>
          <p:nvPr/>
        </p:nvGrpSpPr>
        <p:grpSpPr>
          <a:xfrm>
            <a:off x="147584" y="694343"/>
            <a:ext cx="1095866" cy="5514601"/>
            <a:chOff x="365998" y="758753"/>
            <a:chExt cx="1095866" cy="5514601"/>
          </a:xfrm>
        </p:grpSpPr>
        <p:sp>
          <p:nvSpPr>
            <p:cNvPr id="84" name="Rectangle 83">
              <a:extLst>
                <a:ext uri="{FF2B5EF4-FFF2-40B4-BE49-F238E27FC236}">
                  <a16:creationId xmlns:a16="http://schemas.microsoft.com/office/drawing/2014/main" id="{EDBAA217-E1A2-4194-BCCF-90AF48A985CE}"/>
                </a:ext>
              </a:extLst>
            </p:cNvPr>
            <p:cNvSpPr/>
            <p:nvPr/>
          </p:nvSpPr>
          <p:spPr>
            <a:xfrm>
              <a:off x="432862" y="921542"/>
              <a:ext cx="1029002" cy="5351812"/>
            </a:xfrm>
            <a:prstGeom prst="rect">
              <a:avLst/>
            </a:prstGeom>
            <a:solidFill>
              <a:schemeClr val="accent3">
                <a:lumMod val="7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1286A462-D7BB-4D5C-958B-12BD68C4AFC9}"/>
                </a:ext>
              </a:extLst>
            </p:cNvPr>
            <p:cNvSpPr/>
            <p:nvPr/>
          </p:nvSpPr>
          <p:spPr>
            <a:xfrm>
              <a:off x="365998" y="758753"/>
              <a:ext cx="978597" cy="53404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600" dirty="0"/>
                <a:t>Minimum Solid Waste Management Standard</a:t>
              </a:r>
            </a:p>
          </p:txBody>
        </p:sp>
      </p:grpSp>
      <p:sp>
        <p:nvSpPr>
          <p:cNvPr id="10" name="Rectangle 9">
            <a:extLst>
              <a:ext uri="{FF2B5EF4-FFF2-40B4-BE49-F238E27FC236}">
                <a16:creationId xmlns:a16="http://schemas.microsoft.com/office/drawing/2014/main" id="{8655D915-F023-4CEA-9498-E6D68B88E576}"/>
              </a:ext>
            </a:extLst>
          </p:cNvPr>
          <p:cNvSpPr/>
          <p:nvPr/>
        </p:nvSpPr>
        <p:spPr>
          <a:xfrm>
            <a:off x="1970656" y="2329556"/>
            <a:ext cx="3493350" cy="5595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50481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ppt_w/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ppt_w</p:attrName>
                                        </p:attrNameLst>
                                      </p:cBhvr>
                                      <p:tavLst>
                                        <p:tav tm="0">
                                          <p:val>
                                            <p:fltVal val="0"/>
                                          </p:val>
                                        </p:tav>
                                        <p:tav tm="100000">
                                          <p:val>
                                            <p:strVal val="#ppt_w"/>
                                          </p:val>
                                        </p:tav>
                                      </p:tavLst>
                                    </p:anim>
                                    <p:anim calcmode="lin" valueType="num">
                                      <p:cBhvr>
                                        <p:cTn id="10" dur="500" fill="hold"/>
                                        <p:tgtEl>
                                          <p:spTgt spid="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2"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ppt_w/2"/>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strVal val="#ppt_h"/>
                                          </p:val>
                                        </p:tav>
                                        <p:tav tm="100000">
                                          <p:val>
                                            <p:strVal val="#ppt_h"/>
                                          </p:val>
                                        </p:tav>
                                      </p:tavLst>
                                    </p:anim>
                                  </p:childTnLst>
                                </p:cTn>
                              </p:par>
                            </p:childTnLst>
                          </p:cTn>
                        </p:par>
                        <p:par>
                          <p:cTn id="18" fill="hold">
                            <p:stCondLst>
                              <p:cond delay="1000"/>
                            </p:stCondLst>
                            <p:childTnLst>
                              <p:par>
                                <p:cTn id="19" presetID="17" presetClass="entr" presetSubtype="2" fill="hold" nodeType="afterEffect">
                                  <p:stCondLst>
                                    <p:cond delay="0"/>
                                  </p:stCondLst>
                                  <p:childTnLst>
                                    <p:set>
                                      <p:cBhvr>
                                        <p:cTn id="20" dur="1" fill="hold">
                                          <p:stCondLst>
                                            <p:cond delay="0"/>
                                          </p:stCondLst>
                                        </p:cTn>
                                        <p:tgtEl>
                                          <p:spTgt spid="101"/>
                                        </p:tgtEl>
                                        <p:attrNameLst>
                                          <p:attrName>style.visibility</p:attrName>
                                        </p:attrNameLst>
                                      </p:cBhvr>
                                      <p:to>
                                        <p:strVal val="visible"/>
                                      </p:to>
                                    </p:set>
                                    <p:anim calcmode="lin" valueType="num">
                                      <p:cBhvr>
                                        <p:cTn id="21" dur="500" fill="hold"/>
                                        <p:tgtEl>
                                          <p:spTgt spid="101"/>
                                        </p:tgtEl>
                                        <p:attrNameLst>
                                          <p:attrName>ppt_x</p:attrName>
                                        </p:attrNameLst>
                                      </p:cBhvr>
                                      <p:tavLst>
                                        <p:tav tm="0">
                                          <p:val>
                                            <p:strVal val="#ppt_x+#ppt_w/2"/>
                                          </p:val>
                                        </p:tav>
                                        <p:tav tm="100000">
                                          <p:val>
                                            <p:strVal val="#ppt_x"/>
                                          </p:val>
                                        </p:tav>
                                      </p:tavLst>
                                    </p:anim>
                                    <p:anim calcmode="lin" valueType="num">
                                      <p:cBhvr>
                                        <p:cTn id="22" dur="500" fill="hold"/>
                                        <p:tgtEl>
                                          <p:spTgt spid="101"/>
                                        </p:tgtEl>
                                        <p:attrNameLst>
                                          <p:attrName>ppt_y</p:attrName>
                                        </p:attrNameLst>
                                      </p:cBhvr>
                                      <p:tavLst>
                                        <p:tav tm="0">
                                          <p:val>
                                            <p:strVal val="#ppt_y"/>
                                          </p:val>
                                        </p:tav>
                                        <p:tav tm="100000">
                                          <p:val>
                                            <p:strVal val="#ppt_y"/>
                                          </p:val>
                                        </p:tav>
                                      </p:tavLst>
                                    </p:anim>
                                    <p:anim calcmode="lin" valueType="num">
                                      <p:cBhvr>
                                        <p:cTn id="23" dur="500" fill="hold"/>
                                        <p:tgtEl>
                                          <p:spTgt spid="101"/>
                                        </p:tgtEl>
                                        <p:attrNameLst>
                                          <p:attrName>ppt_w</p:attrName>
                                        </p:attrNameLst>
                                      </p:cBhvr>
                                      <p:tavLst>
                                        <p:tav tm="0">
                                          <p:val>
                                            <p:fltVal val="0"/>
                                          </p:val>
                                        </p:tav>
                                        <p:tav tm="100000">
                                          <p:val>
                                            <p:strVal val="#ppt_w"/>
                                          </p:val>
                                        </p:tav>
                                      </p:tavLst>
                                    </p:anim>
                                    <p:anim calcmode="lin" valueType="num">
                                      <p:cBhvr>
                                        <p:cTn id="24" dur="500" fill="hold"/>
                                        <p:tgtEl>
                                          <p:spTgt spid="101"/>
                                        </p:tgtEl>
                                        <p:attrNameLst>
                                          <p:attrName>ppt_h</p:attrName>
                                        </p:attrNameLst>
                                      </p:cBhvr>
                                      <p:tavLst>
                                        <p:tav tm="0">
                                          <p:val>
                                            <p:strVal val="#ppt_h"/>
                                          </p:val>
                                        </p:tav>
                                        <p:tav tm="100000">
                                          <p:val>
                                            <p:strVal val="#ppt_h"/>
                                          </p:val>
                                        </p:tav>
                                      </p:tavLst>
                                    </p:anim>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ppt_x</p:attrName>
                                        </p:attrNameLst>
                                      </p:cBhvr>
                                      <p:tavLst>
                                        <p:tav tm="0">
                                          <p:val>
                                            <p:strVal val="#ppt_x-#ppt_w/2"/>
                                          </p:val>
                                        </p:tav>
                                        <p:tav tm="100000">
                                          <p:val>
                                            <p:strVal val="#ppt_x"/>
                                          </p:val>
                                        </p:tav>
                                      </p:tavLst>
                                    </p:anim>
                                    <p:anim calcmode="lin" valueType="num">
                                      <p:cBhvr>
                                        <p:cTn id="34" dur="500" fill="hold"/>
                                        <p:tgtEl>
                                          <p:spTgt spid="27"/>
                                        </p:tgtEl>
                                        <p:attrNameLst>
                                          <p:attrName>ppt_y</p:attrName>
                                        </p:attrNameLst>
                                      </p:cBhvr>
                                      <p:tavLst>
                                        <p:tav tm="0">
                                          <p:val>
                                            <p:strVal val="#ppt_y"/>
                                          </p:val>
                                        </p:tav>
                                        <p:tav tm="100000">
                                          <p:val>
                                            <p:strVal val="#ppt_y"/>
                                          </p:val>
                                        </p:tav>
                                      </p:tavLst>
                                    </p:anim>
                                    <p:anim calcmode="lin" valueType="num">
                                      <p:cBhvr>
                                        <p:cTn id="35" dur="500" fill="hold"/>
                                        <p:tgtEl>
                                          <p:spTgt spid="27"/>
                                        </p:tgtEl>
                                        <p:attrNameLst>
                                          <p:attrName>ppt_w</p:attrName>
                                        </p:attrNameLst>
                                      </p:cBhvr>
                                      <p:tavLst>
                                        <p:tav tm="0">
                                          <p:val>
                                            <p:fltVal val="0"/>
                                          </p:val>
                                        </p:tav>
                                        <p:tav tm="100000">
                                          <p:val>
                                            <p:strVal val="#ppt_w"/>
                                          </p:val>
                                        </p:tav>
                                      </p:tavLst>
                                    </p:anim>
                                    <p:anim calcmode="lin" valueType="num">
                                      <p:cBhvr>
                                        <p:cTn id="36" dur="500" fill="hold"/>
                                        <p:tgtEl>
                                          <p:spTgt spid="27"/>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17" presetClass="entr" presetSubtype="2"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p:cTn id="40" dur="500" fill="hold"/>
                                        <p:tgtEl>
                                          <p:spTgt spid="25"/>
                                        </p:tgtEl>
                                        <p:attrNameLst>
                                          <p:attrName>ppt_x</p:attrName>
                                        </p:attrNameLst>
                                      </p:cBhvr>
                                      <p:tavLst>
                                        <p:tav tm="0">
                                          <p:val>
                                            <p:strVal val="#ppt_x+#ppt_w/2"/>
                                          </p:val>
                                        </p:tav>
                                        <p:tav tm="100000">
                                          <p:val>
                                            <p:strVal val="#ppt_x"/>
                                          </p:val>
                                        </p:tav>
                                      </p:tavLst>
                                    </p:anim>
                                    <p:anim calcmode="lin" valueType="num">
                                      <p:cBhvr>
                                        <p:cTn id="41" dur="500" fill="hold"/>
                                        <p:tgtEl>
                                          <p:spTgt spid="25"/>
                                        </p:tgtEl>
                                        <p:attrNameLst>
                                          <p:attrName>ppt_y</p:attrName>
                                        </p:attrNameLst>
                                      </p:cBhvr>
                                      <p:tavLst>
                                        <p:tav tm="0">
                                          <p:val>
                                            <p:strVal val="#ppt_y"/>
                                          </p:val>
                                        </p:tav>
                                        <p:tav tm="100000">
                                          <p:val>
                                            <p:strVal val="#ppt_y"/>
                                          </p:val>
                                        </p:tav>
                                      </p:tavLst>
                                    </p:anim>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strVal val="#ppt_h"/>
                                          </p:val>
                                        </p:tav>
                                        <p:tav tm="100000">
                                          <p:val>
                                            <p:strVal val="#ppt_h"/>
                                          </p:val>
                                        </p:tav>
                                      </p:tavLst>
                                    </p:anim>
                                  </p:childTnLst>
                                </p:cTn>
                              </p:par>
                            </p:childTnLst>
                          </p:cTn>
                        </p:par>
                        <p:par>
                          <p:cTn id="44" fill="hold">
                            <p:stCondLst>
                              <p:cond delay="1000"/>
                            </p:stCondLst>
                            <p:childTnLst>
                              <p:par>
                                <p:cTn id="45" presetID="17" presetClass="entr" presetSubtype="2" fill="hold" nodeType="after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p:cTn id="47" dur="500" fill="hold"/>
                                        <p:tgtEl>
                                          <p:spTgt spid="102"/>
                                        </p:tgtEl>
                                        <p:attrNameLst>
                                          <p:attrName>ppt_x</p:attrName>
                                        </p:attrNameLst>
                                      </p:cBhvr>
                                      <p:tavLst>
                                        <p:tav tm="0">
                                          <p:val>
                                            <p:strVal val="#ppt_x+#ppt_w/2"/>
                                          </p:val>
                                        </p:tav>
                                        <p:tav tm="100000">
                                          <p:val>
                                            <p:strVal val="#ppt_x"/>
                                          </p:val>
                                        </p:tav>
                                      </p:tavLst>
                                    </p:anim>
                                    <p:anim calcmode="lin" valueType="num">
                                      <p:cBhvr>
                                        <p:cTn id="48" dur="500" fill="hold"/>
                                        <p:tgtEl>
                                          <p:spTgt spid="102"/>
                                        </p:tgtEl>
                                        <p:attrNameLst>
                                          <p:attrName>ppt_y</p:attrName>
                                        </p:attrNameLst>
                                      </p:cBhvr>
                                      <p:tavLst>
                                        <p:tav tm="0">
                                          <p:val>
                                            <p:strVal val="#ppt_y"/>
                                          </p:val>
                                        </p:tav>
                                        <p:tav tm="100000">
                                          <p:val>
                                            <p:strVal val="#ppt_y"/>
                                          </p:val>
                                        </p:tav>
                                      </p:tavLst>
                                    </p:anim>
                                    <p:anim calcmode="lin" valueType="num">
                                      <p:cBhvr>
                                        <p:cTn id="49" dur="500" fill="hold"/>
                                        <p:tgtEl>
                                          <p:spTgt spid="102"/>
                                        </p:tgtEl>
                                        <p:attrNameLst>
                                          <p:attrName>ppt_w</p:attrName>
                                        </p:attrNameLst>
                                      </p:cBhvr>
                                      <p:tavLst>
                                        <p:tav tm="0">
                                          <p:val>
                                            <p:fltVal val="0"/>
                                          </p:val>
                                        </p:tav>
                                        <p:tav tm="100000">
                                          <p:val>
                                            <p:strVal val="#ppt_w"/>
                                          </p:val>
                                        </p:tav>
                                      </p:tavLst>
                                    </p:anim>
                                    <p:anim calcmode="lin" valueType="num">
                                      <p:cBhvr>
                                        <p:cTn id="50" dur="500" fill="hold"/>
                                        <p:tgtEl>
                                          <p:spTgt spid="102"/>
                                        </p:tgtEl>
                                        <p:attrNameLst>
                                          <p:attrName>ppt_h</p:attrName>
                                        </p:attrNameLst>
                                      </p:cBhvr>
                                      <p:tavLst>
                                        <p:tav tm="0">
                                          <p:val>
                                            <p:strVal val="#ppt_h"/>
                                          </p:val>
                                        </p:tav>
                                        <p:tav tm="100000">
                                          <p:val>
                                            <p:strVal val="#ppt_h"/>
                                          </p:val>
                                        </p:tav>
                                      </p:tavLst>
                                    </p:anim>
                                  </p:childTnLst>
                                </p:cTn>
                              </p:par>
                            </p:childTnLst>
                          </p:cTn>
                        </p:par>
                        <p:par>
                          <p:cTn id="51" fill="hold">
                            <p:stCondLst>
                              <p:cond delay="1500"/>
                            </p:stCondLst>
                            <p:childTnLst>
                              <p:par>
                                <p:cTn id="52" presetID="10" presetClass="entr" presetSubtype="0"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fade">
                                      <p:cBhvr>
                                        <p:cTn id="54" dur="500"/>
                                        <p:tgtEl>
                                          <p:spTgt spid="100"/>
                                        </p:tgtEl>
                                      </p:cBhvr>
                                    </p:animEffect>
                                  </p:childTnLst>
                                </p:cTn>
                              </p:par>
                            </p:childTnLst>
                          </p:cTn>
                        </p:par>
                      </p:childTnLst>
                    </p:cTn>
                  </p:par>
                  <p:par>
                    <p:cTn id="55" fill="hold">
                      <p:stCondLst>
                        <p:cond delay="indefinite"/>
                      </p:stCondLst>
                      <p:childTnLst>
                        <p:par>
                          <p:cTn id="56" fill="hold">
                            <p:stCondLst>
                              <p:cond delay="0"/>
                            </p:stCondLst>
                            <p:childTnLst>
                              <p:par>
                                <p:cTn id="57" presetID="17" presetClass="entr" presetSubtype="8" fill="hold" grpId="0" nodeType="click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ppt_x</p:attrName>
                                        </p:attrNameLst>
                                      </p:cBhvr>
                                      <p:tavLst>
                                        <p:tav tm="0">
                                          <p:val>
                                            <p:strVal val="#ppt_x-#ppt_w/2"/>
                                          </p:val>
                                        </p:tav>
                                        <p:tav tm="100000">
                                          <p:val>
                                            <p:strVal val="#ppt_x"/>
                                          </p:val>
                                        </p:tav>
                                      </p:tavLst>
                                    </p:anim>
                                    <p:anim calcmode="lin" valueType="num">
                                      <p:cBhvr>
                                        <p:cTn id="60" dur="500" fill="hold"/>
                                        <p:tgtEl>
                                          <p:spTgt spid="45"/>
                                        </p:tgtEl>
                                        <p:attrNameLst>
                                          <p:attrName>ppt_y</p:attrName>
                                        </p:attrNameLst>
                                      </p:cBhvr>
                                      <p:tavLst>
                                        <p:tav tm="0">
                                          <p:val>
                                            <p:strVal val="#ppt_y"/>
                                          </p:val>
                                        </p:tav>
                                        <p:tav tm="100000">
                                          <p:val>
                                            <p:strVal val="#ppt_y"/>
                                          </p:val>
                                        </p:tav>
                                      </p:tavLst>
                                    </p:anim>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strVal val="#ppt_h"/>
                                          </p:val>
                                        </p:tav>
                                        <p:tav tm="100000">
                                          <p:val>
                                            <p:strVal val="#ppt_h"/>
                                          </p:val>
                                        </p:tav>
                                      </p:tavLst>
                                    </p:anim>
                                  </p:childTnLst>
                                </p:cTn>
                              </p:par>
                            </p:childTnLst>
                          </p:cTn>
                        </p:par>
                        <p:par>
                          <p:cTn id="63" fill="hold">
                            <p:stCondLst>
                              <p:cond delay="500"/>
                            </p:stCondLst>
                            <p:childTnLst>
                              <p:par>
                                <p:cTn id="64" presetID="17" presetClass="entr" presetSubtype="2"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p:cTn id="66" dur="500" fill="hold"/>
                                        <p:tgtEl>
                                          <p:spTgt spid="43"/>
                                        </p:tgtEl>
                                        <p:attrNameLst>
                                          <p:attrName>ppt_x</p:attrName>
                                        </p:attrNameLst>
                                      </p:cBhvr>
                                      <p:tavLst>
                                        <p:tav tm="0">
                                          <p:val>
                                            <p:strVal val="#ppt_x+#ppt_w/2"/>
                                          </p:val>
                                        </p:tav>
                                        <p:tav tm="100000">
                                          <p:val>
                                            <p:strVal val="#ppt_x"/>
                                          </p:val>
                                        </p:tav>
                                      </p:tavLst>
                                    </p:anim>
                                    <p:anim calcmode="lin" valueType="num">
                                      <p:cBhvr>
                                        <p:cTn id="67" dur="500" fill="hold"/>
                                        <p:tgtEl>
                                          <p:spTgt spid="43"/>
                                        </p:tgtEl>
                                        <p:attrNameLst>
                                          <p:attrName>ppt_y</p:attrName>
                                        </p:attrNameLst>
                                      </p:cBhvr>
                                      <p:tavLst>
                                        <p:tav tm="0">
                                          <p:val>
                                            <p:strVal val="#ppt_y"/>
                                          </p:val>
                                        </p:tav>
                                        <p:tav tm="100000">
                                          <p:val>
                                            <p:strVal val="#ppt_y"/>
                                          </p:val>
                                        </p:tav>
                                      </p:tavLst>
                                    </p:anim>
                                    <p:anim calcmode="lin" valueType="num">
                                      <p:cBhvr>
                                        <p:cTn id="68" dur="500" fill="hold"/>
                                        <p:tgtEl>
                                          <p:spTgt spid="43"/>
                                        </p:tgtEl>
                                        <p:attrNameLst>
                                          <p:attrName>ppt_w</p:attrName>
                                        </p:attrNameLst>
                                      </p:cBhvr>
                                      <p:tavLst>
                                        <p:tav tm="0">
                                          <p:val>
                                            <p:fltVal val="0"/>
                                          </p:val>
                                        </p:tav>
                                        <p:tav tm="100000">
                                          <p:val>
                                            <p:strVal val="#ppt_w"/>
                                          </p:val>
                                        </p:tav>
                                      </p:tavLst>
                                    </p:anim>
                                    <p:anim calcmode="lin" valueType="num">
                                      <p:cBhvr>
                                        <p:cTn id="69" dur="500" fill="hold"/>
                                        <p:tgtEl>
                                          <p:spTgt spid="43"/>
                                        </p:tgtEl>
                                        <p:attrNameLst>
                                          <p:attrName>ppt_h</p:attrName>
                                        </p:attrNameLst>
                                      </p:cBhvr>
                                      <p:tavLst>
                                        <p:tav tm="0">
                                          <p:val>
                                            <p:strVal val="#ppt_h"/>
                                          </p:val>
                                        </p:tav>
                                        <p:tav tm="100000">
                                          <p:val>
                                            <p:strVal val="#ppt_h"/>
                                          </p:val>
                                        </p:tav>
                                      </p:tavLst>
                                    </p:anim>
                                  </p:childTnLst>
                                </p:cTn>
                              </p:par>
                            </p:childTnLst>
                          </p:cTn>
                        </p:par>
                        <p:par>
                          <p:cTn id="70" fill="hold">
                            <p:stCondLst>
                              <p:cond delay="1000"/>
                            </p:stCondLst>
                            <p:childTnLst>
                              <p:par>
                                <p:cTn id="71" presetID="17" presetClass="entr" presetSubtype="2" fill="hold" grpId="0" nodeType="afterEffect">
                                  <p:stCondLst>
                                    <p:cond delay="0"/>
                                  </p:stCondLst>
                                  <p:childTnLst>
                                    <p:set>
                                      <p:cBhvr>
                                        <p:cTn id="72" dur="1" fill="hold">
                                          <p:stCondLst>
                                            <p:cond delay="0"/>
                                          </p:stCondLst>
                                        </p:cTn>
                                        <p:tgtEl>
                                          <p:spTgt spid="44"/>
                                        </p:tgtEl>
                                        <p:attrNameLst>
                                          <p:attrName>style.visibility</p:attrName>
                                        </p:attrNameLst>
                                      </p:cBhvr>
                                      <p:to>
                                        <p:strVal val="visible"/>
                                      </p:to>
                                    </p:set>
                                    <p:anim calcmode="lin" valueType="num">
                                      <p:cBhvr>
                                        <p:cTn id="73" dur="500" fill="hold"/>
                                        <p:tgtEl>
                                          <p:spTgt spid="44"/>
                                        </p:tgtEl>
                                        <p:attrNameLst>
                                          <p:attrName>ppt_x</p:attrName>
                                        </p:attrNameLst>
                                      </p:cBhvr>
                                      <p:tavLst>
                                        <p:tav tm="0">
                                          <p:val>
                                            <p:strVal val="#ppt_x+#ppt_w/2"/>
                                          </p:val>
                                        </p:tav>
                                        <p:tav tm="100000">
                                          <p:val>
                                            <p:strVal val="#ppt_x"/>
                                          </p:val>
                                        </p:tav>
                                      </p:tavLst>
                                    </p:anim>
                                    <p:anim calcmode="lin" valueType="num">
                                      <p:cBhvr>
                                        <p:cTn id="74" dur="500" fill="hold"/>
                                        <p:tgtEl>
                                          <p:spTgt spid="44"/>
                                        </p:tgtEl>
                                        <p:attrNameLst>
                                          <p:attrName>ppt_y</p:attrName>
                                        </p:attrNameLst>
                                      </p:cBhvr>
                                      <p:tavLst>
                                        <p:tav tm="0">
                                          <p:val>
                                            <p:strVal val="#ppt_y"/>
                                          </p:val>
                                        </p:tav>
                                        <p:tav tm="100000">
                                          <p:val>
                                            <p:strVal val="#ppt_y"/>
                                          </p:val>
                                        </p:tav>
                                      </p:tavLst>
                                    </p:anim>
                                    <p:anim calcmode="lin" valueType="num">
                                      <p:cBhvr>
                                        <p:cTn id="75" dur="500" fill="hold"/>
                                        <p:tgtEl>
                                          <p:spTgt spid="44"/>
                                        </p:tgtEl>
                                        <p:attrNameLst>
                                          <p:attrName>ppt_w</p:attrName>
                                        </p:attrNameLst>
                                      </p:cBhvr>
                                      <p:tavLst>
                                        <p:tav tm="0">
                                          <p:val>
                                            <p:fltVal val="0"/>
                                          </p:val>
                                        </p:tav>
                                        <p:tav tm="100000">
                                          <p:val>
                                            <p:strVal val="#ppt_w"/>
                                          </p:val>
                                        </p:tav>
                                      </p:tavLst>
                                    </p:anim>
                                    <p:anim calcmode="lin" valueType="num">
                                      <p:cBhvr>
                                        <p:cTn id="76" dur="500" fill="hold"/>
                                        <p:tgtEl>
                                          <p:spTgt spid="44"/>
                                        </p:tgtEl>
                                        <p:attrNameLst>
                                          <p:attrName>ppt_h</p:attrName>
                                        </p:attrNameLst>
                                      </p:cBhvr>
                                      <p:tavLst>
                                        <p:tav tm="0">
                                          <p:val>
                                            <p:strVal val="#ppt_h"/>
                                          </p:val>
                                        </p:tav>
                                        <p:tav tm="100000">
                                          <p:val>
                                            <p:strVal val="#ppt_h"/>
                                          </p:val>
                                        </p:tav>
                                      </p:tavLst>
                                    </p:anim>
                                  </p:childTnLst>
                                </p:cTn>
                              </p:par>
                            </p:childTnLst>
                          </p:cTn>
                        </p:par>
                        <p:par>
                          <p:cTn id="77" fill="hold">
                            <p:stCondLst>
                              <p:cond delay="1500"/>
                            </p:stCondLst>
                            <p:childTnLst>
                              <p:par>
                                <p:cTn id="78" presetID="10" presetClass="entr" presetSubtype="0" fill="hold" grpId="0" nodeType="afterEffect">
                                  <p:stCondLst>
                                    <p:cond delay="0"/>
                                  </p:stCondLst>
                                  <p:childTnLst>
                                    <p:set>
                                      <p:cBhvr>
                                        <p:cTn id="79" dur="1" fill="hold">
                                          <p:stCondLst>
                                            <p:cond delay="0"/>
                                          </p:stCondLst>
                                        </p:cTn>
                                        <p:tgtEl>
                                          <p:spTgt spid="109"/>
                                        </p:tgtEl>
                                        <p:attrNameLst>
                                          <p:attrName>style.visibility</p:attrName>
                                        </p:attrNameLst>
                                      </p:cBhvr>
                                      <p:to>
                                        <p:strVal val="visible"/>
                                      </p:to>
                                    </p:set>
                                    <p:animEffect transition="in" filter="fade">
                                      <p:cBhvr>
                                        <p:cTn id="80" dur="500"/>
                                        <p:tgtEl>
                                          <p:spTgt spid="109"/>
                                        </p:tgtEl>
                                      </p:cBhvr>
                                    </p:animEffect>
                                  </p:childTnLst>
                                </p:cTn>
                              </p:par>
                            </p:childTnLst>
                          </p:cTn>
                        </p:par>
                      </p:childTnLst>
                    </p:cTn>
                  </p:par>
                  <p:par>
                    <p:cTn id="81" fill="hold">
                      <p:stCondLst>
                        <p:cond delay="indefinite"/>
                      </p:stCondLst>
                      <p:childTnLst>
                        <p:par>
                          <p:cTn id="82" fill="hold">
                            <p:stCondLst>
                              <p:cond delay="0"/>
                            </p:stCondLst>
                            <p:childTnLst>
                              <p:par>
                                <p:cTn id="83" presetID="17" presetClass="entr" presetSubtype="8" fill="hold" grpId="0" nodeType="clickEffect">
                                  <p:stCondLst>
                                    <p:cond delay="0"/>
                                  </p:stCondLst>
                                  <p:childTnLst>
                                    <p:set>
                                      <p:cBhvr>
                                        <p:cTn id="84" dur="1" fill="hold">
                                          <p:stCondLst>
                                            <p:cond delay="0"/>
                                          </p:stCondLst>
                                        </p:cTn>
                                        <p:tgtEl>
                                          <p:spTgt spid="63"/>
                                        </p:tgtEl>
                                        <p:attrNameLst>
                                          <p:attrName>style.visibility</p:attrName>
                                        </p:attrNameLst>
                                      </p:cBhvr>
                                      <p:to>
                                        <p:strVal val="visible"/>
                                      </p:to>
                                    </p:set>
                                    <p:anim calcmode="lin" valueType="num">
                                      <p:cBhvr>
                                        <p:cTn id="85" dur="500" fill="hold"/>
                                        <p:tgtEl>
                                          <p:spTgt spid="63"/>
                                        </p:tgtEl>
                                        <p:attrNameLst>
                                          <p:attrName>ppt_x</p:attrName>
                                        </p:attrNameLst>
                                      </p:cBhvr>
                                      <p:tavLst>
                                        <p:tav tm="0">
                                          <p:val>
                                            <p:strVal val="#ppt_x-#ppt_w/2"/>
                                          </p:val>
                                        </p:tav>
                                        <p:tav tm="100000">
                                          <p:val>
                                            <p:strVal val="#ppt_x"/>
                                          </p:val>
                                        </p:tav>
                                      </p:tavLst>
                                    </p:anim>
                                    <p:anim calcmode="lin" valueType="num">
                                      <p:cBhvr>
                                        <p:cTn id="86" dur="500" fill="hold"/>
                                        <p:tgtEl>
                                          <p:spTgt spid="63"/>
                                        </p:tgtEl>
                                        <p:attrNameLst>
                                          <p:attrName>ppt_y</p:attrName>
                                        </p:attrNameLst>
                                      </p:cBhvr>
                                      <p:tavLst>
                                        <p:tav tm="0">
                                          <p:val>
                                            <p:strVal val="#ppt_y"/>
                                          </p:val>
                                        </p:tav>
                                        <p:tav tm="100000">
                                          <p:val>
                                            <p:strVal val="#ppt_y"/>
                                          </p:val>
                                        </p:tav>
                                      </p:tavLst>
                                    </p:anim>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strVal val="#ppt_h"/>
                                          </p:val>
                                        </p:tav>
                                        <p:tav tm="100000">
                                          <p:val>
                                            <p:strVal val="#ppt_h"/>
                                          </p:val>
                                        </p:tav>
                                      </p:tavLst>
                                    </p:anim>
                                  </p:childTnLst>
                                </p:cTn>
                              </p:par>
                            </p:childTnLst>
                          </p:cTn>
                        </p:par>
                        <p:par>
                          <p:cTn id="89" fill="hold">
                            <p:stCondLst>
                              <p:cond delay="500"/>
                            </p:stCondLst>
                            <p:childTnLst>
                              <p:par>
                                <p:cTn id="90" presetID="17" presetClass="entr" presetSubtype="2" fill="hold" grpId="0" nodeType="afterEffect">
                                  <p:stCondLst>
                                    <p:cond delay="0"/>
                                  </p:stCondLst>
                                  <p:childTnLst>
                                    <p:set>
                                      <p:cBhvr>
                                        <p:cTn id="91" dur="1" fill="hold">
                                          <p:stCondLst>
                                            <p:cond delay="0"/>
                                          </p:stCondLst>
                                        </p:cTn>
                                        <p:tgtEl>
                                          <p:spTgt spid="61"/>
                                        </p:tgtEl>
                                        <p:attrNameLst>
                                          <p:attrName>style.visibility</p:attrName>
                                        </p:attrNameLst>
                                      </p:cBhvr>
                                      <p:to>
                                        <p:strVal val="visible"/>
                                      </p:to>
                                    </p:set>
                                    <p:anim calcmode="lin" valueType="num">
                                      <p:cBhvr>
                                        <p:cTn id="92" dur="500" fill="hold"/>
                                        <p:tgtEl>
                                          <p:spTgt spid="61"/>
                                        </p:tgtEl>
                                        <p:attrNameLst>
                                          <p:attrName>ppt_x</p:attrName>
                                        </p:attrNameLst>
                                      </p:cBhvr>
                                      <p:tavLst>
                                        <p:tav tm="0">
                                          <p:val>
                                            <p:strVal val="#ppt_x+#ppt_w/2"/>
                                          </p:val>
                                        </p:tav>
                                        <p:tav tm="100000">
                                          <p:val>
                                            <p:strVal val="#ppt_x"/>
                                          </p:val>
                                        </p:tav>
                                      </p:tavLst>
                                    </p:anim>
                                    <p:anim calcmode="lin" valueType="num">
                                      <p:cBhvr>
                                        <p:cTn id="93" dur="500" fill="hold"/>
                                        <p:tgtEl>
                                          <p:spTgt spid="61"/>
                                        </p:tgtEl>
                                        <p:attrNameLst>
                                          <p:attrName>ppt_y</p:attrName>
                                        </p:attrNameLst>
                                      </p:cBhvr>
                                      <p:tavLst>
                                        <p:tav tm="0">
                                          <p:val>
                                            <p:strVal val="#ppt_y"/>
                                          </p:val>
                                        </p:tav>
                                        <p:tav tm="100000">
                                          <p:val>
                                            <p:strVal val="#ppt_y"/>
                                          </p:val>
                                        </p:tav>
                                      </p:tavLst>
                                    </p:anim>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strVal val="#ppt_h"/>
                                          </p:val>
                                        </p:tav>
                                        <p:tav tm="100000">
                                          <p:val>
                                            <p:strVal val="#ppt_h"/>
                                          </p:val>
                                        </p:tav>
                                      </p:tavLst>
                                    </p:anim>
                                  </p:childTnLst>
                                </p:cTn>
                              </p:par>
                            </p:childTnLst>
                          </p:cTn>
                        </p:par>
                        <p:par>
                          <p:cTn id="96" fill="hold">
                            <p:stCondLst>
                              <p:cond delay="1000"/>
                            </p:stCondLst>
                            <p:childTnLst>
                              <p:par>
                                <p:cTn id="97" presetID="17" presetClass="entr" presetSubtype="2" fill="hold" grpId="0" nodeType="afterEffect">
                                  <p:stCondLst>
                                    <p:cond delay="0"/>
                                  </p:stCondLst>
                                  <p:childTnLst>
                                    <p:set>
                                      <p:cBhvr>
                                        <p:cTn id="98" dur="1" fill="hold">
                                          <p:stCondLst>
                                            <p:cond delay="0"/>
                                          </p:stCondLst>
                                        </p:cTn>
                                        <p:tgtEl>
                                          <p:spTgt spid="62"/>
                                        </p:tgtEl>
                                        <p:attrNameLst>
                                          <p:attrName>style.visibility</p:attrName>
                                        </p:attrNameLst>
                                      </p:cBhvr>
                                      <p:to>
                                        <p:strVal val="visible"/>
                                      </p:to>
                                    </p:set>
                                    <p:anim calcmode="lin" valueType="num">
                                      <p:cBhvr>
                                        <p:cTn id="99" dur="500" fill="hold"/>
                                        <p:tgtEl>
                                          <p:spTgt spid="62"/>
                                        </p:tgtEl>
                                        <p:attrNameLst>
                                          <p:attrName>ppt_x</p:attrName>
                                        </p:attrNameLst>
                                      </p:cBhvr>
                                      <p:tavLst>
                                        <p:tav tm="0">
                                          <p:val>
                                            <p:strVal val="#ppt_x+#ppt_w/2"/>
                                          </p:val>
                                        </p:tav>
                                        <p:tav tm="100000">
                                          <p:val>
                                            <p:strVal val="#ppt_x"/>
                                          </p:val>
                                        </p:tav>
                                      </p:tavLst>
                                    </p:anim>
                                    <p:anim calcmode="lin" valueType="num">
                                      <p:cBhvr>
                                        <p:cTn id="100" dur="500" fill="hold"/>
                                        <p:tgtEl>
                                          <p:spTgt spid="62"/>
                                        </p:tgtEl>
                                        <p:attrNameLst>
                                          <p:attrName>ppt_y</p:attrName>
                                        </p:attrNameLst>
                                      </p:cBhvr>
                                      <p:tavLst>
                                        <p:tav tm="0">
                                          <p:val>
                                            <p:strVal val="#ppt_y"/>
                                          </p:val>
                                        </p:tav>
                                        <p:tav tm="100000">
                                          <p:val>
                                            <p:strVal val="#ppt_y"/>
                                          </p:val>
                                        </p:tav>
                                      </p:tavLst>
                                    </p:anim>
                                    <p:anim calcmode="lin" valueType="num">
                                      <p:cBhvr>
                                        <p:cTn id="101" dur="500" fill="hold"/>
                                        <p:tgtEl>
                                          <p:spTgt spid="62"/>
                                        </p:tgtEl>
                                        <p:attrNameLst>
                                          <p:attrName>ppt_w</p:attrName>
                                        </p:attrNameLst>
                                      </p:cBhvr>
                                      <p:tavLst>
                                        <p:tav tm="0">
                                          <p:val>
                                            <p:fltVal val="0"/>
                                          </p:val>
                                        </p:tav>
                                        <p:tav tm="100000">
                                          <p:val>
                                            <p:strVal val="#ppt_w"/>
                                          </p:val>
                                        </p:tav>
                                      </p:tavLst>
                                    </p:anim>
                                    <p:anim calcmode="lin" valueType="num">
                                      <p:cBhvr>
                                        <p:cTn id="102" dur="500" fill="hold"/>
                                        <p:tgtEl>
                                          <p:spTgt spid="62"/>
                                        </p:tgtEl>
                                        <p:attrNameLst>
                                          <p:attrName>ppt_h</p:attrName>
                                        </p:attrNameLst>
                                      </p:cBhvr>
                                      <p:tavLst>
                                        <p:tav tm="0">
                                          <p:val>
                                            <p:strVal val="#ppt_h"/>
                                          </p:val>
                                        </p:tav>
                                        <p:tav tm="100000">
                                          <p:val>
                                            <p:strVal val="#ppt_h"/>
                                          </p:val>
                                        </p:tav>
                                      </p:tavLst>
                                    </p:anim>
                                  </p:childTnLst>
                                </p:cTn>
                              </p:par>
                            </p:childTnLst>
                          </p:cTn>
                        </p:par>
                        <p:par>
                          <p:cTn id="103" fill="hold">
                            <p:stCondLst>
                              <p:cond delay="1500"/>
                            </p:stCondLst>
                            <p:childTnLst>
                              <p:par>
                                <p:cTn id="104" presetID="10" presetClass="entr" presetSubtype="0" fill="hold" grpId="0" nodeType="afterEffect">
                                  <p:stCondLst>
                                    <p:cond delay="0"/>
                                  </p:stCondLst>
                                  <p:childTnLst>
                                    <p:set>
                                      <p:cBhvr>
                                        <p:cTn id="105" dur="1" fill="hold">
                                          <p:stCondLst>
                                            <p:cond delay="0"/>
                                          </p:stCondLst>
                                        </p:cTn>
                                        <p:tgtEl>
                                          <p:spTgt spid="110"/>
                                        </p:tgtEl>
                                        <p:attrNameLst>
                                          <p:attrName>style.visibility</p:attrName>
                                        </p:attrNameLst>
                                      </p:cBhvr>
                                      <p:to>
                                        <p:strVal val="visible"/>
                                      </p:to>
                                    </p:set>
                                    <p:animEffect transition="in" filter="fade">
                                      <p:cBhvr>
                                        <p:cTn id="106" dur="500"/>
                                        <p:tgtEl>
                                          <p:spTgt spid="110"/>
                                        </p:tgtEl>
                                      </p:cBhvr>
                                    </p:animEffect>
                                  </p:childTnLst>
                                </p:cTn>
                              </p:par>
                            </p:childTnLst>
                          </p:cTn>
                        </p:par>
                      </p:childTnLst>
                    </p:cTn>
                  </p:par>
                  <p:par>
                    <p:cTn id="107" fill="hold">
                      <p:stCondLst>
                        <p:cond delay="indefinite"/>
                      </p:stCondLst>
                      <p:childTnLst>
                        <p:par>
                          <p:cTn id="108" fill="hold">
                            <p:stCondLst>
                              <p:cond delay="0"/>
                            </p:stCondLst>
                            <p:childTnLst>
                              <p:par>
                                <p:cTn id="109" presetID="17" presetClass="entr" presetSubtype="2" fill="hold" grpId="0" nodeType="click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p:cTn id="111" dur="500" fill="hold"/>
                                        <p:tgtEl>
                                          <p:spTgt spid="9"/>
                                        </p:tgtEl>
                                        <p:attrNameLst>
                                          <p:attrName>ppt_x</p:attrName>
                                        </p:attrNameLst>
                                      </p:cBhvr>
                                      <p:tavLst>
                                        <p:tav tm="0">
                                          <p:val>
                                            <p:strVal val="#ppt_x+#ppt_w/2"/>
                                          </p:val>
                                        </p:tav>
                                        <p:tav tm="100000">
                                          <p:val>
                                            <p:strVal val="#ppt_x"/>
                                          </p:val>
                                        </p:tav>
                                      </p:tavLst>
                                    </p:anim>
                                    <p:anim calcmode="lin" valueType="num">
                                      <p:cBhvr>
                                        <p:cTn id="112" dur="500" fill="hold"/>
                                        <p:tgtEl>
                                          <p:spTgt spid="9"/>
                                        </p:tgtEl>
                                        <p:attrNameLst>
                                          <p:attrName>ppt_y</p:attrName>
                                        </p:attrNameLst>
                                      </p:cBhvr>
                                      <p:tavLst>
                                        <p:tav tm="0">
                                          <p:val>
                                            <p:strVal val="#ppt_y"/>
                                          </p:val>
                                        </p:tav>
                                        <p:tav tm="100000">
                                          <p:val>
                                            <p:strVal val="#ppt_y"/>
                                          </p:val>
                                        </p:tav>
                                      </p:tavLst>
                                    </p:anim>
                                    <p:anim calcmode="lin" valueType="num">
                                      <p:cBhvr>
                                        <p:cTn id="113" dur="500" fill="hold"/>
                                        <p:tgtEl>
                                          <p:spTgt spid="9"/>
                                        </p:tgtEl>
                                        <p:attrNameLst>
                                          <p:attrName>ppt_w</p:attrName>
                                        </p:attrNameLst>
                                      </p:cBhvr>
                                      <p:tavLst>
                                        <p:tav tm="0">
                                          <p:val>
                                            <p:fltVal val="0"/>
                                          </p:val>
                                        </p:tav>
                                        <p:tav tm="100000">
                                          <p:val>
                                            <p:strVal val="#ppt_w"/>
                                          </p:val>
                                        </p:tav>
                                      </p:tavLst>
                                    </p:anim>
                                    <p:anim calcmode="lin" valueType="num">
                                      <p:cBhvr>
                                        <p:cTn id="114" dur="500" fill="hold"/>
                                        <p:tgtEl>
                                          <p:spTgt spid="9"/>
                                        </p:tgtEl>
                                        <p:attrNameLst>
                                          <p:attrName>ppt_h</p:attrName>
                                        </p:attrNameLst>
                                      </p:cBhvr>
                                      <p:tavLst>
                                        <p:tav tm="0">
                                          <p:val>
                                            <p:strVal val="#ppt_h"/>
                                          </p:val>
                                        </p:tav>
                                        <p:tav tm="100000">
                                          <p:val>
                                            <p:strVal val="#ppt_h"/>
                                          </p:val>
                                        </p:tav>
                                      </p:tavLst>
                                    </p:anim>
                                  </p:childTnLst>
                                </p:cTn>
                              </p:par>
                            </p:childTnLst>
                          </p:cTn>
                        </p:par>
                        <p:par>
                          <p:cTn id="115" fill="hold">
                            <p:stCondLst>
                              <p:cond delay="500"/>
                            </p:stCondLst>
                            <p:childTnLst>
                              <p:par>
                                <p:cTn id="116" presetID="17" presetClass="entr" presetSubtype="8" fill="hold" grpId="0" nodeType="afterEffect">
                                  <p:stCondLst>
                                    <p:cond delay="0"/>
                                  </p:stCondLst>
                                  <p:childTnLst>
                                    <p:set>
                                      <p:cBhvr>
                                        <p:cTn id="117" dur="1" fill="hold">
                                          <p:stCondLst>
                                            <p:cond delay="0"/>
                                          </p:stCondLst>
                                        </p:cTn>
                                        <p:tgtEl>
                                          <p:spTgt spid="7"/>
                                        </p:tgtEl>
                                        <p:attrNameLst>
                                          <p:attrName>style.visibility</p:attrName>
                                        </p:attrNameLst>
                                      </p:cBhvr>
                                      <p:to>
                                        <p:strVal val="visible"/>
                                      </p:to>
                                    </p:set>
                                    <p:anim calcmode="lin" valueType="num">
                                      <p:cBhvr>
                                        <p:cTn id="118" dur="500" fill="hold"/>
                                        <p:tgtEl>
                                          <p:spTgt spid="7"/>
                                        </p:tgtEl>
                                        <p:attrNameLst>
                                          <p:attrName>ppt_x</p:attrName>
                                        </p:attrNameLst>
                                      </p:cBhvr>
                                      <p:tavLst>
                                        <p:tav tm="0">
                                          <p:val>
                                            <p:strVal val="#ppt_x-#ppt_w/2"/>
                                          </p:val>
                                        </p:tav>
                                        <p:tav tm="100000">
                                          <p:val>
                                            <p:strVal val="#ppt_x"/>
                                          </p:val>
                                        </p:tav>
                                      </p:tavLst>
                                    </p:anim>
                                    <p:anim calcmode="lin" valueType="num">
                                      <p:cBhvr>
                                        <p:cTn id="119" dur="500" fill="hold"/>
                                        <p:tgtEl>
                                          <p:spTgt spid="7"/>
                                        </p:tgtEl>
                                        <p:attrNameLst>
                                          <p:attrName>ppt_y</p:attrName>
                                        </p:attrNameLst>
                                      </p:cBhvr>
                                      <p:tavLst>
                                        <p:tav tm="0">
                                          <p:val>
                                            <p:strVal val="#ppt_y"/>
                                          </p:val>
                                        </p:tav>
                                        <p:tav tm="100000">
                                          <p:val>
                                            <p:strVal val="#ppt_y"/>
                                          </p:val>
                                        </p:tav>
                                      </p:tavLst>
                                    </p:anim>
                                    <p:anim calcmode="lin" valueType="num">
                                      <p:cBhvr>
                                        <p:cTn id="120" dur="500" fill="hold"/>
                                        <p:tgtEl>
                                          <p:spTgt spid="7"/>
                                        </p:tgtEl>
                                        <p:attrNameLst>
                                          <p:attrName>ppt_w</p:attrName>
                                        </p:attrNameLst>
                                      </p:cBhvr>
                                      <p:tavLst>
                                        <p:tav tm="0">
                                          <p:val>
                                            <p:fltVal val="0"/>
                                          </p:val>
                                        </p:tav>
                                        <p:tav tm="100000">
                                          <p:val>
                                            <p:strVal val="#ppt_w"/>
                                          </p:val>
                                        </p:tav>
                                      </p:tavLst>
                                    </p:anim>
                                    <p:anim calcmode="lin" valueType="num">
                                      <p:cBhvr>
                                        <p:cTn id="121" dur="500" fill="hold"/>
                                        <p:tgtEl>
                                          <p:spTgt spid="7"/>
                                        </p:tgtEl>
                                        <p:attrNameLst>
                                          <p:attrName>ppt_h</p:attrName>
                                        </p:attrNameLst>
                                      </p:cBhvr>
                                      <p:tavLst>
                                        <p:tav tm="0">
                                          <p:val>
                                            <p:strVal val="#ppt_h"/>
                                          </p:val>
                                        </p:tav>
                                        <p:tav tm="100000">
                                          <p:val>
                                            <p:strVal val="#ppt_h"/>
                                          </p:val>
                                        </p:tav>
                                      </p:tavLst>
                                    </p:anim>
                                  </p:childTnLst>
                                </p:cTn>
                              </p:par>
                            </p:childTnLst>
                          </p:cTn>
                        </p:par>
                        <p:par>
                          <p:cTn id="122" fill="hold">
                            <p:stCondLst>
                              <p:cond delay="1000"/>
                            </p:stCondLst>
                            <p:childTnLst>
                              <p:par>
                                <p:cTn id="123" presetID="17" presetClass="entr" presetSubtype="8" fill="hold" nodeType="afterEffect">
                                  <p:stCondLst>
                                    <p:cond delay="0"/>
                                  </p:stCondLst>
                                  <p:childTnLst>
                                    <p:set>
                                      <p:cBhvr>
                                        <p:cTn id="124" dur="1" fill="hold">
                                          <p:stCondLst>
                                            <p:cond delay="0"/>
                                          </p:stCondLst>
                                        </p:cTn>
                                        <p:tgtEl>
                                          <p:spTgt spid="108"/>
                                        </p:tgtEl>
                                        <p:attrNameLst>
                                          <p:attrName>style.visibility</p:attrName>
                                        </p:attrNameLst>
                                      </p:cBhvr>
                                      <p:to>
                                        <p:strVal val="visible"/>
                                      </p:to>
                                    </p:set>
                                    <p:anim calcmode="lin" valueType="num">
                                      <p:cBhvr>
                                        <p:cTn id="125" dur="500" fill="hold"/>
                                        <p:tgtEl>
                                          <p:spTgt spid="108"/>
                                        </p:tgtEl>
                                        <p:attrNameLst>
                                          <p:attrName>ppt_x</p:attrName>
                                        </p:attrNameLst>
                                      </p:cBhvr>
                                      <p:tavLst>
                                        <p:tav tm="0">
                                          <p:val>
                                            <p:strVal val="#ppt_x-#ppt_w/2"/>
                                          </p:val>
                                        </p:tav>
                                        <p:tav tm="100000">
                                          <p:val>
                                            <p:strVal val="#ppt_x"/>
                                          </p:val>
                                        </p:tav>
                                      </p:tavLst>
                                    </p:anim>
                                    <p:anim calcmode="lin" valueType="num">
                                      <p:cBhvr>
                                        <p:cTn id="126" dur="500" fill="hold"/>
                                        <p:tgtEl>
                                          <p:spTgt spid="108"/>
                                        </p:tgtEl>
                                        <p:attrNameLst>
                                          <p:attrName>ppt_y</p:attrName>
                                        </p:attrNameLst>
                                      </p:cBhvr>
                                      <p:tavLst>
                                        <p:tav tm="0">
                                          <p:val>
                                            <p:strVal val="#ppt_y"/>
                                          </p:val>
                                        </p:tav>
                                        <p:tav tm="100000">
                                          <p:val>
                                            <p:strVal val="#ppt_y"/>
                                          </p:val>
                                        </p:tav>
                                      </p:tavLst>
                                    </p:anim>
                                    <p:anim calcmode="lin" valueType="num">
                                      <p:cBhvr>
                                        <p:cTn id="127" dur="500" fill="hold"/>
                                        <p:tgtEl>
                                          <p:spTgt spid="108"/>
                                        </p:tgtEl>
                                        <p:attrNameLst>
                                          <p:attrName>ppt_w</p:attrName>
                                        </p:attrNameLst>
                                      </p:cBhvr>
                                      <p:tavLst>
                                        <p:tav tm="0">
                                          <p:val>
                                            <p:fltVal val="0"/>
                                          </p:val>
                                        </p:tav>
                                        <p:tav tm="100000">
                                          <p:val>
                                            <p:strVal val="#ppt_w"/>
                                          </p:val>
                                        </p:tav>
                                      </p:tavLst>
                                    </p:anim>
                                    <p:anim calcmode="lin" valueType="num">
                                      <p:cBhvr>
                                        <p:cTn id="128" dur="500" fill="hold"/>
                                        <p:tgtEl>
                                          <p:spTgt spid="108"/>
                                        </p:tgtEl>
                                        <p:attrNameLst>
                                          <p:attrName>ppt_h</p:attrName>
                                        </p:attrNameLst>
                                      </p:cBhvr>
                                      <p:tavLst>
                                        <p:tav tm="0">
                                          <p:val>
                                            <p:strVal val="#ppt_h"/>
                                          </p:val>
                                        </p:tav>
                                        <p:tav tm="100000">
                                          <p:val>
                                            <p:strVal val="#ppt_h"/>
                                          </p:val>
                                        </p:tav>
                                      </p:tavLst>
                                    </p:anim>
                                  </p:childTnLst>
                                </p:cTn>
                              </p:par>
                            </p:childTnLst>
                          </p:cTn>
                        </p:par>
                        <p:par>
                          <p:cTn id="129" fill="hold">
                            <p:stCondLst>
                              <p:cond delay="1500"/>
                            </p:stCondLst>
                            <p:childTnLst>
                              <p:par>
                                <p:cTn id="130" presetID="10" presetClass="entr" presetSubtype="0" fill="hold" grpId="0" nodeType="afterEffect">
                                  <p:stCondLst>
                                    <p:cond delay="0"/>
                                  </p:stCondLst>
                                  <p:childTnLst>
                                    <p:set>
                                      <p:cBhvr>
                                        <p:cTn id="131" dur="1" fill="hold">
                                          <p:stCondLst>
                                            <p:cond delay="0"/>
                                          </p:stCondLst>
                                        </p:cTn>
                                        <p:tgtEl>
                                          <p:spTgt spid="99"/>
                                        </p:tgtEl>
                                        <p:attrNameLst>
                                          <p:attrName>style.visibility</p:attrName>
                                        </p:attrNameLst>
                                      </p:cBhvr>
                                      <p:to>
                                        <p:strVal val="visible"/>
                                      </p:to>
                                    </p:set>
                                    <p:animEffect transition="in" filter="fade">
                                      <p:cBhvr>
                                        <p:cTn id="132" dur="500"/>
                                        <p:tgtEl>
                                          <p:spTgt spid="99"/>
                                        </p:tgtEl>
                                      </p:cBhvr>
                                    </p:animEffect>
                                  </p:childTnLst>
                                </p:cTn>
                              </p:par>
                            </p:childTnLst>
                          </p:cTn>
                        </p:par>
                      </p:childTnLst>
                    </p:cTn>
                  </p:par>
                  <p:par>
                    <p:cTn id="133" fill="hold">
                      <p:stCondLst>
                        <p:cond delay="indefinite"/>
                      </p:stCondLst>
                      <p:childTnLst>
                        <p:par>
                          <p:cTn id="134" fill="hold">
                            <p:stCondLst>
                              <p:cond delay="0"/>
                            </p:stCondLst>
                            <p:childTnLst>
                              <p:par>
                                <p:cTn id="135" presetID="17" presetClass="entr" presetSubtype="2" fill="hold" grpId="0" nodeType="clickEffect">
                                  <p:stCondLst>
                                    <p:cond delay="0"/>
                                  </p:stCondLst>
                                  <p:childTnLst>
                                    <p:set>
                                      <p:cBhvr>
                                        <p:cTn id="136" dur="1" fill="hold">
                                          <p:stCondLst>
                                            <p:cond delay="0"/>
                                          </p:stCondLst>
                                        </p:cTn>
                                        <p:tgtEl>
                                          <p:spTgt spid="30"/>
                                        </p:tgtEl>
                                        <p:attrNameLst>
                                          <p:attrName>style.visibility</p:attrName>
                                        </p:attrNameLst>
                                      </p:cBhvr>
                                      <p:to>
                                        <p:strVal val="visible"/>
                                      </p:to>
                                    </p:set>
                                    <p:anim calcmode="lin" valueType="num">
                                      <p:cBhvr>
                                        <p:cTn id="137" dur="500" fill="hold"/>
                                        <p:tgtEl>
                                          <p:spTgt spid="30"/>
                                        </p:tgtEl>
                                        <p:attrNameLst>
                                          <p:attrName>ppt_x</p:attrName>
                                        </p:attrNameLst>
                                      </p:cBhvr>
                                      <p:tavLst>
                                        <p:tav tm="0">
                                          <p:val>
                                            <p:strVal val="#ppt_x+#ppt_w/2"/>
                                          </p:val>
                                        </p:tav>
                                        <p:tav tm="100000">
                                          <p:val>
                                            <p:strVal val="#ppt_x"/>
                                          </p:val>
                                        </p:tav>
                                      </p:tavLst>
                                    </p:anim>
                                    <p:anim calcmode="lin" valueType="num">
                                      <p:cBhvr>
                                        <p:cTn id="138" dur="500" fill="hold"/>
                                        <p:tgtEl>
                                          <p:spTgt spid="30"/>
                                        </p:tgtEl>
                                        <p:attrNameLst>
                                          <p:attrName>ppt_y</p:attrName>
                                        </p:attrNameLst>
                                      </p:cBhvr>
                                      <p:tavLst>
                                        <p:tav tm="0">
                                          <p:val>
                                            <p:strVal val="#ppt_y"/>
                                          </p:val>
                                        </p:tav>
                                        <p:tav tm="100000">
                                          <p:val>
                                            <p:strVal val="#ppt_y"/>
                                          </p:val>
                                        </p:tav>
                                      </p:tavLst>
                                    </p:anim>
                                    <p:anim calcmode="lin" valueType="num">
                                      <p:cBhvr>
                                        <p:cTn id="139" dur="500" fill="hold"/>
                                        <p:tgtEl>
                                          <p:spTgt spid="30"/>
                                        </p:tgtEl>
                                        <p:attrNameLst>
                                          <p:attrName>ppt_w</p:attrName>
                                        </p:attrNameLst>
                                      </p:cBhvr>
                                      <p:tavLst>
                                        <p:tav tm="0">
                                          <p:val>
                                            <p:fltVal val="0"/>
                                          </p:val>
                                        </p:tav>
                                        <p:tav tm="100000">
                                          <p:val>
                                            <p:strVal val="#ppt_w"/>
                                          </p:val>
                                        </p:tav>
                                      </p:tavLst>
                                    </p:anim>
                                    <p:anim calcmode="lin" valueType="num">
                                      <p:cBhvr>
                                        <p:cTn id="140" dur="500" fill="hold"/>
                                        <p:tgtEl>
                                          <p:spTgt spid="30"/>
                                        </p:tgtEl>
                                        <p:attrNameLst>
                                          <p:attrName>ppt_h</p:attrName>
                                        </p:attrNameLst>
                                      </p:cBhvr>
                                      <p:tavLst>
                                        <p:tav tm="0">
                                          <p:val>
                                            <p:strVal val="#ppt_h"/>
                                          </p:val>
                                        </p:tav>
                                        <p:tav tm="100000">
                                          <p:val>
                                            <p:strVal val="#ppt_h"/>
                                          </p:val>
                                        </p:tav>
                                      </p:tavLst>
                                    </p:anim>
                                  </p:childTnLst>
                                </p:cTn>
                              </p:par>
                            </p:childTnLst>
                          </p:cTn>
                        </p:par>
                        <p:par>
                          <p:cTn id="141" fill="hold">
                            <p:stCondLst>
                              <p:cond delay="500"/>
                            </p:stCondLst>
                            <p:childTnLst>
                              <p:par>
                                <p:cTn id="142" presetID="17" presetClass="entr" presetSubtype="8" fill="hold" grpId="0" nodeType="afterEffect">
                                  <p:stCondLst>
                                    <p:cond delay="0"/>
                                  </p:stCondLst>
                                  <p:childTnLst>
                                    <p:set>
                                      <p:cBhvr>
                                        <p:cTn id="143" dur="1" fill="hold">
                                          <p:stCondLst>
                                            <p:cond delay="0"/>
                                          </p:stCondLst>
                                        </p:cTn>
                                        <p:tgtEl>
                                          <p:spTgt spid="28"/>
                                        </p:tgtEl>
                                        <p:attrNameLst>
                                          <p:attrName>style.visibility</p:attrName>
                                        </p:attrNameLst>
                                      </p:cBhvr>
                                      <p:to>
                                        <p:strVal val="visible"/>
                                      </p:to>
                                    </p:set>
                                    <p:anim calcmode="lin" valueType="num">
                                      <p:cBhvr>
                                        <p:cTn id="144" dur="500" fill="hold"/>
                                        <p:tgtEl>
                                          <p:spTgt spid="28"/>
                                        </p:tgtEl>
                                        <p:attrNameLst>
                                          <p:attrName>ppt_x</p:attrName>
                                        </p:attrNameLst>
                                      </p:cBhvr>
                                      <p:tavLst>
                                        <p:tav tm="0">
                                          <p:val>
                                            <p:strVal val="#ppt_x-#ppt_w/2"/>
                                          </p:val>
                                        </p:tav>
                                        <p:tav tm="100000">
                                          <p:val>
                                            <p:strVal val="#ppt_x"/>
                                          </p:val>
                                        </p:tav>
                                      </p:tavLst>
                                    </p:anim>
                                    <p:anim calcmode="lin" valueType="num">
                                      <p:cBhvr>
                                        <p:cTn id="145" dur="500" fill="hold"/>
                                        <p:tgtEl>
                                          <p:spTgt spid="28"/>
                                        </p:tgtEl>
                                        <p:attrNameLst>
                                          <p:attrName>ppt_y</p:attrName>
                                        </p:attrNameLst>
                                      </p:cBhvr>
                                      <p:tavLst>
                                        <p:tav tm="0">
                                          <p:val>
                                            <p:strVal val="#ppt_y"/>
                                          </p:val>
                                        </p:tav>
                                        <p:tav tm="100000">
                                          <p:val>
                                            <p:strVal val="#ppt_y"/>
                                          </p:val>
                                        </p:tav>
                                      </p:tavLst>
                                    </p:anim>
                                    <p:anim calcmode="lin" valueType="num">
                                      <p:cBhvr>
                                        <p:cTn id="146" dur="500" fill="hold"/>
                                        <p:tgtEl>
                                          <p:spTgt spid="28"/>
                                        </p:tgtEl>
                                        <p:attrNameLst>
                                          <p:attrName>ppt_w</p:attrName>
                                        </p:attrNameLst>
                                      </p:cBhvr>
                                      <p:tavLst>
                                        <p:tav tm="0">
                                          <p:val>
                                            <p:fltVal val="0"/>
                                          </p:val>
                                        </p:tav>
                                        <p:tav tm="100000">
                                          <p:val>
                                            <p:strVal val="#ppt_w"/>
                                          </p:val>
                                        </p:tav>
                                      </p:tavLst>
                                    </p:anim>
                                    <p:anim calcmode="lin" valueType="num">
                                      <p:cBhvr>
                                        <p:cTn id="147" dur="500" fill="hold"/>
                                        <p:tgtEl>
                                          <p:spTgt spid="28"/>
                                        </p:tgtEl>
                                        <p:attrNameLst>
                                          <p:attrName>ppt_h</p:attrName>
                                        </p:attrNameLst>
                                      </p:cBhvr>
                                      <p:tavLst>
                                        <p:tav tm="0">
                                          <p:val>
                                            <p:strVal val="#ppt_h"/>
                                          </p:val>
                                        </p:tav>
                                        <p:tav tm="100000">
                                          <p:val>
                                            <p:strVal val="#ppt_h"/>
                                          </p:val>
                                        </p:tav>
                                      </p:tavLst>
                                    </p:anim>
                                  </p:childTnLst>
                                </p:cTn>
                              </p:par>
                            </p:childTnLst>
                          </p:cTn>
                        </p:par>
                        <p:par>
                          <p:cTn id="148" fill="hold">
                            <p:stCondLst>
                              <p:cond delay="1000"/>
                            </p:stCondLst>
                            <p:childTnLst>
                              <p:par>
                                <p:cTn id="149" presetID="17" presetClass="entr" presetSubtype="8" fill="hold" grpId="0" nodeType="afterEffect">
                                  <p:stCondLst>
                                    <p:cond delay="0"/>
                                  </p:stCondLst>
                                  <p:childTnLst>
                                    <p:set>
                                      <p:cBhvr>
                                        <p:cTn id="150" dur="1" fill="hold">
                                          <p:stCondLst>
                                            <p:cond delay="0"/>
                                          </p:stCondLst>
                                        </p:cTn>
                                        <p:tgtEl>
                                          <p:spTgt spid="29"/>
                                        </p:tgtEl>
                                        <p:attrNameLst>
                                          <p:attrName>style.visibility</p:attrName>
                                        </p:attrNameLst>
                                      </p:cBhvr>
                                      <p:to>
                                        <p:strVal val="visible"/>
                                      </p:to>
                                    </p:set>
                                    <p:anim calcmode="lin" valueType="num">
                                      <p:cBhvr>
                                        <p:cTn id="151" dur="500" fill="hold"/>
                                        <p:tgtEl>
                                          <p:spTgt spid="29"/>
                                        </p:tgtEl>
                                        <p:attrNameLst>
                                          <p:attrName>ppt_x</p:attrName>
                                        </p:attrNameLst>
                                      </p:cBhvr>
                                      <p:tavLst>
                                        <p:tav tm="0">
                                          <p:val>
                                            <p:strVal val="#ppt_x-#ppt_w/2"/>
                                          </p:val>
                                        </p:tav>
                                        <p:tav tm="100000">
                                          <p:val>
                                            <p:strVal val="#ppt_x"/>
                                          </p:val>
                                        </p:tav>
                                      </p:tavLst>
                                    </p:anim>
                                    <p:anim calcmode="lin" valueType="num">
                                      <p:cBhvr>
                                        <p:cTn id="152" dur="500" fill="hold"/>
                                        <p:tgtEl>
                                          <p:spTgt spid="29"/>
                                        </p:tgtEl>
                                        <p:attrNameLst>
                                          <p:attrName>ppt_y</p:attrName>
                                        </p:attrNameLst>
                                      </p:cBhvr>
                                      <p:tavLst>
                                        <p:tav tm="0">
                                          <p:val>
                                            <p:strVal val="#ppt_y"/>
                                          </p:val>
                                        </p:tav>
                                        <p:tav tm="100000">
                                          <p:val>
                                            <p:strVal val="#ppt_y"/>
                                          </p:val>
                                        </p:tav>
                                      </p:tavLst>
                                    </p:anim>
                                    <p:anim calcmode="lin" valueType="num">
                                      <p:cBhvr>
                                        <p:cTn id="153" dur="500" fill="hold"/>
                                        <p:tgtEl>
                                          <p:spTgt spid="29"/>
                                        </p:tgtEl>
                                        <p:attrNameLst>
                                          <p:attrName>ppt_w</p:attrName>
                                        </p:attrNameLst>
                                      </p:cBhvr>
                                      <p:tavLst>
                                        <p:tav tm="0">
                                          <p:val>
                                            <p:fltVal val="0"/>
                                          </p:val>
                                        </p:tav>
                                        <p:tav tm="100000">
                                          <p:val>
                                            <p:strVal val="#ppt_w"/>
                                          </p:val>
                                        </p:tav>
                                      </p:tavLst>
                                    </p:anim>
                                    <p:anim calcmode="lin" valueType="num">
                                      <p:cBhvr>
                                        <p:cTn id="154" dur="500" fill="hold"/>
                                        <p:tgtEl>
                                          <p:spTgt spid="29"/>
                                        </p:tgtEl>
                                        <p:attrNameLst>
                                          <p:attrName>ppt_h</p:attrName>
                                        </p:attrNameLst>
                                      </p:cBhvr>
                                      <p:tavLst>
                                        <p:tav tm="0">
                                          <p:val>
                                            <p:strVal val="#ppt_h"/>
                                          </p:val>
                                        </p:tav>
                                        <p:tav tm="100000">
                                          <p:val>
                                            <p:strVal val="#ppt_h"/>
                                          </p:val>
                                        </p:tav>
                                      </p:tavLst>
                                    </p:anim>
                                  </p:childTnLst>
                                </p:cTn>
                              </p:par>
                            </p:childTnLst>
                          </p:cTn>
                        </p:par>
                        <p:par>
                          <p:cTn id="155" fill="hold">
                            <p:stCondLst>
                              <p:cond delay="1500"/>
                            </p:stCondLst>
                            <p:childTnLst>
                              <p:par>
                                <p:cTn id="156" presetID="10" presetClass="entr" presetSubtype="0" fill="hold" grpId="0" nodeType="afterEffect">
                                  <p:stCondLst>
                                    <p:cond delay="0"/>
                                  </p:stCondLst>
                                  <p:childTnLst>
                                    <p:set>
                                      <p:cBhvr>
                                        <p:cTn id="157" dur="1" fill="hold">
                                          <p:stCondLst>
                                            <p:cond delay="0"/>
                                          </p:stCondLst>
                                        </p:cTn>
                                        <p:tgtEl>
                                          <p:spTgt spid="111"/>
                                        </p:tgtEl>
                                        <p:attrNameLst>
                                          <p:attrName>style.visibility</p:attrName>
                                        </p:attrNameLst>
                                      </p:cBhvr>
                                      <p:to>
                                        <p:strVal val="visible"/>
                                      </p:to>
                                    </p:set>
                                    <p:animEffect transition="in" filter="fade">
                                      <p:cBhvr>
                                        <p:cTn id="158" dur="500"/>
                                        <p:tgtEl>
                                          <p:spTgt spid="111"/>
                                        </p:tgtEl>
                                      </p:cBhvr>
                                    </p:animEffect>
                                  </p:childTnLst>
                                </p:cTn>
                              </p:par>
                            </p:childTnLst>
                          </p:cTn>
                        </p:par>
                      </p:childTnLst>
                    </p:cTn>
                  </p:par>
                  <p:par>
                    <p:cTn id="159" fill="hold">
                      <p:stCondLst>
                        <p:cond delay="indefinite"/>
                      </p:stCondLst>
                      <p:childTnLst>
                        <p:par>
                          <p:cTn id="160" fill="hold">
                            <p:stCondLst>
                              <p:cond delay="0"/>
                            </p:stCondLst>
                            <p:childTnLst>
                              <p:par>
                                <p:cTn id="161" presetID="17" presetClass="entr" presetSubtype="2" fill="hold" grpId="0" nodeType="clickEffect">
                                  <p:stCondLst>
                                    <p:cond delay="0"/>
                                  </p:stCondLst>
                                  <p:childTnLst>
                                    <p:set>
                                      <p:cBhvr>
                                        <p:cTn id="162" dur="1" fill="hold">
                                          <p:stCondLst>
                                            <p:cond delay="0"/>
                                          </p:stCondLst>
                                        </p:cTn>
                                        <p:tgtEl>
                                          <p:spTgt spid="48"/>
                                        </p:tgtEl>
                                        <p:attrNameLst>
                                          <p:attrName>style.visibility</p:attrName>
                                        </p:attrNameLst>
                                      </p:cBhvr>
                                      <p:to>
                                        <p:strVal val="visible"/>
                                      </p:to>
                                    </p:set>
                                    <p:anim calcmode="lin" valueType="num">
                                      <p:cBhvr>
                                        <p:cTn id="163" dur="500" fill="hold"/>
                                        <p:tgtEl>
                                          <p:spTgt spid="48"/>
                                        </p:tgtEl>
                                        <p:attrNameLst>
                                          <p:attrName>ppt_x</p:attrName>
                                        </p:attrNameLst>
                                      </p:cBhvr>
                                      <p:tavLst>
                                        <p:tav tm="0">
                                          <p:val>
                                            <p:strVal val="#ppt_x+#ppt_w/2"/>
                                          </p:val>
                                        </p:tav>
                                        <p:tav tm="100000">
                                          <p:val>
                                            <p:strVal val="#ppt_x"/>
                                          </p:val>
                                        </p:tav>
                                      </p:tavLst>
                                    </p:anim>
                                    <p:anim calcmode="lin" valueType="num">
                                      <p:cBhvr>
                                        <p:cTn id="164" dur="500" fill="hold"/>
                                        <p:tgtEl>
                                          <p:spTgt spid="48"/>
                                        </p:tgtEl>
                                        <p:attrNameLst>
                                          <p:attrName>ppt_y</p:attrName>
                                        </p:attrNameLst>
                                      </p:cBhvr>
                                      <p:tavLst>
                                        <p:tav tm="0">
                                          <p:val>
                                            <p:strVal val="#ppt_y"/>
                                          </p:val>
                                        </p:tav>
                                        <p:tav tm="100000">
                                          <p:val>
                                            <p:strVal val="#ppt_y"/>
                                          </p:val>
                                        </p:tav>
                                      </p:tavLst>
                                    </p:anim>
                                    <p:anim calcmode="lin" valueType="num">
                                      <p:cBhvr>
                                        <p:cTn id="165" dur="500" fill="hold"/>
                                        <p:tgtEl>
                                          <p:spTgt spid="48"/>
                                        </p:tgtEl>
                                        <p:attrNameLst>
                                          <p:attrName>ppt_w</p:attrName>
                                        </p:attrNameLst>
                                      </p:cBhvr>
                                      <p:tavLst>
                                        <p:tav tm="0">
                                          <p:val>
                                            <p:fltVal val="0"/>
                                          </p:val>
                                        </p:tav>
                                        <p:tav tm="100000">
                                          <p:val>
                                            <p:strVal val="#ppt_w"/>
                                          </p:val>
                                        </p:tav>
                                      </p:tavLst>
                                    </p:anim>
                                    <p:anim calcmode="lin" valueType="num">
                                      <p:cBhvr>
                                        <p:cTn id="166" dur="500" fill="hold"/>
                                        <p:tgtEl>
                                          <p:spTgt spid="48"/>
                                        </p:tgtEl>
                                        <p:attrNameLst>
                                          <p:attrName>ppt_h</p:attrName>
                                        </p:attrNameLst>
                                      </p:cBhvr>
                                      <p:tavLst>
                                        <p:tav tm="0">
                                          <p:val>
                                            <p:strVal val="#ppt_h"/>
                                          </p:val>
                                        </p:tav>
                                        <p:tav tm="100000">
                                          <p:val>
                                            <p:strVal val="#ppt_h"/>
                                          </p:val>
                                        </p:tav>
                                      </p:tavLst>
                                    </p:anim>
                                  </p:childTnLst>
                                </p:cTn>
                              </p:par>
                            </p:childTnLst>
                          </p:cTn>
                        </p:par>
                        <p:par>
                          <p:cTn id="167" fill="hold">
                            <p:stCondLst>
                              <p:cond delay="500"/>
                            </p:stCondLst>
                            <p:childTnLst>
                              <p:par>
                                <p:cTn id="168" presetID="17" presetClass="entr" presetSubtype="8" fill="hold" grpId="0" nodeType="afterEffect">
                                  <p:stCondLst>
                                    <p:cond delay="0"/>
                                  </p:stCondLst>
                                  <p:childTnLst>
                                    <p:set>
                                      <p:cBhvr>
                                        <p:cTn id="169" dur="1" fill="hold">
                                          <p:stCondLst>
                                            <p:cond delay="0"/>
                                          </p:stCondLst>
                                        </p:cTn>
                                        <p:tgtEl>
                                          <p:spTgt spid="46"/>
                                        </p:tgtEl>
                                        <p:attrNameLst>
                                          <p:attrName>style.visibility</p:attrName>
                                        </p:attrNameLst>
                                      </p:cBhvr>
                                      <p:to>
                                        <p:strVal val="visible"/>
                                      </p:to>
                                    </p:set>
                                    <p:anim calcmode="lin" valueType="num">
                                      <p:cBhvr>
                                        <p:cTn id="170" dur="500" fill="hold"/>
                                        <p:tgtEl>
                                          <p:spTgt spid="46"/>
                                        </p:tgtEl>
                                        <p:attrNameLst>
                                          <p:attrName>ppt_x</p:attrName>
                                        </p:attrNameLst>
                                      </p:cBhvr>
                                      <p:tavLst>
                                        <p:tav tm="0">
                                          <p:val>
                                            <p:strVal val="#ppt_x-#ppt_w/2"/>
                                          </p:val>
                                        </p:tav>
                                        <p:tav tm="100000">
                                          <p:val>
                                            <p:strVal val="#ppt_x"/>
                                          </p:val>
                                        </p:tav>
                                      </p:tavLst>
                                    </p:anim>
                                    <p:anim calcmode="lin" valueType="num">
                                      <p:cBhvr>
                                        <p:cTn id="171" dur="500" fill="hold"/>
                                        <p:tgtEl>
                                          <p:spTgt spid="46"/>
                                        </p:tgtEl>
                                        <p:attrNameLst>
                                          <p:attrName>ppt_y</p:attrName>
                                        </p:attrNameLst>
                                      </p:cBhvr>
                                      <p:tavLst>
                                        <p:tav tm="0">
                                          <p:val>
                                            <p:strVal val="#ppt_y"/>
                                          </p:val>
                                        </p:tav>
                                        <p:tav tm="100000">
                                          <p:val>
                                            <p:strVal val="#ppt_y"/>
                                          </p:val>
                                        </p:tav>
                                      </p:tavLst>
                                    </p:anim>
                                    <p:anim calcmode="lin" valueType="num">
                                      <p:cBhvr>
                                        <p:cTn id="172" dur="500" fill="hold"/>
                                        <p:tgtEl>
                                          <p:spTgt spid="46"/>
                                        </p:tgtEl>
                                        <p:attrNameLst>
                                          <p:attrName>ppt_w</p:attrName>
                                        </p:attrNameLst>
                                      </p:cBhvr>
                                      <p:tavLst>
                                        <p:tav tm="0">
                                          <p:val>
                                            <p:fltVal val="0"/>
                                          </p:val>
                                        </p:tav>
                                        <p:tav tm="100000">
                                          <p:val>
                                            <p:strVal val="#ppt_w"/>
                                          </p:val>
                                        </p:tav>
                                      </p:tavLst>
                                    </p:anim>
                                    <p:anim calcmode="lin" valueType="num">
                                      <p:cBhvr>
                                        <p:cTn id="173" dur="500" fill="hold"/>
                                        <p:tgtEl>
                                          <p:spTgt spid="46"/>
                                        </p:tgtEl>
                                        <p:attrNameLst>
                                          <p:attrName>ppt_h</p:attrName>
                                        </p:attrNameLst>
                                      </p:cBhvr>
                                      <p:tavLst>
                                        <p:tav tm="0">
                                          <p:val>
                                            <p:strVal val="#ppt_h"/>
                                          </p:val>
                                        </p:tav>
                                        <p:tav tm="100000">
                                          <p:val>
                                            <p:strVal val="#ppt_h"/>
                                          </p:val>
                                        </p:tav>
                                      </p:tavLst>
                                    </p:anim>
                                  </p:childTnLst>
                                </p:cTn>
                              </p:par>
                            </p:childTnLst>
                          </p:cTn>
                        </p:par>
                        <p:par>
                          <p:cTn id="174" fill="hold">
                            <p:stCondLst>
                              <p:cond delay="1000"/>
                            </p:stCondLst>
                            <p:childTnLst>
                              <p:par>
                                <p:cTn id="175" presetID="17" presetClass="entr" presetSubtype="8" fill="hold" grpId="0" nodeType="afterEffect">
                                  <p:stCondLst>
                                    <p:cond delay="0"/>
                                  </p:stCondLst>
                                  <p:childTnLst>
                                    <p:set>
                                      <p:cBhvr>
                                        <p:cTn id="176" dur="1" fill="hold">
                                          <p:stCondLst>
                                            <p:cond delay="0"/>
                                          </p:stCondLst>
                                        </p:cTn>
                                        <p:tgtEl>
                                          <p:spTgt spid="47"/>
                                        </p:tgtEl>
                                        <p:attrNameLst>
                                          <p:attrName>style.visibility</p:attrName>
                                        </p:attrNameLst>
                                      </p:cBhvr>
                                      <p:to>
                                        <p:strVal val="visible"/>
                                      </p:to>
                                    </p:set>
                                    <p:anim calcmode="lin" valueType="num">
                                      <p:cBhvr>
                                        <p:cTn id="177" dur="500" fill="hold"/>
                                        <p:tgtEl>
                                          <p:spTgt spid="47"/>
                                        </p:tgtEl>
                                        <p:attrNameLst>
                                          <p:attrName>ppt_x</p:attrName>
                                        </p:attrNameLst>
                                      </p:cBhvr>
                                      <p:tavLst>
                                        <p:tav tm="0">
                                          <p:val>
                                            <p:strVal val="#ppt_x-#ppt_w/2"/>
                                          </p:val>
                                        </p:tav>
                                        <p:tav tm="100000">
                                          <p:val>
                                            <p:strVal val="#ppt_x"/>
                                          </p:val>
                                        </p:tav>
                                      </p:tavLst>
                                    </p:anim>
                                    <p:anim calcmode="lin" valueType="num">
                                      <p:cBhvr>
                                        <p:cTn id="178" dur="500" fill="hold"/>
                                        <p:tgtEl>
                                          <p:spTgt spid="47"/>
                                        </p:tgtEl>
                                        <p:attrNameLst>
                                          <p:attrName>ppt_y</p:attrName>
                                        </p:attrNameLst>
                                      </p:cBhvr>
                                      <p:tavLst>
                                        <p:tav tm="0">
                                          <p:val>
                                            <p:strVal val="#ppt_y"/>
                                          </p:val>
                                        </p:tav>
                                        <p:tav tm="100000">
                                          <p:val>
                                            <p:strVal val="#ppt_y"/>
                                          </p:val>
                                        </p:tav>
                                      </p:tavLst>
                                    </p:anim>
                                    <p:anim calcmode="lin" valueType="num">
                                      <p:cBhvr>
                                        <p:cTn id="179" dur="500" fill="hold"/>
                                        <p:tgtEl>
                                          <p:spTgt spid="47"/>
                                        </p:tgtEl>
                                        <p:attrNameLst>
                                          <p:attrName>ppt_w</p:attrName>
                                        </p:attrNameLst>
                                      </p:cBhvr>
                                      <p:tavLst>
                                        <p:tav tm="0">
                                          <p:val>
                                            <p:fltVal val="0"/>
                                          </p:val>
                                        </p:tav>
                                        <p:tav tm="100000">
                                          <p:val>
                                            <p:strVal val="#ppt_w"/>
                                          </p:val>
                                        </p:tav>
                                      </p:tavLst>
                                    </p:anim>
                                    <p:anim calcmode="lin" valueType="num">
                                      <p:cBhvr>
                                        <p:cTn id="180" dur="500" fill="hold"/>
                                        <p:tgtEl>
                                          <p:spTgt spid="47"/>
                                        </p:tgtEl>
                                        <p:attrNameLst>
                                          <p:attrName>ppt_h</p:attrName>
                                        </p:attrNameLst>
                                      </p:cBhvr>
                                      <p:tavLst>
                                        <p:tav tm="0">
                                          <p:val>
                                            <p:strVal val="#ppt_h"/>
                                          </p:val>
                                        </p:tav>
                                        <p:tav tm="100000">
                                          <p:val>
                                            <p:strVal val="#ppt_h"/>
                                          </p:val>
                                        </p:tav>
                                      </p:tavLst>
                                    </p:anim>
                                  </p:childTnLst>
                                </p:cTn>
                              </p:par>
                            </p:childTnLst>
                          </p:cTn>
                        </p:par>
                        <p:par>
                          <p:cTn id="181" fill="hold">
                            <p:stCondLst>
                              <p:cond delay="1500"/>
                            </p:stCondLst>
                            <p:childTnLst>
                              <p:par>
                                <p:cTn id="182" presetID="10" presetClass="entr" presetSubtype="0" fill="hold" grpId="0" nodeType="afterEffect">
                                  <p:stCondLst>
                                    <p:cond delay="0"/>
                                  </p:stCondLst>
                                  <p:childTnLst>
                                    <p:set>
                                      <p:cBhvr>
                                        <p:cTn id="183" dur="1" fill="hold">
                                          <p:stCondLst>
                                            <p:cond delay="0"/>
                                          </p:stCondLst>
                                        </p:cTn>
                                        <p:tgtEl>
                                          <p:spTgt spid="112"/>
                                        </p:tgtEl>
                                        <p:attrNameLst>
                                          <p:attrName>style.visibility</p:attrName>
                                        </p:attrNameLst>
                                      </p:cBhvr>
                                      <p:to>
                                        <p:strVal val="visible"/>
                                      </p:to>
                                    </p:set>
                                    <p:animEffect transition="in" filter="fade">
                                      <p:cBhvr>
                                        <p:cTn id="184" dur="500"/>
                                        <p:tgtEl>
                                          <p:spTgt spid="112"/>
                                        </p:tgtEl>
                                      </p:cBhvr>
                                    </p:animEffect>
                                  </p:childTnLst>
                                </p:cTn>
                              </p:par>
                            </p:childTnLst>
                          </p:cTn>
                        </p:par>
                      </p:childTnLst>
                    </p:cTn>
                  </p:par>
                  <p:par>
                    <p:cTn id="185" fill="hold">
                      <p:stCondLst>
                        <p:cond delay="indefinite"/>
                      </p:stCondLst>
                      <p:childTnLst>
                        <p:par>
                          <p:cTn id="186" fill="hold">
                            <p:stCondLst>
                              <p:cond delay="0"/>
                            </p:stCondLst>
                            <p:childTnLst>
                              <p:par>
                                <p:cTn id="187" presetID="17" presetClass="entr" presetSubtype="2" fill="hold" grpId="0" nodeType="clickEffect">
                                  <p:stCondLst>
                                    <p:cond delay="0"/>
                                  </p:stCondLst>
                                  <p:childTnLst>
                                    <p:set>
                                      <p:cBhvr>
                                        <p:cTn id="188" dur="1" fill="hold">
                                          <p:stCondLst>
                                            <p:cond delay="0"/>
                                          </p:stCondLst>
                                        </p:cTn>
                                        <p:tgtEl>
                                          <p:spTgt spid="66"/>
                                        </p:tgtEl>
                                        <p:attrNameLst>
                                          <p:attrName>style.visibility</p:attrName>
                                        </p:attrNameLst>
                                      </p:cBhvr>
                                      <p:to>
                                        <p:strVal val="visible"/>
                                      </p:to>
                                    </p:set>
                                    <p:anim calcmode="lin" valueType="num">
                                      <p:cBhvr>
                                        <p:cTn id="189" dur="500" fill="hold"/>
                                        <p:tgtEl>
                                          <p:spTgt spid="66"/>
                                        </p:tgtEl>
                                        <p:attrNameLst>
                                          <p:attrName>ppt_x</p:attrName>
                                        </p:attrNameLst>
                                      </p:cBhvr>
                                      <p:tavLst>
                                        <p:tav tm="0">
                                          <p:val>
                                            <p:strVal val="#ppt_x+#ppt_w/2"/>
                                          </p:val>
                                        </p:tav>
                                        <p:tav tm="100000">
                                          <p:val>
                                            <p:strVal val="#ppt_x"/>
                                          </p:val>
                                        </p:tav>
                                      </p:tavLst>
                                    </p:anim>
                                    <p:anim calcmode="lin" valueType="num">
                                      <p:cBhvr>
                                        <p:cTn id="190" dur="500" fill="hold"/>
                                        <p:tgtEl>
                                          <p:spTgt spid="66"/>
                                        </p:tgtEl>
                                        <p:attrNameLst>
                                          <p:attrName>ppt_y</p:attrName>
                                        </p:attrNameLst>
                                      </p:cBhvr>
                                      <p:tavLst>
                                        <p:tav tm="0">
                                          <p:val>
                                            <p:strVal val="#ppt_y"/>
                                          </p:val>
                                        </p:tav>
                                        <p:tav tm="100000">
                                          <p:val>
                                            <p:strVal val="#ppt_y"/>
                                          </p:val>
                                        </p:tav>
                                      </p:tavLst>
                                    </p:anim>
                                    <p:anim calcmode="lin" valueType="num">
                                      <p:cBhvr>
                                        <p:cTn id="191" dur="500" fill="hold"/>
                                        <p:tgtEl>
                                          <p:spTgt spid="66"/>
                                        </p:tgtEl>
                                        <p:attrNameLst>
                                          <p:attrName>ppt_w</p:attrName>
                                        </p:attrNameLst>
                                      </p:cBhvr>
                                      <p:tavLst>
                                        <p:tav tm="0">
                                          <p:val>
                                            <p:fltVal val="0"/>
                                          </p:val>
                                        </p:tav>
                                        <p:tav tm="100000">
                                          <p:val>
                                            <p:strVal val="#ppt_w"/>
                                          </p:val>
                                        </p:tav>
                                      </p:tavLst>
                                    </p:anim>
                                    <p:anim calcmode="lin" valueType="num">
                                      <p:cBhvr>
                                        <p:cTn id="192" dur="500" fill="hold"/>
                                        <p:tgtEl>
                                          <p:spTgt spid="66"/>
                                        </p:tgtEl>
                                        <p:attrNameLst>
                                          <p:attrName>ppt_h</p:attrName>
                                        </p:attrNameLst>
                                      </p:cBhvr>
                                      <p:tavLst>
                                        <p:tav tm="0">
                                          <p:val>
                                            <p:strVal val="#ppt_h"/>
                                          </p:val>
                                        </p:tav>
                                        <p:tav tm="100000">
                                          <p:val>
                                            <p:strVal val="#ppt_h"/>
                                          </p:val>
                                        </p:tav>
                                      </p:tavLst>
                                    </p:anim>
                                  </p:childTnLst>
                                </p:cTn>
                              </p:par>
                            </p:childTnLst>
                          </p:cTn>
                        </p:par>
                        <p:par>
                          <p:cTn id="193" fill="hold">
                            <p:stCondLst>
                              <p:cond delay="500"/>
                            </p:stCondLst>
                            <p:childTnLst>
                              <p:par>
                                <p:cTn id="194" presetID="17" presetClass="entr" presetSubtype="8" fill="hold" grpId="0" nodeType="afterEffect">
                                  <p:stCondLst>
                                    <p:cond delay="0"/>
                                  </p:stCondLst>
                                  <p:childTnLst>
                                    <p:set>
                                      <p:cBhvr>
                                        <p:cTn id="195" dur="1" fill="hold">
                                          <p:stCondLst>
                                            <p:cond delay="0"/>
                                          </p:stCondLst>
                                        </p:cTn>
                                        <p:tgtEl>
                                          <p:spTgt spid="64"/>
                                        </p:tgtEl>
                                        <p:attrNameLst>
                                          <p:attrName>style.visibility</p:attrName>
                                        </p:attrNameLst>
                                      </p:cBhvr>
                                      <p:to>
                                        <p:strVal val="visible"/>
                                      </p:to>
                                    </p:set>
                                    <p:anim calcmode="lin" valueType="num">
                                      <p:cBhvr>
                                        <p:cTn id="196" dur="500" fill="hold"/>
                                        <p:tgtEl>
                                          <p:spTgt spid="64"/>
                                        </p:tgtEl>
                                        <p:attrNameLst>
                                          <p:attrName>ppt_x</p:attrName>
                                        </p:attrNameLst>
                                      </p:cBhvr>
                                      <p:tavLst>
                                        <p:tav tm="0">
                                          <p:val>
                                            <p:strVal val="#ppt_x-#ppt_w/2"/>
                                          </p:val>
                                        </p:tav>
                                        <p:tav tm="100000">
                                          <p:val>
                                            <p:strVal val="#ppt_x"/>
                                          </p:val>
                                        </p:tav>
                                      </p:tavLst>
                                    </p:anim>
                                    <p:anim calcmode="lin" valueType="num">
                                      <p:cBhvr>
                                        <p:cTn id="197" dur="500" fill="hold"/>
                                        <p:tgtEl>
                                          <p:spTgt spid="64"/>
                                        </p:tgtEl>
                                        <p:attrNameLst>
                                          <p:attrName>ppt_y</p:attrName>
                                        </p:attrNameLst>
                                      </p:cBhvr>
                                      <p:tavLst>
                                        <p:tav tm="0">
                                          <p:val>
                                            <p:strVal val="#ppt_y"/>
                                          </p:val>
                                        </p:tav>
                                        <p:tav tm="100000">
                                          <p:val>
                                            <p:strVal val="#ppt_y"/>
                                          </p:val>
                                        </p:tav>
                                      </p:tavLst>
                                    </p:anim>
                                    <p:anim calcmode="lin" valueType="num">
                                      <p:cBhvr>
                                        <p:cTn id="198" dur="500" fill="hold"/>
                                        <p:tgtEl>
                                          <p:spTgt spid="64"/>
                                        </p:tgtEl>
                                        <p:attrNameLst>
                                          <p:attrName>ppt_w</p:attrName>
                                        </p:attrNameLst>
                                      </p:cBhvr>
                                      <p:tavLst>
                                        <p:tav tm="0">
                                          <p:val>
                                            <p:fltVal val="0"/>
                                          </p:val>
                                        </p:tav>
                                        <p:tav tm="100000">
                                          <p:val>
                                            <p:strVal val="#ppt_w"/>
                                          </p:val>
                                        </p:tav>
                                      </p:tavLst>
                                    </p:anim>
                                    <p:anim calcmode="lin" valueType="num">
                                      <p:cBhvr>
                                        <p:cTn id="199" dur="500" fill="hold"/>
                                        <p:tgtEl>
                                          <p:spTgt spid="64"/>
                                        </p:tgtEl>
                                        <p:attrNameLst>
                                          <p:attrName>ppt_h</p:attrName>
                                        </p:attrNameLst>
                                      </p:cBhvr>
                                      <p:tavLst>
                                        <p:tav tm="0">
                                          <p:val>
                                            <p:strVal val="#ppt_h"/>
                                          </p:val>
                                        </p:tav>
                                        <p:tav tm="100000">
                                          <p:val>
                                            <p:strVal val="#ppt_h"/>
                                          </p:val>
                                        </p:tav>
                                      </p:tavLst>
                                    </p:anim>
                                  </p:childTnLst>
                                </p:cTn>
                              </p:par>
                            </p:childTnLst>
                          </p:cTn>
                        </p:par>
                        <p:par>
                          <p:cTn id="200" fill="hold">
                            <p:stCondLst>
                              <p:cond delay="1000"/>
                            </p:stCondLst>
                            <p:childTnLst>
                              <p:par>
                                <p:cTn id="201" presetID="17" presetClass="entr" presetSubtype="8" fill="hold" grpId="0" nodeType="afterEffect">
                                  <p:stCondLst>
                                    <p:cond delay="0"/>
                                  </p:stCondLst>
                                  <p:childTnLst>
                                    <p:set>
                                      <p:cBhvr>
                                        <p:cTn id="202" dur="1" fill="hold">
                                          <p:stCondLst>
                                            <p:cond delay="0"/>
                                          </p:stCondLst>
                                        </p:cTn>
                                        <p:tgtEl>
                                          <p:spTgt spid="65"/>
                                        </p:tgtEl>
                                        <p:attrNameLst>
                                          <p:attrName>style.visibility</p:attrName>
                                        </p:attrNameLst>
                                      </p:cBhvr>
                                      <p:to>
                                        <p:strVal val="visible"/>
                                      </p:to>
                                    </p:set>
                                    <p:anim calcmode="lin" valueType="num">
                                      <p:cBhvr>
                                        <p:cTn id="203" dur="500" fill="hold"/>
                                        <p:tgtEl>
                                          <p:spTgt spid="65"/>
                                        </p:tgtEl>
                                        <p:attrNameLst>
                                          <p:attrName>ppt_x</p:attrName>
                                        </p:attrNameLst>
                                      </p:cBhvr>
                                      <p:tavLst>
                                        <p:tav tm="0">
                                          <p:val>
                                            <p:strVal val="#ppt_x-#ppt_w/2"/>
                                          </p:val>
                                        </p:tav>
                                        <p:tav tm="100000">
                                          <p:val>
                                            <p:strVal val="#ppt_x"/>
                                          </p:val>
                                        </p:tav>
                                      </p:tavLst>
                                    </p:anim>
                                    <p:anim calcmode="lin" valueType="num">
                                      <p:cBhvr>
                                        <p:cTn id="204" dur="500" fill="hold"/>
                                        <p:tgtEl>
                                          <p:spTgt spid="65"/>
                                        </p:tgtEl>
                                        <p:attrNameLst>
                                          <p:attrName>ppt_y</p:attrName>
                                        </p:attrNameLst>
                                      </p:cBhvr>
                                      <p:tavLst>
                                        <p:tav tm="0">
                                          <p:val>
                                            <p:strVal val="#ppt_y"/>
                                          </p:val>
                                        </p:tav>
                                        <p:tav tm="100000">
                                          <p:val>
                                            <p:strVal val="#ppt_y"/>
                                          </p:val>
                                        </p:tav>
                                      </p:tavLst>
                                    </p:anim>
                                    <p:anim calcmode="lin" valueType="num">
                                      <p:cBhvr>
                                        <p:cTn id="205" dur="500" fill="hold"/>
                                        <p:tgtEl>
                                          <p:spTgt spid="65"/>
                                        </p:tgtEl>
                                        <p:attrNameLst>
                                          <p:attrName>ppt_w</p:attrName>
                                        </p:attrNameLst>
                                      </p:cBhvr>
                                      <p:tavLst>
                                        <p:tav tm="0">
                                          <p:val>
                                            <p:fltVal val="0"/>
                                          </p:val>
                                        </p:tav>
                                        <p:tav tm="100000">
                                          <p:val>
                                            <p:strVal val="#ppt_w"/>
                                          </p:val>
                                        </p:tav>
                                      </p:tavLst>
                                    </p:anim>
                                    <p:anim calcmode="lin" valueType="num">
                                      <p:cBhvr>
                                        <p:cTn id="206" dur="500" fill="hold"/>
                                        <p:tgtEl>
                                          <p:spTgt spid="65"/>
                                        </p:tgtEl>
                                        <p:attrNameLst>
                                          <p:attrName>ppt_h</p:attrName>
                                        </p:attrNameLst>
                                      </p:cBhvr>
                                      <p:tavLst>
                                        <p:tav tm="0">
                                          <p:val>
                                            <p:strVal val="#ppt_h"/>
                                          </p:val>
                                        </p:tav>
                                        <p:tav tm="100000">
                                          <p:val>
                                            <p:strVal val="#ppt_h"/>
                                          </p:val>
                                        </p:tav>
                                      </p:tavLst>
                                    </p:anim>
                                  </p:childTnLst>
                                </p:cTn>
                              </p:par>
                            </p:childTnLst>
                          </p:cTn>
                        </p:par>
                        <p:par>
                          <p:cTn id="207" fill="hold">
                            <p:stCondLst>
                              <p:cond delay="1500"/>
                            </p:stCondLst>
                            <p:childTnLst>
                              <p:par>
                                <p:cTn id="208" presetID="10" presetClass="entr" presetSubtype="0" fill="hold" grpId="0" nodeType="afterEffect">
                                  <p:stCondLst>
                                    <p:cond delay="0"/>
                                  </p:stCondLst>
                                  <p:childTnLst>
                                    <p:set>
                                      <p:cBhvr>
                                        <p:cTn id="209" dur="1" fill="hold">
                                          <p:stCondLst>
                                            <p:cond delay="0"/>
                                          </p:stCondLst>
                                        </p:cTn>
                                        <p:tgtEl>
                                          <p:spTgt spid="113"/>
                                        </p:tgtEl>
                                        <p:attrNameLst>
                                          <p:attrName>style.visibility</p:attrName>
                                        </p:attrNameLst>
                                      </p:cBhvr>
                                      <p:to>
                                        <p:strVal val="visible"/>
                                      </p:to>
                                    </p:set>
                                    <p:animEffect transition="in" filter="fade">
                                      <p:cBhvr>
                                        <p:cTn id="210"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2" grpId="0" animBg="1"/>
      <p:bldP spid="113" grpId="0" animBg="1"/>
      <p:bldP spid="100" grpId="0" animBg="1"/>
      <p:bldP spid="109" grpId="0" animBg="1"/>
      <p:bldP spid="110" grpId="0" animBg="1"/>
      <p:bldP spid="99" grpId="0" animBg="1"/>
      <p:bldP spid="4" grpId="0" animBg="1"/>
      <p:bldP spid="7" grpId="0" animBg="1"/>
      <p:bldP spid="25" grpId="0" animBg="1"/>
      <p:bldP spid="28" grpId="0" animBg="1"/>
      <p:bldP spid="43" grpId="0" animBg="1"/>
      <p:bldP spid="46" grpId="0" animBg="1"/>
      <p:bldP spid="64" grpId="0" animBg="1"/>
      <p:bldP spid="61" grpId="0" animBg="1"/>
      <p:bldP spid="3" grpId="0" animBg="1"/>
      <p:bldP spid="6" grpId="0" animBg="1"/>
      <p:bldP spid="9" grpId="0" animBg="1"/>
      <p:bldP spid="29" grpId="0" animBg="1"/>
      <p:bldP spid="27" grpId="0" animBg="1"/>
      <p:bldP spid="30" grpId="0" animBg="1"/>
      <p:bldP spid="44" grpId="0" animBg="1"/>
      <p:bldP spid="45" grpId="0" animBg="1"/>
      <p:bldP spid="47" grpId="0" animBg="1"/>
      <p:bldP spid="62" grpId="0" animBg="1"/>
      <p:bldP spid="48" grpId="0" animBg="1"/>
      <p:bldP spid="63" grpId="0" animBg="1"/>
      <p:bldP spid="65" grpId="0" animBg="1"/>
      <p:bldP spid="66"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7FCA3A74-13DE-45D0-A12B-DD00AC325234}"/>
              </a:ext>
            </a:extLst>
          </p:cNvPr>
          <p:cNvGrpSpPr/>
          <p:nvPr/>
        </p:nvGrpSpPr>
        <p:grpSpPr>
          <a:xfrm>
            <a:off x="-28394" y="0"/>
            <a:ext cx="5349875" cy="7559675"/>
            <a:chOff x="3409950" y="-750887"/>
            <a:chExt cx="5349875" cy="7559675"/>
          </a:xfrm>
        </p:grpSpPr>
        <p:sp>
          <p:nvSpPr>
            <p:cNvPr id="201" name="Shape 500819">
              <a:extLst>
                <a:ext uri="{FF2B5EF4-FFF2-40B4-BE49-F238E27FC236}">
                  <a16:creationId xmlns:a16="http://schemas.microsoft.com/office/drawing/2014/main" id="{C1117741-6157-4D29-9CD6-92AFA3114334}"/>
                </a:ext>
              </a:extLst>
            </p:cNvPr>
            <p:cNvSpPr/>
            <p:nvPr/>
          </p:nvSpPr>
          <p:spPr>
            <a:xfrm>
              <a:off x="3432175" y="-750887"/>
              <a:ext cx="5327650" cy="7559675"/>
            </a:xfrm>
            <a:custGeom>
              <a:avLst/>
              <a:gdLst/>
              <a:ahLst/>
              <a:cxnLst/>
              <a:rect l="0" t="0" r="0" b="0"/>
              <a:pathLst>
                <a:path w="5328006" h="7559993">
                  <a:moveTo>
                    <a:pt x="0" y="0"/>
                  </a:moveTo>
                  <a:lnTo>
                    <a:pt x="5328006" y="0"/>
                  </a:lnTo>
                  <a:lnTo>
                    <a:pt x="5328006" y="7559993"/>
                  </a:lnTo>
                  <a:lnTo>
                    <a:pt x="0" y="7559993"/>
                  </a:lnTo>
                  <a:lnTo>
                    <a:pt x="0" y="0"/>
                  </a:lnTo>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grpSp>
          <p:nvGrpSpPr>
            <p:cNvPr id="202" name="Group 201">
              <a:extLst>
                <a:ext uri="{FF2B5EF4-FFF2-40B4-BE49-F238E27FC236}">
                  <a16:creationId xmlns:a16="http://schemas.microsoft.com/office/drawing/2014/main" id="{3E270C51-D840-4F24-AB86-C40148828D63}"/>
                </a:ext>
              </a:extLst>
            </p:cNvPr>
            <p:cNvGrpSpPr/>
            <p:nvPr/>
          </p:nvGrpSpPr>
          <p:grpSpPr>
            <a:xfrm>
              <a:off x="3409950" y="1853999"/>
              <a:ext cx="5255899" cy="2565600"/>
              <a:chOff x="615798" y="1100004"/>
              <a:chExt cx="5111208" cy="2341400"/>
            </a:xfrm>
          </p:grpSpPr>
          <p:sp>
            <p:nvSpPr>
              <p:cNvPr id="203" name="Shape 6037">
                <a:extLst>
                  <a:ext uri="{FF2B5EF4-FFF2-40B4-BE49-F238E27FC236}">
                    <a16:creationId xmlns:a16="http://schemas.microsoft.com/office/drawing/2014/main" id="{798C200E-87F6-47C1-A166-DF1A22B392FA}"/>
                  </a:ext>
                </a:extLst>
              </p:cNvPr>
              <p:cNvSpPr/>
              <p:nvPr/>
            </p:nvSpPr>
            <p:spPr>
              <a:xfrm>
                <a:off x="1713747" y="2673438"/>
                <a:ext cx="138697" cy="130486"/>
              </a:xfrm>
              <a:custGeom>
                <a:avLst/>
                <a:gdLst/>
                <a:ahLst/>
                <a:cxnLst/>
                <a:rect l="0" t="0" r="0" b="0"/>
                <a:pathLst>
                  <a:path w="138697" h="130486">
                    <a:moveTo>
                      <a:pt x="69493" y="20"/>
                    </a:moveTo>
                    <a:cubicBezTo>
                      <a:pt x="93300" y="81"/>
                      <a:pt x="115881" y="14154"/>
                      <a:pt x="125654" y="37471"/>
                    </a:cubicBezTo>
                    <a:cubicBezTo>
                      <a:pt x="138697" y="68561"/>
                      <a:pt x="124079" y="104362"/>
                      <a:pt x="93002" y="117430"/>
                    </a:cubicBezTo>
                    <a:cubicBezTo>
                      <a:pt x="61874" y="130486"/>
                      <a:pt x="26073" y="115856"/>
                      <a:pt x="13043" y="84766"/>
                    </a:cubicBezTo>
                    <a:cubicBezTo>
                      <a:pt x="0" y="53638"/>
                      <a:pt x="14605" y="17850"/>
                      <a:pt x="45707" y="4807"/>
                    </a:cubicBezTo>
                    <a:cubicBezTo>
                      <a:pt x="53486" y="1537"/>
                      <a:pt x="61558" y="0"/>
                      <a:pt x="69493" y="20"/>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04" name="Shape 6038">
                <a:extLst>
                  <a:ext uri="{FF2B5EF4-FFF2-40B4-BE49-F238E27FC236}">
                    <a16:creationId xmlns:a16="http://schemas.microsoft.com/office/drawing/2014/main" id="{30456299-DD0E-4191-BC2A-720650D8B408}"/>
                  </a:ext>
                </a:extLst>
              </p:cNvPr>
              <p:cNvSpPr/>
              <p:nvPr/>
            </p:nvSpPr>
            <p:spPr>
              <a:xfrm>
                <a:off x="1428294" y="2709407"/>
                <a:ext cx="129680" cy="126860"/>
              </a:xfrm>
              <a:custGeom>
                <a:avLst/>
                <a:gdLst/>
                <a:ahLst/>
                <a:cxnLst/>
                <a:rect l="0" t="0" r="0" b="0"/>
                <a:pathLst>
                  <a:path w="129680" h="126860">
                    <a:moveTo>
                      <a:pt x="72555" y="4267"/>
                    </a:moveTo>
                    <a:cubicBezTo>
                      <a:pt x="106020" y="8573"/>
                      <a:pt x="129680" y="39129"/>
                      <a:pt x="125438" y="72606"/>
                    </a:cubicBezTo>
                    <a:cubicBezTo>
                      <a:pt x="122555" y="95009"/>
                      <a:pt x="107874" y="113068"/>
                      <a:pt x="88392" y="121247"/>
                    </a:cubicBezTo>
                    <a:cubicBezTo>
                      <a:pt x="78854" y="125235"/>
                      <a:pt x="68148" y="126860"/>
                      <a:pt x="57125" y="125438"/>
                    </a:cubicBezTo>
                    <a:cubicBezTo>
                      <a:pt x="23647" y="121183"/>
                      <a:pt x="0" y="90576"/>
                      <a:pt x="4267" y="57137"/>
                    </a:cubicBezTo>
                    <a:cubicBezTo>
                      <a:pt x="8522" y="23698"/>
                      <a:pt x="39116" y="0"/>
                      <a:pt x="72555" y="4267"/>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05" name="Shape 6039">
                <a:extLst>
                  <a:ext uri="{FF2B5EF4-FFF2-40B4-BE49-F238E27FC236}">
                    <a16:creationId xmlns:a16="http://schemas.microsoft.com/office/drawing/2014/main" id="{CC9F7ABA-7EE1-4D29-8387-2B1B2FD07966}"/>
                  </a:ext>
                </a:extLst>
              </p:cNvPr>
              <p:cNvSpPr/>
              <p:nvPr/>
            </p:nvSpPr>
            <p:spPr>
              <a:xfrm>
                <a:off x="1153093" y="2600998"/>
                <a:ext cx="138100" cy="127067"/>
              </a:xfrm>
              <a:custGeom>
                <a:avLst/>
                <a:gdLst/>
                <a:ahLst/>
                <a:cxnLst/>
                <a:rect l="0" t="0" r="0" b="0"/>
                <a:pathLst>
                  <a:path w="138100" h="127067">
                    <a:moveTo>
                      <a:pt x="60711" y="2135"/>
                    </a:moveTo>
                    <a:cubicBezTo>
                      <a:pt x="76194" y="0"/>
                      <a:pt x="92494" y="3763"/>
                      <a:pt x="105943" y="13935"/>
                    </a:cubicBezTo>
                    <a:cubicBezTo>
                      <a:pt x="132804" y="34319"/>
                      <a:pt x="138100" y="72622"/>
                      <a:pt x="117716" y="99533"/>
                    </a:cubicBezTo>
                    <a:cubicBezTo>
                      <a:pt x="111011" y="108398"/>
                      <a:pt x="102311" y="114913"/>
                      <a:pt x="92697" y="118939"/>
                    </a:cubicBezTo>
                    <a:cubicBezTo>
                      <a:pt x="73292" y="127067"/>
                      <a:pt x="50140" y="124946"/>
                      <a:pt x="32156" y="111306"/>
                    </a:cubicBezTo>
                    <a:cubicBezTo>
                      <a:pt x="5296" y="90948"/>
                      <a:pt x="0" y="52632"/>
                      <a:pt x="20384" y="25721"/>
                    </a:cubicBezTo>
                    <a:cubicBezTo>
                      <a:pt x="30563" y="12303"/>
                      <a:pt x="45228" y="4270"/>
                      <a:pt x="60711" y="2135"/>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06" name="Shape 6040">
                <a:extLst>
                  <a:ext uri="{FF2B5EF4-FFF2-40B4-BE49-F238E27FC236}">
                    <a16:creationId xmlns:a16="http://schemas.microsoft.com/office/drawing/2014/main" id="{61AC95FD-3260-4F1A-B9D6-61ABF8668641}"/>
                  </a:ext>
                </a:extLst>
              </p:cNvPr>
              <p:cNvSpPr/>
              <p:nvPr/>
            </p:nvSpPr>
            <p:spPr>
              <a:xfrm>
                <a:off x="973466" y="2371222"/>
                <a:ext cx="138748" cy="130458"/>
              </a:xfrm>
              <a:custGeom>
                <a:avLst/>
                <a:gdLst/>
                <a:ahLst/>
                <a:cxnLst/>
                <a:rect l="0" t="0" r="0" b="0"/>
                <a:pathLst>
                  <a:path w="138748" h="130458">
                    <a:moveTo>
                      <a:pt x="69458" y="18"/>
                    </a:moveTo>
                    <a:cubicBezTo>
                      <a:pt x="93257" y="71"/>
                      <a:pt x="115872" y="14120"/>
                      <a:pt x="125692" y="37456"/>
                    </a:cubicBezTo>
                    <a:cubicBezTo>
                      <a:pt x="138748" y="68533"/>
                      <a:pt x="124143" y="104322"/>
                      <a:pt x="93027" y="117403"/>
                    </a:cubicBezTo>
                    <a:lnTo>
                      <a:pt x="92989" y="117428"/>
                    </a:lnTo>
                    <a:cubicBezTo>
                      <a:pt x="61900" y="130458"/>
                      <a:pt x="26162" y="115853"/>
                      <a:pt x="13081" y="84789"/>
                    </a:cubicBezTo>
                    <a:cubicBezTo>
                      <a:pt x="0" y="53661"/>
                      <a:pt x="14580" y="17886"/>
                      <a:pt x="45695" y="4805"/>
                    </a:cubicBezTo>
                    <a:cubicBezTo>
                      <a:pt x="53461" y="1538"/>
                      <a:pt x="61525" y="0"/>
                      <a:pt x="69458" y="18"/>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07" name="Shape 6041">
                <a:extLst>
                  <a:ext uri="{FF2B5EF4-FFF2-40B4-BE49-F238E27FC236}">
                    <a16:creationId xmlns:a16="http://schemas.microsoft.com/office/drawing/2014/main" id="{EF0000B5-1A62-4296-88C3-37B215A8C057}"/>
                  </a:ext>
                </a:extLst>
              </p:cNvPr>
              <p:cNvSpPr/>
              <p:nvPr/>
            </p:nvSpPr>
            <p:spPr>
              <a:xfrm>
                <a:off x="938107" y="2077577"/>
                <a:ext cx="129654" cy="126822"/>
              </a:xfrm>
              <a:custGeom>
                <a:avLst/>
                <a:gdLst/>
                <a:ahLst/>
                <a:cxnLst/>
                <a:rect l="0" t="0" r="0" b="0"/>
                <a:pathLst>
                  <a:path w="129654" h="126822">
                    <a:moveTo>
                      <a:pt x="72542" y="4242"/>
                    </a:moveTo>
                    <a:cubicBezTo>
                      <a:pt x="105982" y="8509"/>
                      <a:pt x="129654" y="39065"/>
                      <a:pt x="125451" y="72530"/>
                    </a:cubicBezTo>
                    <a:lnTo>
                      <a:pt x="125438" y="72479"/>
                    </a:lnTo>
                    <a:cubicBezTo>
                      <a:pt x="122580" y="94958"/>
                      <a:pt x="107848" y="113005"/>
                      <a:pt x="88405" y="121171"/>
                    </a:cubicBezTo>
                    <a:cubicBezTo>
                      <a:pt x="78867" y="125171"/>
                      <a:pt x="68174" y="126822"/>
                      <a:pt x="57150" y="125400"/>
                    </a:cubicBezTo>
                    <a:cubicBezTo>
                      <a:pt x="23685" y="121145"/>
                      <a:pt x="0" y="90589"/>
                      <a:pt x="4254" y="57150"/>
                    </a:cubicBezTo>
                    <a:cubicBezTo>
                      <a:pt x="8509" y="23660"/>
                      <a:pt x="39078" y="0"/>
                      <a:pt x="72542" y="4242"/>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08" name="Shape 6042">
                <a:extLst>
                  <a:ext uri="{FF2B5EF4-FFF2-40B4-BE49-F238E27FC236}">
                    <a16:creationId xmlns:a16="http://schemas.microsoft.com/office/drawing/2014/main" id="{4601694D-616E-44D7-9AF9-FE789E5DAF57}"/>
                  </a:ext>
                </a:extLst>
              </p:cNvPr>
              <p:cNvSpPr/>
              <p:nvPr/>
            </p:nvSpPr>
            <p:spPr>
              <a:xfrm>
                <a:off x="1044388" y="1808713"/>
                <a:ext cx="138087" cy="127060"/>
              </a:xfrm>
              <a:custGeom>
                <a:avLst/>
                <a:gdLst/>
                <a:ahLst/>
                <a:cxnLst/>
                <a:rect l="0" t="0" r="0" b="0"/>
                <a:pathLst>
                  <a:path w="138087" h="127060">
                    <a:moveTo>
                      <a:pt x="60676" y="2140"/>
                    </a:moveTo>
                    <a:cubicBezTo>
                      <a:pt x="76155" y="0"/>
                      <a:pt x="92456" y="3763"/>
                      <a:pt x="105905" y="13929"/>
                    </a:cubicBezTo>
                    <a:cubicBezTo>
                      <a:pt x="132791" y="34261"/>
                      <a:pt x="138087" y="72603"/>
                      <a:pt x="117754" y="99501"/>
                    </a:cubicBezTo>
                    <a:lnTo>
                      <a:pt x="117742" y="99463"/>
                    </a:lnTo>
                    <a:cubicBezTo>
                      <a:pt x="111011" y="108379"/>
                      <a:pt x="102311" y="114894"/>
                      <a:pt x="92710" y="118932"/>
                    </a:cubicBezTo>
                    <a:cubicBezTo>
                      <a:pt x="73279" y="127060"/>
                      <a:pt x="50190" y="124952"/>
                      <a:pt x="32194" y="111300"/>
                    </a:cubicBezTo>
                    <a:cubicBezTo>
                      <a:pt x="5270" y="90980"/>
                      <a:pt x="0" y="52664"/>
                      <a:pt x="20371" y="25765"/>
                    </a:cubicBezTo>
                    <a:cubicBezTo>
                      <a:pt x="30537" y="12322"/>
                      <a:pt x="45196" y="4280"/>
                      <a:pt x="60676" y="2140"/>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09" name="Shape 6043">
                <a:extLst>
                  <a:ext uri="{FF2B5EF4-FFF2-40B4-BE49-F238E27FC236}">
                    <a16:creationId xmlns:a16="http://schemas.microsoft.com/office/drawing/2014/main" id="{B439E0AE-B53E-4E52-B4B4-E84989AD4D74}"/>
                  </a:ext>
                </a:extLst>
              </p:cNvPr>
              <p:cNvSpPr/>
              <p:nvPr/>
            </p:nvSpPr>
            <p:spPr>
              <a:xfrm>
                <a:off x="1275258" y="1630781"/>
                <a:ext cx="138722" cy="130458"/>
              </a:xfrm>
              <a:custGeom>
                <a:avLst/>
                <a:gdLst/>
                <a:ahLst/>
                <a:cxnLst/>
                <a:rect l="0" t="0" r="0" b="0"/>
                <a:pathLst>
                  <a:path w="138722" h="130458">
                    <a:moveTo>
                      <a:pt x="69430" y="13"/>
                    </a:moveTo>
                    <a:cubicBezTo>
                      <a:pt x="93224" y="50"/>
                      <a:pt x="115827" y="14088"/>
                      <a:pt x="125628" y="37405"/>
                    </a:cubicBezTo>
                    <a:cubicBezTo>
                      <a:pt x="138722" y="68520"/>
                      <a:pt x="124143" y="104283"/>
                      <a:pt x="93078" y="117402"/>
                    </a:cubicBezTo>
                    <a:cubicBezTo>
                      <a:pt x="93040" y="117415"/>
                      <a:pt x="93002" y="117440"/>
                      <a:pt x="92964" y="117440"/>
                    </a:cubicBezTo>
                    <a:cubicBezTo>
                      <a:pt x="61913" y="130458"/>
                      <a:pt x="26149" y="115891"/>
                      <a:pt x="13081" y="84852"/>
                    </a:cubicBezTo>
                    <a:cubicBezTo>
                      <a:pt x="0" y="53737"/>
                      <a:pt x="14554" y="17923"/>
                      <a:pt x="45669" y="4817"/>
                    </a:cubicBezTo>
                    <a:cubicBezTo>
                      <a:pt x="53435" y="1543"/>
                      <a:pt x="61499" y="0"/>
                      <a:pt x="69430" y="13"/>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0" name="Shape 6044">
                <a:extLst>
                  <a:ext uri="{FF2B5EF4-FFF2-40B4-BE49-F238E27FC236}">
                    <a16:creationId xmlns:a16="http://schemas.microsoft.com/office/drawing/2014/main" id="{C933A219-B9C5-4B5B-ABF7-4623504A1274}"/>
                  </a:ext>
                </a:extLst>
              </p:cNvPr>
              <p:cNvSpPr/>
              <p:nvPr/>
            </p:nvSpPr>
            <p:spPr>
              <a:xfrm>
                <a:off x="1718070" y="2904324"/>
                <a:ext cx="89929" cy="86267"/>
              </a:xfrm>
              <a:custGeom>
                <a:avLst/>
                <a:gdLst/>
                <a:ahLst/>
                <a:cxnLst/>
                <a:rect l="0" t="0" r="0" b="0"/>
                <a:pathLst>
                  <a:path w="89929" h="86267">
                    <a:moveTo>
                      <a:pt x="50617" y="710"/>
                    </a:moveTo>
                    <a:cubicBezTo>
                      <a:pt x="66344" y="2840"/>
                      <a:pt x="80039" y="14125"/>
                      <a:pt x="84468" y="30375"/>
                    </a:cubicBezTo>
                    <a:cubicBezTo>
                      <a:pt x="89929" y="50339"/>
                      <a:pt x="79540" y="70837"/>
                      <a:pt x="60985" y="78622"/>
                    </a:cubicBezTo>
                    <a:cubicBezTo>
                      <a:pt x="59385" y="79295"/>
                      <a:pt x="57671" y="79879"/>
                      <a:pt x="55893" y="80362"/>
                    </a:cubicBezTo>
                    <a:cubicBezTo>
                      <a:pt x="34214" y="86267"/>
                      <a:pt x="11811" y="73491"/>
                      <a:pt x="5893" y="51774"/>
                    </a:cubicBezTo>
                    <a:cubicBezTo>
                      <a:pt x="0" y="30108"/>
                      <a:pt x="12802" y="7705"/>
                      <a:pt x="34480" y="1787"/>
                    </a:cubicBezTo>
                    <a:cubicBezTo>
                      <a:pt x="39906" y="307"/>
                      <a:pt x="45375" y="0"/>
                      <a:pt x="50617" y="710"/>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1" name="Shape 6045">
                <a:extLst>
                  <a:ext uri="{FF2B5EF4-FFF2-40B4-BE49-F238E27FC236}">
                    <a16:creationId xmlns:a16="http://schemas.microsoft.com/office/drawing/2014/main" id="{0C0B1B96-C646-412A-B748-CA3B1468A54C}"/>
                  </a:ext>
                </a:extLst>
              </p:cNvPr>
              <p:cNvSpPr/>
              <p:nvPr/>
            </p:nvSpPr>
            <p:spPr>
              <a:xfrm>
                <a:off x="1526230" y="2931145"/>
                <a:ext cx="81559" cy="81547"/>
              </a:xfrm>
              <a:custGeom>
                <a:avLst/>
                <a:gdLst/>
                <a:ahLst/>
                <a:cxnLst/>
                <a:rect l="0" t="0" r="0" b="0"/>
                <a:pathLst>
                  <a:path w="81559" h="81547">
                    <a:moveTo>
                      <a:pt x="40691" y="76"/>
                    </a:moveTo>
                    <a:cubicBezTo>
                      <a:pt x="63183" y="0"/>
                      <a:pt x="81445" y="18186"/>
                      <a:pt x="81509" y="40665"/>
                    </a:cubicBezTo>
                    <a:cubicBezTo>
                      <a:pt x="81559" y="57645"/>
                      <a:pt x="71222" y="72174"/>
                      <a:pt x="56502" y="78334"/>
                    </a:cubicBezTo>
                    <a:cubicBezTo>
                      <a:pt x="51702" y="80353"/>
                      <a:pt x="46444" y="81496"/>
                      <a:pt x="40907" y="81470"/>
                    </a:cubicBezTo>
                    <a:cubicBezTo>
                      <a:pt x="18428" y="81547"/>
                      <a:pt x="127" y="63386"/>
                      <a:pt x="64" y="40907"/>
                    </a:cubicBezTo>
                    <a:cubicBezTo>
                      <a:pt x="0" y="18415"/>
                      <a:pt x="18212" y="127"/>
                      <a:pt x="40691" y="76"/>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2" name="Shape 6046">
                <a:extLst>
                  <a:ext uri="{FF2B5EF4-FFF2-40B4-BE49-F238E27FC236}">
                    <a16:creationId xmlns:a16="http://schemas.microsoft.com/office/drawing/2014/main" id="{58570AF0-7CF4-4ED8-944C-CA65DB94AC0B}"/>
                  </a:ext>
                </a:extLst>
              </p:cNvPr>
              <p:cNvSpPr/>
              <p:nvPr/>
            </p:nvSpPr>
            <p:spPr>
              <a:xfrm>
                <a:off x="1325485" y="2905628"/>
                <a:ext cx="90208" cy="82824"/>
              </a:xfrm>
              <a:custGeom>
                <a:avLst/>
                <a:gdLst/>
                <a:ahLst/>
                <a:cxnLst/>
                <a:rect l="0" t="0" r="0" b="0"/>
                <a:pathLst>
                  <a:path w="90208" h="82824">
                    <a:moveTo>
                      <a:pt x="39350" y="749"/>
                    </a:moveTo>
                    <a:cubicBezTo>
                      <a:pt x="44586" y="0"/>
                      <a:pt x="50054" y="264"/>
                      <a:pt x="55486" y="1696"/>
                    </a:cubicBezTo>
                    <a:cubicBezTo>
                      <a:pt x="77241" y="7449"/>
                      <a:pt x="90208" y="29738"/>
                      <a:pt x="84480" y="51468"/>
                    </a:cubicBezTo>
                    <a:cubicBezTo>
                      <a:pt x="81115" y="64193"/>
                      <a:pt x="72085" y="73934"/>
                      <a:pt x="60833" y="78658"/>
                    </a:cubicBezTo>
                    <a:cubicBezTo>
                      <a:pt x="52832" y="82011"/>
                      <a:pt x="43713" y="82824"/>
                      <a:pt x="34747" y="80449"/>
                    </a:cubicBezTo>
                    <a:cubicBezTo>
                      <a:pt x="12992" y="74696"/>
                      <a:pt x="0" y="52445"/>
                      <a:pt x="5753" y="30703"/>
                    </a:cubicBezTo>
                    <a:cubicBezTo>
                      <a:pt x="10030" y="14368"/>
                      <a:pt x="23644" y="2997"/>
                      <a:pt x="39350" y="749"/>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3" name="Shape 6047">
                <a:extLst>
                  <a:ext uri="{FF2B5EF4-FFF2-40B4-BE49-F238E27FC236}">
                    <a16:creationId xmlns:a16="http://schemas.microsoft.com/office/drawing/2014/main" id="{4665DF06-AB0E-43E9-92C7-0AD3E9D087BA}"/>
                  </a:ext>
                </a:extLst>
              </p:cNvPr>
              <p:cNvSpPr/>
              <p:nvPr/>
            </p:nvSpPr>
            <p:spPr>
              <a:xfrm>
                <a:off x="1140764" y="2829425"/>
                <a:ext cx="93002" cy="84565"/>
              </a:xfrm>
              <a:custGeom>
                <a:avLst/>
                <a:gdLst/>
                <a:ahLst/>
                <a:cxnLst/>
                <a:rect l="0" t="0" r="0" b="0"/>
                <a:pathLst>
                  <a:path w="93002" h="84565">
                    <a:moveTo>
                      <a:pt x="51354" y="1884"/>
                    </a:moveTo>
                    <a:cubicBezTo>
                      <a:pt x="56605" y="2512"/>
                      <a:pt x="61820" y="4180"/>
                      <a:pt x="66700" y="6968"/>
                    </a:cubicBezTo>
                    <a:cubicBezTo>
                      <a:pt x="86246" y="18105"/>
                      <a:pt x="93002" y="42959"/>
                      <a:pt x="81902" y="62492"/>
                    </a:cubicBezTo>
                    <a:cubicBezTo>
                      <a:pt x="77254" y="70595"/>
                      <a:pt x="70282" y="76500"/>
                      <a:pt x="62281" y="79853"/>
                    </a:cubicBezTo>
                    <a:cubicBezTo>
                      <a:pt x="51029" y="84565"/>
                      <a:pt x="37744" y="84171"/>
                      <a:pt x="26314" y="77669"/>
                    </a:cubicBezTo>
                    <a:lnTo>
                      <a:pt x="26352" y="77656"/>
                    </a:lnTo>
                    <a:cubicBezTo>
                      <a:pt x="6807" y="66518"/>
                      <a:pt x="0" y="41639"/>
                      <a:pt x="11163" y="22131"/>
                    </a:cubicBezTo>
                    <a:cubicBezTo>
                      <a:pt x="19517" y="7472"/>
                      <a:pt x="35600" y="0"/>
                      <a:pt x="51354" y="1884"/>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4" name="Shape 6048">
                <a:extLst>
                  <a:ext uri="{FF2B5EF4-FFF2-40B4-BE49-F238E27FC236}">
                    <a16:creationId xmlns:a16="http://schemas.microsoft.com/office/drawing/2014/main" id="{40FE2A57-C8FD-4E23-A4E4-DEC59FDD8AE3}"/>
                  </a:ext>
                </a:extLst>
              </p:cNvPr>
              <p:cNvSpPr/>
              <p:nvPr/>
            </p:nvSpPr>
            <p:spPr>
              <a:xfrm>
                <a:off x="984937" y="2711116"/>
                <a:ext cx="89471" cy="84484"/>
              </a:xfrm>
              <a:custGeom>
                <a:avLst/>
                <a:gdLst/>
                <a:ahLst/>
                <a:cxnLst/>
                <a:rect l="0" t="0" r="0" b="0"/>
                <a:pathLst>
                  <a:path w="89471" h="84484">
                    <a:moveTo>
                      <a:pt x="44610" y="37"/>
                    </a:moveTo>
                    <a:cubicBezTo>
                      <a:pt x="55032" y="0"/>
                      <a:pt x="65468" y="3934"/>
                      <a:pt x="73444" y="11840"/>
                    </a:cubicBezTo>
                    <a:cubicBezTo>
                      <a:pt x="89395" y="27689"/>
                      <a:pt x="89471" y="53470"/>
                      <a:pt x="73609" y="69434"/>
                    </a:cubicBezTo>
                    <a:cubicBezTo>
                      <a:pt x="69774" y="73346"/>
                      <a:pt x="65253" y="76292"/>
                      <a:pt x="60503" y="78286"/>
                    </a:cubicBezTo>
                    <a:cubicBezTo>
                      <a:pt x="45745" y="84484"/>
                      <a:pt x="28092" y="81588"/>
                      <a:pt x="16027" y="69637"/>
                    </a:cubicBezTo>
                    <a:cubicBezTo>
                      <a:pt x="102" y="53762"/>
                      <a:pt x="0" y="28032"/>
                      <a:pt x="15862" y="12055"/>
                    </a:cubicBezTo>
                    <a:cubicBezTo>
                      <a:pt x="23781" y="4080"/>
                      <a:pt x="34188" y="73"/>
                      <a:pt x="44610" y="37"/>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5" name="Shape 6049">
                <a:extLst>
                  <a:ext uri="{FF2B5EF4-FFF2-40B4-BE49-F238E27FC236}">
                    <a16:creationId xmlns:a16="http://schemas.microsoft.com/office/drawing/2014/main" id="{A55290F7-2417-49CB-AA9E-823B864DF52E}"/>
                  </a:ext>
                </a:extLst>
              </p:cNvPr>
              <p:cNvSpPr/>
              <p:nvPr/>
            </p:nvSpPr>
            <p:spPr>
              <a:xfrm>
                <a:off x="862154" y="2552713"/>
                <a:ext cx="93002" cy="87774"/>
              </a:xfrm>
              <a:custGeom>
                <a:avLst/>
                <a:gdLst/>
                <a:ahLst/>
                <a:cxnLst/>
                <a:rect l="0" t="0" r="0" b="0"/>
                <a:pathLst>
                  <a:path w="93002" h="87774">
                    <a:moveTo>
                      <a:pt x="41310" y="2020"/>
                    </a:moveTo>
                    <a:cubicBezTo>
                      <a:pt x="57054" y="0"/>
                      <a:pt x="73196" y="7349"/>
                      <a:pt x="81674" y="21912"/>
                    </a:cubicBezTo>
                    <a:cubicBezTo>
                      <a:pt x="93002" y="41356"/>
                      <a:pt x="86411" y="66261"/>
                      <a:pt x="67005" y="77589"/>
                    </a:cubicBezTo>
                    <a:cubicBezTo>
                      <a:pt x="65405" y="78516"/>
                      <a:pt x="63843" y="79303"/>
                      <a:pt x="62192" y="80002"/>
                    </a:cubicBezTo>
                    <a:cubicBezTo>
                      <a:pt x="43637" y="87774"/>
                      <a:pt x="21717" y="80764"/>
                      <a:pt x="11316" y="62908"/>
                    </a:cubicBezTo>
                    <a:cubicBezTo>
                      <a:pt x="0" y="43477"/>
                      <a:pt x="6579" y="18547"/>
                      <a:pt x="25997" y="7244"/>
                    </a:cubicBezTo>
                    <a:cubicBezTo>
                      <a:pt x="30858" y="4408"/>
                      <a:pt x="36062" y="2694"/>
                      <a:pt x="41310" y="2020"/>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6" name="Shape 6050">
                <a:extLst>
                  <a:ext uri="{FF2B5EF4-FFF2-40B4-BE49-F238E27FC236}">
                    <a16:creationId xmlns:a16="http://schemas.microsoft.com/office/drawing/2014/main" id="{E32D5CFE-522A-4A56-9686-15AF4F75DA91}"/>
                  </a:ext>
                </a:extLst>
              </p:cNvPr>
              <p:cNvSpPr/>
              <p:nvPr/>
            </p:nvSpPr>
            <p:spPr>
              <a:xfrm>
                <a:off x="786718" y="2371489"/>
                <a:ext cx="89954" cy="86246"/>
              </a:xfrm>
              <a:custGeom>
                <a:avLst/>
                <a:gdLst/>
                <a:ahLst/>
                <a:cxnLst/>
                <a:rect l="0" t="0" r="0" b="0"/>
                <a:pathLst>
                  <a:path w="89954" h="86246">
                    <a:moveTo>
                      <a:pt x="50621" y="704"/>
                    </a:moveTo>
                    <a:cubicBezTo>
                      <a:pt x="66355" y="2816"/>
                      <a:pt x="80064" y="14065"/>
                      <a:pt x="84493" y="30315"/>
                    </a:cubicBezTo>
                    <a:cubicBezTo>
                      <a:pt x="89954" y="50292"/>
                      <a:pt x="79578" y="70828"/>
                      <a:pt x="61011" y="78575"/>
                    </a:cubicBezTo>
                    <a:cubicBezTo>
                      <a:pt x="59360" y="79261"/>
                      <a:pt x="57683" y="79883"/>
                      <a:pt x="55931" y="80353"/>
                    </a:cubicBezTo>
                    <a:cubicBezTo>
                      <a:pt x="34252" y="86246"/>
                      <a:pt x="11862" y="73470"/>
                      <a:pt x="5931" y="51753"/>
                    </a:cubicBezTo>
                    <a:cubicBezTo>
                      <a:pt x="0" y="30099"/>
                      <a:pt x="12802" y="7709"/>
                      <a:pt x="34480" y="1791"/>
                    </a:cubicBezTo>
                    <a:cubicBezTo>
                      <a:pt x="39907" y="311"/>
                      <a:pt x="45376" y="0"/>
                      <a:pt x="50621" y="704"/>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7" name="Shape 6051">
                <a:extLst>
                  <a:ext uri="{FF2B5EF4-FFF2-40B4-BE49-F238E27FC236}">
                    <a16:creationId xmlns:a16="http://schemas.microsoft.com/office/drawing/2014/main" id="{3E191E7E-F1BE-4B03-8E09-42B3B259DC11}"/>
                  </a:ext>
                </a:extLst>
              </p:cNvPr>
              <p:cNvSpPr/>
              <p:nvPr/>
            </p:nvSpPr>
            <p:spPr>
              <a:xfrm>
                <a:off x="764529" y="2175514"/>
                <a:ext cx="81585" cy="81572"/>
              </a:xfrm>
              <a:custGeom>
                <a:avLst/>
                <a:gdLst/>
                <a:ahLst/>
                <a:cxnLst/>
                <a:rect l="0" t="0" r="0" b="0"/>
                <a:pathLst>
                  <a:path w="81585" h="81572">
                    <a:moveTo>
                      <a:pt x="40640" y="89"/>
                    </a:moveTo>
                    <a:cubicBezTo>
                      <a:pt x="63157" y="0"/>
                      <a:pt x="81420" y="18174"/>
                      <a:pt x="81483" y="40653"/>
                    </a:cubicBezTo>
                    <a:lnTo>
                      <a:pt x="81521" y="40640"/>
                    </a:lnTo>
                    <a:cubicBezTo>
                      <a:pt x="81585" y="57620"/>
                      <a:pt x="71222" y="72200"/>
                      <a:pt x="56502" y="78372"/>
                    </a:cubicBezTo>
                    <a:cubicBezTo>
                      <a:pt x="51740" y="80366"/>
                      <a:pt x="46457" y="81483"/>
                      <a:pt x="40907" y="81509"/>
                    </a:cubicBezTo>
                    <a:cubicBezTo>
                      <a:pt x="18428" y="81572"/>
                      <a:pt x="165" y="63398"/>
                      <a:pt x="64" y="40945"/>
                    </a:cubicBezTo>
                    <a:cubicBezTo>
                      <a:pt x="0" y="18453"/>
                      <a:pt x="18186" y="140"/>
                      <a:pt x="40640" y="89"/>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8" name="Shape 6052">
                <a:extLst>
                  <a:ext uri="{FF2B5EF4-FFF2-40B4-BE49-F238E27FC236}">
                    <a16:creationId xmlns:a16="http://schemas.microsoft.com/office/drawing/2014/main" id="{5E92DF59-0722-4A01-BF65-A91C2BFCD790}"/>
                  </a:ext>
                </a:extLst>
              </p:cNvPr>
              <p:cNvSpPr/>
              <p:nvPr/>
            </p:nvSpPr>
            <p:spPr>
              <a:xfrm>
                <a:off x="785360" y="1978791"/>
                <a:ext cx="90183" cy="82817"/>
              </a:xfrm>
              <a:custGeom>
                <a:avLst/>
                <a:gdLst/>
                <a:ahLst/>
                <a:cxnLst/>
                <a:rect l="0" t="0" r="0" b="0"/>
                <a:pathLst>
                  <a:path w="90183" h="82817">
                    <a:moveTo>
                      <a:pt x="39316" y="753"/>
                    </a:moveTo>
                    <a:cubicBezTo>
                      <a:pt x="44547" y="0"/>
                      <a:pt x="50013" y="260"/>
                      <a:pt x="55448" y="1689"/>
                    </a:cubicBezTo>
                    <a:cubicBezTo>
                      <a:pt x="77229" y="7404"/>
                      <a:pt x="90183" y="29693"/>
                      <a:pt x="84468" y="51422"/>
                    </a:cubicBezTo>
                    <a:cubicBezTo>
                      <a:pt x="81115" y="64186"/>
                      <a:pt x="72085" y="73927"/>
                      <a:pt x="60833" y="78638"/>
                    </a:cubicBezTo>
                    <a:cubicBezTo>
                      <a:pt x="52870" y="81991"/>
                      <a:pt x="43713" y="82817"/>
                      <a:pt x="34735" y="80442"/>
                    </a:cubicBezTo>
                    <a:cubicBezTo>
                      <a:pt x="13005" y="74714"/>
                      <a:pt x="0" y="52451"/>
                      <a:pt x="5728" y="30709"/>
                    </a:cubicBezTo>
                    <a:cubicBezTo>
                      <a:pt x="10043" y="14392"/>
                      <a:pt x="23623" y="3012"/>
                      <a:pt x="39316" y="753"/>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9" name="Shape 6053">
                <a:extLst>
                  <a:ext uri="{FF2B5EF4-FFF2-40B4-BE49-F238E27FC236}">
                    <a16:creationId xmlns:a16="http://schemas.microsoft.com/office/drawing/2014/main" id="{1D8AFD76-4D69-4E6D-A7FF-A2E452A5E18C}"/>
                  </a:ext>
                </a:extLst>
              </p:cNvPr>
              <p:cNvSpPr/>
              <p:nvPr/>
            </p:nvSpPr>
            <p:spPr>
              <a:xfrm>
                <a:off x="858836" y="1794226"/>
                <a:ext cx="93015" cy="84557"/>
              </a:xfrm>
              <a:custGeom>
                <a:avLst/>
                <a:gdLst/>
                <a:ahLst/>
                <a:cxnLst/>
                <a:rect l="0" t="0" r="0" b="0"/>
                <a:pathLst>
                  <a:path w="93015" h="84557">
                    <a:moveTo>
                      <a:pt x="51339" y="1866"/>
                    </a:moveTo>
                    <a:cubicBezTo>
                      <a:pt x="56594" y="2488"/>
                      <a:pt x="61814" y="4147"/>
                      <a:pt x="66700" y="6922"/>
                    </a:cubicBezTo>
                    <a:cubicBezTo>
                      <a:pt x="86208" y="18060"/>
                      <a:pt x="93015" y="42939"/>
                      <a:pt x="81864" y="62459"/>
                    </a:cubicBezTo>
                    <a:lnTo>
                      <a:pt x="81877" y="62485"/>
                    </a:lnTo>
                    <a:cubicBezTo>
                      <a:pt x="77267" y="70562"/>
                      <a:pt x="70256" y="76506"/>
                      <a:pt x="62306" y="79833"/>
                    </a:cubicBezTo>
                    <a:cubicBezTo>
                      <a:pt x="51029" y="84557"/>
                      <a:pt x="37757" y="84164"/>
                      <a:pt x="26327" y="77649"/>
                    </a:cubicBezTo>
                    <a:cubicBezTo>
                      <a:pt x="6820" y="66485"/>
                      <a:pt x="0" y="41670"/>
                      <a:pt x="11138" y="22124"/>
                    </a:cubicBezTo>
                    <a:cubicBezTo>
                      <a:pt x="19491" y="7465"/>
                      <a:pt x="35574" y="0"/>
                      <a:pt x="51339" y="1866"/>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0" name="Shape 6054">
                <a:extLst>
                  <a:ext uri="{FF2B5EF4-FFF2-40B4-BE49-F238E27FC236}">
                    <a16:creationId xmlns:a16="http://schemas.microsoft.com/office/drawing/2014/main" id="{A8AADC1B-62B8-41F0-9152-01C5135E68D0}"/>
                  </a:ext>
                </a:extLst>
              </p:cNvPr>
              <p:cNvSpPr/>
              <p:nvPr/>
            </p:nvSpPr>
            <p:spPr>
              <a:xfrm>
                <a:off x="980413" y="1638092"/>
                <a:ext cx="89510" cy="84487"/>
              </a:xfrm>
              <a:custGeom>
                <a:avLst/>
                <a:gdLst/>
                <a:ahLst/>
                <a:cxnLst/>
                <a:rect l="0" t="0" r="0" b="0"/>
                <a:pathLst>
                  <a:path w="89510" h="84487">
                    <a:moveTo>
                      <a:pt x="44596" y="41"/>
                    </a:moveTo>
                    <a:cubicBezTo>
                      <a:pt x="55016" y="0"/>
                      <a:pt x="65456" y="3937"/>
                      <a:pt x="73444" y="11881"/>
                    </a:cubicBezTo>
                    <a:cubicBezTo>
                      <a:pt x="89395" y="27705"/>
                      <a:pt x="89510" y="53473"/>
                      <a:pt x="73647" y="69437"/>
                    </a:cubicBezTo>
                    <a:cubicBezTo>
                      <a:pt x="69761" y="73362"/>
                      <a:pt x="65291" y="76295"/>
                      <a:pt x="60490" y="78302"/>
                    </a:cubicBezTo>
                    <a:cubicBezTo>
                      <a:pt x="45771" y="84487"/>
                      <a:pt x="28105" y="81604"/>
                      <a:pt x="16065" y="69653"/>
                    </a:cubicBezTo>
                    <a:cubicBezTo>
                      <a:pt x="114" y="53816"/>
                      <a:pt x="0" y="28048"/>
                      <a:pt x="15862" y="12071"/>
                    </a:cubicBezTo>
                    <a:cubicBezTo>
                      <a:pt x="23774" y="4102"/>
                      <a:pt x="34176" y="83"/>
                      <a:pt x="44596" y="41"/>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1" name="Shape 6055">
                <a:extLst>
                  <a:ext uri="{FF2B5EF4-FFF2-40B4-BE49-F238E27FC236}">
                    <a16:creationId xmlns:a16="http://schemas.microsoft.com/office/drawing/2014/main" id="{87EE1271-C66B-4955-9B19-94E44C21904F}"/>
                  </a:ext>
                </a:extLst>
              </p:cNvPr>
              <p:cNvSpPr/>
              <p:nvPr/>
            </p:nvSpPr>
            <p:spPr>
              <a:xfrm>
                <a:off x="1135343" y="1515331"/>
                <a:ext cx="92989" cy="87782"/>
              </a:xfrm>
              <a:custGeom>
                <a:avLst/>
                <a:gdLst/>
                <a:ahLst/>
                <a:cxnLst/>
                <a:rect l="0" t="0" r="0" b="0"/>
                <a:pathLst>
                  <a:path w="92989" h="87782">
                    <a:moveTo>
                      <a:pt x="41277" y="2028"/>
                    </a:moveTo>
                    <a:cubicBezTo>
                      <a:pt x="57010" y="0"/>
                      <a:pt x="73165" y="7327"/>
                      <a:pt x="81661" y="21919"/>
                    </a:cubicBezTo>
                    <a:cubicBezTo>
                      <a:pt x="92989" y="41363"/>
                      <a:pt x="86436" y="66255"/>
                      <a:pt x="66993" y="77596"/>
                    </a:cubicBezTo>
                    <a:cubicBezTo>
                      <a:pt x="65430" y="78523"/>
                      <a:pt x="63830" y="79323"/>
                      <a:pt x="62179" y="80009"/>
                    </a:cubicBezTo>
                    <a:cubicBezTo>
                      <a:pt x="43637" y="87782"/>
                      <a:pt x="21730" y="80759"/>
                      <a:pt x="11303" y="62928"/>
                    </a:cubicBezTo>
                    <a:cubicBezTo>
                      <a:pt x="0" y="43522"/>
                      <a:pt x="6528" y="18567"/>
                      <a:pt x="25984" y="7251"/>
                    </a:cubicBezTo>
                    <a:cubicBezTo>
                      <a:pt x="30836" y="4419"/>
                      <a:pt x="36033" y="2704"/>
                      <a:pt x="41277" y="2028"/>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2" name="Shape 6056">
                <a:extLst>
                  <a:ext uri="{FF2B5EF4-FFF2-40B4-BE49-F238E27FC236}">
                    <a16:creationId xmlns:a16="http://schemas.microsoft.com/office/drawing/2014/main" id="{F6A045A6-6387-4FDE-BA1C-21F6E1B32E64}"/>
                  </a:ext>
                </a:extLst>
              </p:cNvPr>
              <p:cNvSpPr/>
              <p:nvPr/>
            </p:nvSpPr>
            <p:spPr>
              <a:xfrm>
                <a:off x="1902553" y="3053285"/>
                <a:ext cx="46215" cy="44075"/>
              </a:xfrm>
              <a:custGeom>
                <a:avLst/>
                <a:gdLst/>
                <a:ahLst/>
                <a:cxnLst/>
                <a:rect l="0" t="0" r="0" b="0"/>
                <a:pathLst>
                  <a:path w="46215" h="44075">
                    <a:moveTo>
                      <a:pt x="30813" y="2094"/>
                    </a:moveTo>
                    <a:cubicBezTo>
                      <a:pt x="35633" y="4061"/>
                      <a:pt x="39700" y="7868"/>
                      <a:pt x="41872" y="13049"/>
                    </a:cubicBezTo>
                    <a:cubicBezTo>
                      <a:pt x="46215" y="23413"/>
                      <a:pt x="41389" y="35376"/>
                      <a:pt x="31026" y="39707"/>
                    </a:cubicBezTo>
                    <a:cubicBezTo>
                      <a:pt x="20612" y="44075"/>
                      <a:pt x="8712" y="39173"/>
                      <a:pt x="4382" y="28810"/>
                    </a:cubicBezTo>
                    <a:cubicBezTo>
                      <a:pt x="0" y="18460"/>
                      <a:pt x="4877" y="6522"/>
                      <a:pt x="15240" y="2178"/>
                    </a:cubicBezTo>
                    <a:cubicBezTo>
                      <a:pt x="20421" y="0"/>
                      <a:pt x="25994" y="127"/>
                      <a:pt x="30813" y="2094"/>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3" name="Shape 6057">
                <a:extLst>
                  <a:ext uri="{FF2B5EF4-FFF2-40B4-BE49-F238E27FC236}">
                    <a16:creationId xmlns:a16="http://schemas.microsoft.com/office/drawing/2014/main" id="{80EF09D2-3A0E-4A5D-A6AE-B11B49D6C335}"/>
                  </a:ext>
                </a:extLst>
              </p:cNvPr>
              <p:cNvSpPr/>
              <p:nvPr/>
            </p:nvSpPr>
            <p:spPr>
              <a:xfrm>
                <a:off x="1668925" y="3116982"/>
                <a:ext cx="43167" cy="43409"/>
              </a:xfrm>
              <a:custGeom>
                <a:avLst/>
                <a:gdLst/>
                <a:ahLst/>
                <a:cxnLst/>
                <a:rect l="0" t="0" r="0" b="0"/>
                <a:pathLst>
                  <a:path w="43167" h="43409">
                    <a:moveTo>
                      <a:pt x="18923" y="1499"/>
                    </a:moveTo>
                    <a:cubicBezTo>
                      <a:pt x="30086" y="0"/>
                      <a:pt x="40310" y="7772"/>
                      <a:pt x="41872" y="18948"/>
                    </a:cubicBezTo>
                    <a:cubicBezTo>
                      <a:pt x="43167" y="28245"/>
                      <a:pt x="37910" y="36982"/>
                      <a:pt x="29616" y="40462"/>
                    </a:cubicBezTo>
                    <a:cubicBezTo>
                      <a:pt x="27991" y="41148"/>
                      <a:pt x="26289" y="41592"/>
                      <a:pt x="24460" y="41872"/>
                    </a:cubicBezTo>
                    <a:cubicBezTo>
                      <a:pt x="13348" y="43409"/>
                      <a:pt x="3073" y="35598"/>
                      <a:pt x="1524" y="24460"/>
                    </a:cubicBezTo>
                    <a:cubicBezTo>
                      <a:pt x="0" y="13309"/>
                      <a:pt x="7785" y="3035"/>
                      <a:pt x="18923" y="1499"/>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4" name="Shape 6058">
                <a:extLst>
                  <a:ext uri="{FF2B5EF4-FFF2-40B4-BE49-F238E27FC236}">
                    <a16:creationId xmlns:a16="http://schemas.microsoft.com/office/drawing/2014/main" id="{9848F9E6-14BA-4616-B013-67F55D68F193}"/>
                  </a:ext>
                </a:extLst>
              </p:cNvPr>
              <p:cNvSpPr/>
              <p:nvPr/>
            </p:nvSpPr>
            <p:spPr>
              <a:xfrm>
                <a:off x="1425194" y="3118171"/>
                <a:ext cx="43243" cy="42291"/>
              </a:xfrm>
              <a:custGeom>
                <a:avLst/>
                <a:gdLst/>
                <a:ahLst/>
                <a:cxnLst/>
                <a:rect l="0" t="0" r="0" b="0"/>
                <a:pathLst>
                  <a:path w="43243" h="42291">
                    <a:moveTo>
                      <a:pt x="24193" y="1422"/>
                    </a:moveTo>
                    <a:cubicBezTo>
                      <a:pt x="35382" y="2819"/>
                      <a:pt x="43243" y="13043"/>
                      <a:pt x="41821" y="24193"/>
                    </a:cubicBezTo>
                    <a:cubicBezTo>
                      <a:pt x="40894" y="31686"/>
                      <a:pt x="35966" y="37681"/>
                      <a:pt x="29489" y="40399"/>
                    </a:cubicBezTo>
                    <a:cubicBezTo>
                      <a:pt x="26314" y="41732"/>
                      <a:pt x="22746" y="42291"/>
                      <a:pt x="19050" y="41808"/>
                    </a:cubicBezTo>
                    <a:cubicBezTo>
                      <a:pt x="7912" y="40386"/>
                      <a:pt x="0" y="30201"/>
                      <a:pt x="1435" y="19037"/>
                    </a:cubicBezTo>
                    <a:cubicBezTo>
                      <a:pt x="2857" y="7887"/>
                      <a:pt x="13043" y="0"/>
                      <a:pt x="24193" y="1422"/>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5" name="Shape 6059">
                <a:extLst>
                  <a:ext uri="{FF2B5EF4-FFF2-40B4-BE49-F238E27FC236}">
                    <a16:creationId xmlns:a16="http://schemas.microsoft.com/office/drawing/2014/main" id="{1C164340-0E21-43BE-A6F4-A932E89E17D2}"/>
                  </a:ext>
                </a:extLst>
              </p:cNvPr>
              <p:cNvSpPr/>
              <p:nvPr/>
            </p:nvSpPr>
            <p:spPr>
              <a:xfrm>
                <a:off x="1187997" y="3054640"/>
                <a:ext cx="46203" cy="44044"/>
              </a:xfrm>
              <a:custGeom>
                <a:avLst/>
                <a:gdLst/>
                <a:ahLst/>
                <a:cxnLst/>
                <a:rect l="0" t="0" r="0" b="0"/>
                <a:pathLst>
                  <a:path w="46203" h="44044">
                    <a:moveTo>
                      <a:pt x="30785" y="4242"/>
                    </a:moveTo>
                    <a:cubicBezTo>
                      <a:pt x="41186" y="8484"/>
                      <a:pt x="46203" y="20383"/>
                      <a:pt x="41961" y="30772"/>
                    </a:cubicBezTo>
                    <a:cubicBezTo>
                      <a:pt x="39827" y="35992"/>
                      <a:pt x="35776" y="39853"/>
                      <a:pt x="30975" y="41859"/>
                    </a:cubicBezTo>
                    <a:cubicBezTo>
                      <a:pt x="26175" y="43879"/>
                      <a:pt x="20587" y="44044"/>
                      <a:pt x="15367" y="41910"/>
                    </a:cubicBezTo>
                    <a:cubicBezTo>
                      <a:pt x="4978" y="37668"/>
                      <a:pt x="0" y="25794"/>
                      <a:pt x="4255" y="15405"/>
                    </a:cubicBezTo>
                    <a:cubicBezTo>
                      <a:pt x="8496" y="4978"/>
                      <a:pt x="20396" y="0"/>
                      <a:pt x="30785" y="4242"/>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6" name="Shape 6060">
                <a:extLst>
                  <a:ext uri="{FF2B5EF4-FFF2-40B4-BE49-F238E27FC236}">
                    <a16:creationId xmlns:a16="http://schemas.microsoft.com/office/drawing/2014/main" id="{7BCBBAEC-DA1B-4AE5-BB00-839355BF6096}"/>
                  </a:ext>
                </a:extLst>
              </p:cNvPr>
              <p:cNvSpPr/>
              <p:nvPr/>
            </p:nvSpPr>
            <p:spPr>
              <a:xfrm>
                <a:off x="976296" y="2936186"/>
                <a:ext cx="46025" cy="42370"/>
              </a:xfrm>
              <a:custGeom>
                <a:avLst/>
                <a:gdLst/>
                <a:ahLst/>
                <a:cxnLst/>
                <a:rect l="0" t="0" r="0" b="0"/>
                <a:pathLst>
                  <a:path w="46025" h="42370">
                    <a:moveTo>
                      <a:pt x="20214" y="708"/>
                    </a:moveTo>
                    <a:cubicBezTo>
                      <a:pt x="25381" y="0"/>
                      <a:pt x="30823" y="1260"/>
                      <a:pt x="35319" y="4651"/>
                    </a:cubicBezTo>
                    <a:cubicBezTo>
                      <a:pt x="44298" y="11433"/>
                      <a:pt x="46025" y="24222"/>
                      <a:pt x="39230" y="33175"/>
                    </a:cubicBezTo>
                    <a:cubicBezTo>
                      <a:pt x="36995" y="36122"/>
                      <a:pt x="34112" y="38306"/>
                      <a:pt x="30912" y="39640"/>
                    </a:cubicBezTo>
                    <a:cubicBezTo>
                      <a:pt x="24422" y="42370"/>
                      <a:pt x="16726" y="41634"/>
                      <a:pt x="10719" y="37074"/>
                    </a:cubicBezTo>
                    <a:cubicBezTo>
                      <a:pt x="1740" y="30280"/>
                      <a:pt x="0" y="17504"/>
                      <a:pt x="6756" y="8576"/>
                    </a:cubicBezTo>
                    <a:cubicBezTo>
                      <a:pt x="10154" y="4092"/>
                      <a:pt x="15046" y="1416"/>
                      <a:pt x="20214" y="708"/>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7" name="Shape 6061">
                <a:extLst>
                  <a:ext uri="{FF2B5EF4-FFF2-40B4-BE49-F238E27FC236}">
                    <a16:creationId xmlns:a16="http://schemas.microsoft.com/office/drawing/2014/main" id="{B7568AFE-4449-43EB-BC2E-E6AFF1CA9E55}"/>
                  </a:ext>
                </a:extLst>
              </p:cNvPr>
              <p:cNvSpPr/>
              <p:nvPr/>
            </p:nvSpPr>
            <p:spPr>
              <a:xfrm>
                <a:off x="803036" y="2764783"/>
                <a:ext cx="45949" cy="43101"/>
              </a:xfrm>
              <a:custGeom>
                <a:avLst/>
                <a:gdLst/>
                <a:ahLst/>
                <a:cxnLst/>
                <a:rect l="0" t="0" r="0" b="0"/>
                <a:pathLst>
                  <a:path w="45949" h="43101">
                    <a:moveTo>
                      <a:pt x="25544" y="659"/>
                    </a:moveTo>
                    <a:cubicBezTo>
                      <a:pt x="30715" y="1318"/>
                      <a:pt x="35636" y="3947"/>
                      <a:pt x="39091" y="8392"/>
                    </a:cubicBezTo>
                    <a:cubicBezTo>
                      <a:pt x="45949" y="17256"/>
                      <a:pt x="44336" y="30070"/>
                      <a:pt x="35433" y="36941"/>
                    </a:cubicBezTo>
                    <a:cubicBezTo>
                      <a:pt x="34011" y="38071"/>
                      <a:pt x="32436" y="38948"/>
                      <a:pt x="30823" y="39633"/>
                    </a:cubicBezTo>
                    <a:cubicBezTo>
                      <a:pt x="22555" y="43101"/>
                      <a:pt x="12662" y="40751"/>
                      <a:pt x="6896" y="33322"/>
                    </a:cubicBezTo>
                    <a:cubicBezTo>
                      <a:pt x="0" y="24432"/>
                      <a:pt x="1613" y="11668"/>
                      <a:pt x="10503" y="4747"/>
                    </a:cubicBezTo>
                    <a:cubicBezTo>
                      <a:pt x="14954" y="1311"/>
                      <a:pt x="20374" y="0"/>
                      <a:pt x="25544" y="659"/>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8" name="Shape 6062">
                <a:extLst>
                  <a:ext uri="{FF2B5EF4-FFF2-40B4-BE49-F238E27FC236}">
                    <a16:creationId xmlns:a16="http://schemas.microsoft.com/office/drawing/2014/main" id="{EF528AD8-7B2F-4B2C-A3F0-0245E0BD087E}"/>
                  </a:ext>
                </a:extLst>
              </p:cNvPr>
              <p:cNvSpPr/>
              <p:nvPr/>
            </p:nvSpPr>
            <p:spPr>
              <a:xfrm>
                <a:off x="680145" y="2554141"/>
                <a:ext cx="46215" cy="44069"/>
              </a:xfrm>
              <a:custGeom>
                <a:avLst/>
                <a:gdLst/>
                <a:ahLst/>
                <a:cxnLst/>
                <a:rect l="0" t="0" r="0" b="0"/>
                <a:pathLst>
                  <a:path w="46215" h="44069">
                    <a:moveTo>
                      <a:pt x="30769" y="2095"/>
                    </a:moveTo>
                    <a:cubicBezTo>
                      <a:pt x="35595" y="4064"/>
                      <a:pt x="39675" y="7874"/>
                      <a:pt x="41872" y="13068"/>
                    </a:cubicBezTo>
                    <a:cubicBezTo>
                      <a:pt x="46215" y="23431"/>
                      <a:pt x="41338" y="35369"/>
                      <a:pt x="30963" y="39713"/>
                    </a:cubicBezTo>
                    <a:cubicBezTo>
                      <a:pt x="20599" y="44069"/>
                      <a:pt x="8687" y="39205"/>
                      <a:pt x="4331" y="28854"/>
                    </a:cubicBezTo>
                    <a:cubicBezTo>
                      <a:pt x="0" y="18478"/>
                      <a:pt x="4826" y="6528"/>
                      <a:pt x="15189" y="2172"/>
                    </a:cubicBezTo>
                    <a:cubicBezTo>
                      <a:pt x="20371" y="0"/>
                      <a:pt x="25943" y="127"/>
                      <a:pt x="30769" y="2095"/>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9" name="Shape 6063">
                <a:extLst>
                  <a:ext uri="{FF2B5EF4-FFF2-40B4-BE49-F238E27FC236}">
                    <a16:creationId xmlns:a16="http://schemas.microsoft.com/office/drawing/2014/main" id="{48C84441-4012-4919-AB64-19FE941FF76D}"/>
                  </a:ext>
                </a:extLst>
              </p:cNvPr>
              <p:cNvSpPr/>
              <p:nvPr/>
            </p:nvSpPr>
            <p:spPr>
              <a:xfrm>
                <a:off x="616933" y="2318350"/>
                <a:ext cx="43167" cy="43447"/>
              </a:xfrm>
              <a:custGeom>
                <a:avLst/>
                <a:gdLst/>
                <a:ahLst/>
                <a:cxnLst/>
                <a:rect l="0" t="0" r="0" b="0"/>
                <a:pathLst>
                  <a:path w="43167" h="43447">
                    <a:moveTo>
                      <a:pt x="18936" y="1537"/>
                    </a:moveTo>
                    <a:cubicBezTo>
                      <a:pt x="30074" y="0"/>
                      <a:pt x="40361" y="7798"/>
                      <a:pt x="41897" y="18936"/>
                    </a:cubicBezTo>
                    <a:cubicBezTo>
                      <a:pt x="43167" y="28283"/>
                      <a:pt x="37922" y="37021"/>
                      <a:pt x="29616" y="40500"/>
                    </a:cubicBezTo>
                    <a:cubicBezTo>
                      <a:pt x="28042" y="41173"/>
                      <a:pt x="26302" y="41643"/>
                      <a:pt x="24511" y="41897"/>
                    </a:cubicBezTo>
                    <a:cubicBezTo>
                      <a:pt x="13360" y="43447"/>
                      <a:pt x="3124" y="35636"/>
                      <a:pt x="1575" y="24486"/>
                    </a:cubicBezTo>
                    <a:cubicBezTo>
                      <a:pt x="0" y="13360"/>
                      <a:pt x="7785" y="3086"/>
                      <a:pt x="18936" y="1537"/>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30" name="Shape 6064">
                <a:extLst>
                  <a:ext uri="{FF2B5EF4-FFF2-40B4-BE49-F238E27FC236}">
                    <a16:creationId xmlns:a16="http://schemas.microsoft.com/office/drawing/2014/main" id="{9E261C40-7C0F-4CDF-854B-3B20CD9440DE}"/>
                  </a:ext>
                </a:extLst>
              </p:cNvPr>
              <p:cNvSpPr/>
              <p:nvPr/>
            </p:nvSpPr>
            <p:spPr>
              <a:xfrm>
                <a:off x="615798" y="2074650"/>
                <a:ext cx="43205" cy="42304"/>
              </a:xfrm>
              <a:custGeom>
                <a:avLst/>
                <a:gdLst/>
                <a:ahLst/>
                <a:cxnLst/>
                <a:rect l="0" t="0" r="0" b="0"/>
                <a:pathLst>
                  <a:path w="43205" h="42304">
                    <a:moveTo>
                      <a:pt x="24168" y="1423"/>
                    </a:moveTo>
                    <a:cubicBezTo>
                      <a:pt x="35319" y="2845"/>
                      <a:pt x="43205" y="13056"/>
                      <a:pt x="41796" y="24194"/>
                    </a:cubicBezTo>
                    <a:cubicBezTo>
                      <a:pt x="40869" y="31674"/>
                      <a:pt x="35928" y="37681"/>
                      <a:pt x="29464" y="40386"/>
                    </a:cubicBezTo>
                    <a:cubicBezTo>
                      <a:pt x="26276" y="41720"/>
                      <a:pt x="22708" y="42304"/>
                      <a:pt x="19025" y="41808"/>
                    </a:cubicBezTo>
                    <a:cubicBezTo>
                      <a:pt x="7887" y="40386"/>
                      <a:pt x="0" y="30239"/>
                      <a:pt x="1410" y="19037"/>
                    </a:cubicBezTo>
                    <a:cubicBezTo>
                      <a:pt x="2832" y="7900"/>
                      <a:pt x="13030" y="0"/>
                      <a:pt x="24168" y="1423"/>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31" name="Shape 6065">
                <a:extLst>
                  <a:ext uri="{FF2B5EF4-FFF2-40B4-BE49-F238E27FC236}">
                    <a16:creationId xmlns:a16="http://schemas.microsoft.com/office/drawing/2014/main" id="{F12ECF6F-5A38-411B-9463-80A30706732B}"/>
                  </a:ext>
                </a:extLst>
              </p:cNvPr>
              <p:cNvSpPr/>
              <p:nvPr/>
            </p:nvSpPr>
            <p:spPr>
              <a:xfrm>
                <a:off x="676251" y="1837374"/>
                <a:ext cx="46190" cy="44082"/>
              </a:xfrm>
              <a:custGeom>
                <a:avLst/>
                <a:gdLst/>
                <a:ahLst/>
                <a:cxnLst/>
                <a:rect l="0" t="0" r="0" b="0"/>
                <a:pathLst>
                  <a:path w="46190" h="44082">
                    <a:moveTo>
                      <a:pt x="30785" y="4280"/>
                    </a:moveTo>
                    <a:cubicBezTo>
                      <a:pt x="41211" y="8509"/>
                      <a:pt x="46190" y="20383"/>
                      <a:pt x="41948" y="30810"/>
                    </a:cubicBezTo>
                    <a:cubicBezTo>
                      <a:pt x="39815" y="36043"/>
                      <a:pt x="35776" y="39903"/>
                      <a:pt x="30975" y="41910"/>
                    </a:cubicBezTo>
                    <a:cubicBezTo>
                      <a:pt x="26162" y="43929"/>
                      <a:pt x="20625" y="44082"/>
                      <a:pt x="15418" y="41973"/>
                    </a:cubicBezTo>
                    <a:cubicBezTo>
                      <a:pt x="4978" y="37706"/>
                      <a:pt x="0" y="25832"/>
                      <a:pt x="4254" y="15443"/>
                    </a:cubicBezTo>
                    <a:cubicBezTo>
                      <a:pt x="8484" y="5016"/>
                      <a:pt x="20371" y="0"/>
                      <a:pt x="30785" y="4280"/>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32" name="Shape 6066">
                <a:extLst>
                  <a:ext uri="{FF2B5EF4-FFF2-40B4-BE49-F238E27FC236}">
                    <a16:creationId xmlns:a16="http://schemas.microsoft.com/office/drawing/2014/main" id="{3F7ED09D-301D-4EBD-AD9E-9F52F1115387}"/>
                  </a:ext>
                </a:extLst>
              </p:cNvPr>
              <p:cNvSpPr/>
              <p:nvPr/>
            </p:nvSpPr>
            <p:spPr>
              <a:xfrm>
                <a:off x="796896" y="1627777"/>
                <a:ext cx="46025" cy="42373"/>
              </a:xfrm>
              <a:custGeom>
                <a:avLst/>
                <a:gdLst/>
                <a:ahLst/>
                <a:cxnLst/>
                <a:rect l="0" t="0" r="0" b="0"/>
                <a:pathLst>
                  <a:path w="46025" h="42373">
                    <a:moveTo>
                      <a:pt x="20223" y="718"/>
                    </a:moveTo>
                    <a:cubicBezTo>
                      <a:pt x="25381" y="0"/>
                      <a:pt x="30817" y="1251"/>
                      <a:pt x="35306" y="4642"/>
                    </a:cubicBezTo>
                    <a:cubicBezTo>
                      <a:pt x="44247" y="11449"/>
                      <a:pt x="46025" y="24200"/>
                      <a:pt x="39230" y="33153"/>
                    </a:cubicBezTo>
                    <a:cubicBezTo>
                      <a:pt x="36982" y="36125"/>
                      <a:pt x="34100" y="38309"/>
                      <a:pt x="30912" y="39630"/>
                    </a:cubicBezTo>
                    <a:cubicBezTo>
                      <a:pt x="24422" y="42373"/>
                      <a:pt x="16726" y="41662"/>
                      <a:pt x="10732" y="37103"/>
                    </a:cubicBezTo>
                    <a:cubicBezTo>
                      <a:pt x="1740" y="30321"/>
                      <a:pt x="0" y="17532"/>
                      <a:pt x="6807" y="8604"/>
                    </a:cubicBezTo>
                    <a:cubicBezTo>
                      <a:pt x="10185" y="4121"/>
                      <a:pt x="15065" y="1435"/>
                      <a:pt x="20223" y="718"/>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33" name="Shape 6067">
                <a:extLst>
                  <a:ext uri="{FF2B5EF4-FFF2-40B4-BE49-F238E27FC236}">
                    <a16:creationId xmlns:a16="http://schemas.microsoft.com/office/drawing/2014/main" id="{A1B0C4BE-1CCD-42D9-9EDC-77C05E741FDC}"/>
                  </a:ext>
                </a:extLst>
              </p:cNvPr>
              <p:cNvSpPr/>
              <p:nvPr/>
            </p:nvSpPr>
            <p:spPr>
              <a:xfrm>
                <a:off x="968243" y="1454423"/>
                <a:ext cx="45961" cy="43094"/>
              </a:xfrm>
              <a:custGeom>
                <a:avLst/>
                <a:gdLst/>
                <a:ahLst/>
                <a:cxnLst/>
                <a:rect l="0" t="0" r="0" b="0"/>
                <a:pathLst>
                  <a:path w="45961" h="43094">
                    <a:moveTo>
                      <a:pt x="25529" y="652"/>
                    </a:moveTo>
                    <a:cubicBezTo>
                      <a:pt x="30696" y="1305"/>
                      <a:pt x="35611" y="3921"/>
                      <a:pt x="39053" y="8347"/>
                    </a:cubicBezTo>
                    <a:cubicBezTo>
                      <a:pt x="45961" y="17250"/>
                      <a:pt x="44348" y="30013"/>
                      <a:pt x="35446" y="36935"/>
                    </a:cubicBezTo>
                    <a:cubicBezTo>
                      <a:pt x="34023" y="38052"/>
                      <a:pt x="32449" y="38929"/>
                      <a:pt x="30836" y="39614"/>
                    </a:cubicBezTo>
                    <a:cubicBezTo>
                      <a:pt x="22543" y="43094"/>
                      <a:pt x="12637" y="40757"/>
                      <a:pt x="6883" y="33328"/>
                    </a:cubicBezTo>
                    <a:cubicBezTo>
                      <a:pt x="0" y="24413"/>
                      <a:pt x="1626" y="11636"/>
                      <a:pt x="10490" y="4740"/>
                    </a:cubicBezTo>
                    <a:cubicBezTo>
                      <a:pt x="14942" y="1311"/>
                      <a:pt x="20361" y="0"/>
                      <a:pt x="25529" y="652"/>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34" name="Shape 6068">
                <a:extLst>
                  <a:ext uri="{FF2B5EF4-FFF2-40B4-BE49-F238E27FC236}">
                    <a16:creationId xmlns:a16="http://schemas.microsoft.com/office/drawing/2014/main" id="{17D46EC0-2318-43BF-996B-31738CC24C65}"/>
                  </a:ext>
                </a:extLst>
              </p:cNvPr>
              <p:cNvSpPr/>
              <p:nvPr/>
            </p:nvSpPr>
            <p:spPr>
              <a:xfrm>
                <a:off x="1178610" y="1331412"/>
                <a:ext cx="46215" cy="44069"/>
              </a:xfrm>
              <a:custGeom>
                <a:avLst/>
                <a:gdLst/>
                <a:ahLst/>
                <a:cxnLst/>
                <a:rect l="0" t="0" r="0" b="0"/>
                <a:pathLst>
                  <a:path w="46215" h="44069">
                    <a:moveTo>
                      <a:pt x="30777" y="2086"/>
                    </a:moveTo>
                    <a:cubicBezTo>
                      <a:pt x="35608" y="4051"/>
                      <a:pt x="39688" y="7861"/>
                      <a:pt x="41859" y="13043"/>
                    </a:cubicBezTo>
                    <a:cubicBezTo>
                      <a:pt x="46215" y="23406"/>
                      <a:pt x="41364" y="35331"/>
                      <a:pt x="31001" y="39726"/>
                    </a:cubicBezTo>
                    <a:cubicBezTo>
                      <a:pt x="20638" y="44069"/>
                      <a:pt x="8687" y="39230"/>
                      <a:pt x="4343" y="28854"/>
                    </a:cubicBezTo>
                    <a:cubicBezTo>
                      <a:pt x="0" y="18491"/>
                      <a:pt x="4826" y="6541"/>
                      <a:pt x="15189" y="2197"/>
                    </a:cubicBezTo>
                    <a:cubicBezTo>
                      <a:pt x="20364" y="0"/>
                      <a:pt x="25946" y="121"/>
                      <a:pt x="30777" y="2086"/>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36" name="Rectangle 235">
                <a:extLst>
                  <a:ext uri="{FF2B5EF4-FFF2-40B4-BE49-F238E27FC236}">
                    <a16:creationId xmlns:a16="http://schemas.microsoft.com/office/drawing/2014/main" id="{14B9AA96-4957-4D0D-8658-05B701617A65}"/>
                  </a:ext>
                </a:extLst>
              </p:cNvPr>
              <p:cNvSpPr/>
              <p:nvPr/>
            </p:nvSpPr>
            <p:spPr>
              <a:xfrm>
                <a:off x="2292576" y="1100004"/>
                <a:ext cx="3434430" cy="1331519"/>
              </a:xfrm>
              <a:prstGeom prst="rect">
                <a:avLst/>
              </a:prstGeom>
              <a:ln>
                <a:noFill/>
              </a:ln>
            </p:spPr>
            <p:txBody>
              <a:bodyPr vert="horz" lIns="0" tIns="0" rIns="0" bIns="0" rtlCol="0">
                <a:noAutofit/>
              </a:bodyPr>
              <a:lstStyle/>
              <a:p>
                <a:pPr>
                  <a:lnSpc>
                    <a:spcPct val="107000"/>
                  </a:lnSpc>
                  <a:spcAft>
                    <a:spcPts val="800"/>
                  </a:spcAft>
                </a:pPr>
                <a:r>
                  <a:rPr lang="en-US" sz="3500" spc="-20" dirty="0">
                    <a:solidFill>
                      <a:srgbClr val="FEFEFE"/>
                    </a:solidFill>
                    <a:latin typeface="Calibri" panose="020F0502020204030204" pitchFamily="34" charset="0"/>
                    <a:ea typeface="Calibri" panose="020F0502020204030204" pitchFamily="34" charset="0"/>
                  </a:rPr>
                  <a:t>WASH in disease outbreaks</a:t>
                </a:r>
              </a:p>
              <a:p>
                <a:pPr>
                  <a:lnSpc>
                    <a:spcPct val="107000"/>
                  </a:lnSpc>
                  <a:spcAft>
                    <a:spcPts val="800"/>
                  </a:spcAft>
                </a:pPr>
                <a:r>
                  <a:rPr lang="en-US" sz="3500" spc="-20" dirty="0">
                    <a:solidFill>
                      <a:srgbClr val="FEFEFE"/>
                    </a:solidFill>
                    <a:latin typeface="Calibri" panose="020F0502020204030204" pitchFamily="34" charset="0"/>
                    <a:ea typeface="Calibri" panose="020F0502020204030204" pitchFamily="34" charset="0"/>
                  </a:rPr>
                  <a:t>and healthcare settings</a:t>
                </a:r>
                <a:endParaRPr lang="en-US" sz="900" dirty="0">
                  <a:solidFill>
                    <a:srgbClr val="1C1C1A"/>
                  </a:solidFill>
                  <a:effectLst/>
                  <a:latin typeface="Calibri" panose="020F0502020204030204" pitchFamily="34" charset="0"/>
                  <a:ea typeface="Calibri" panose="020F0502020204030204" pitchFamily="34" charset="0"/>
                </a:endParaRPr>
              </a:p>
            </p:txBody>
          </p:sp>
          <p:sp>
            <p:nvSpPr>
              <p:cNvPr id="237" name="Rectangle 236">
                <a:extLst>
                  <a:ext uri="{FF2B5EF4-FFF2-40B4-BE49-F238E27FC236}">
                    <a16:creationId xmlns:a16="http://schemas.microsoft.com/office/drawing/2014/main" id="{EF7746D9-F107-45FD-9E9E-5C3883DF1435}"/>
                  </a:ext>
                </a:extLst>
              </p:cNvPr>
              <p:cNvSpPr/>
              <p:nvPr/>
            </p:nvSpPr>
            <p:spPr>
              <a:xfrm>
                <a:off x="2265100" y="2542212"/>
                <a:ext cx="2197494" cy="899192"/>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endParaRPr lang="en-US" sz="900" dirty="0">
                  <a:solidFill>
                    <a:srgbClr val="1C1C1A"/>
                  </a:solidFill>
                  <a:effectLst/>
                  <a:latin typeface="Calibri" panose="020F0502020204030204" pitchFamily="34" charset="0"/>
                  <a:ea typeface="Calibri" panose="020F0502020204030204" pitchFamily="34" charset="0"/>
                </a:endParaRPr>
              </a:p>
            </p:txBody>
          </p:sp>
          <p:sp>
            <p:nvSpPr>
              <p:cNvPr id="239" name="Shape 6073">
                <a:extLst>
                  <a:ext uri="{FF2B5EF4-FFF2-40B4-BE49-F238E27FC236}">
                    <a16:creationId xmlns:a16="http://schemas.microsoft.com/office/drawing/2014/main" id="{54EA453E-EF7A-4BC5-9B25-16FD0A703A14}"/>
                  </a:ext>
                </a:extLst>
              </p:cNvPr>
              <p:cNvSpPr/>
              <p:nvPr/>
            </p:nvSpPr>
            <p:spPr>
              <a:xfrm>
                <a:off x="1495011" y="1948466"/>
                <a:ext cx="84328" cy="168656"/>
              </a:xfrm>
              <a:custGeom>
                <a:avLst/>
                <a:gdLst/>
                <a:ahLst/>
                <a:cxnLst/>
                <a:rect l="0" t="0" r="0" b="0"/>
                <a:pathLst>
                  <a:path w="84328" h="168656">
                    <a:moveTo>
                      <a:pt x="84328" y="0"/>
                    </a:moveTo>
                    <a:lnTo>
                      <a:pt x="84328" y="0"/>
                    </a:lnTo>
                    <a:lnTo>
                      <a:pt x="84328" y="11773"/>
                    </a:lnTo>
                    <a:lnTo>
                      <a:pt x="84328" y="11773"/>
                    </a:lnTo>
                    <a:cubicBezTo>
                      <a:pt x="64275" y="11773"/>
                      <a:pt x="46165" y="19888"/>
                      <a:pt x="33020" y="33020"/>
                    </a:cubicBezTo>
                    <a:cubicBezTo>
                      <a:pt x="19876" y="46164"/>
                      <a:pt x="11773" y="64275"/>
                      <a:pt x="11773" y="84328"/>
                    </a:cubicBezTo>
                    <a:cubicBezTo>
                      <a:pt x="11773" y="104381"/>
                      <a:pt x="19876" y="122479"/>
                      <a:pt x="33020" y="135636"/>
                    </a:cubicBezTo>
                    <a:cubicBezTo>
                      <a:pt x="46165" y="148768"/>
                      <a:pt x="64275" y="156883"/>
                      <a:pt x="84328" y="156883"/>
                    </a:cubicBezTo>
                    <a:lnTo>
                      <a:pt x="84328" y="156883"/>
                    </a:lnTo>
                    <a:lnTo>
                      <a:pt x="84328" y="168656"/>
                    </a:lnTo>
                    <a:lnTo>
                      <a:pt x="84328" y="168656"/>
                    </a:lnTo>
                    <a:cubicBezTo>
                      <a:pt x="37744" y="168643"/>
                      <a:pt x="0" y="130899"/>
                      <a:pt x="0" y="84328"/>
                    </a:cubicBezTo>
                    <a:cubicBezTo>
                      <a:pt x="0" y="37757"/>
                      <a:pt x="37744" y="13"/>
                      <a:pt x="84328" y="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0" name="Shape 6074">
                <a:extLst>
                  <a:ext uri="{FF2B5EF4-FFF2-40B4-BE49-F238E27FC236}">
                    <a16:creationId xmlns:a16="http://schemas.microsoft.com/office/drawing/2014/main" id="{ACF70EC0-024F-4A4B-9B2B-8EB8911CB997}"/>
                  </a:ext>
                </a:extLst>
              </p:cNvPr>
              <p:cNvSpPr/>
              <p:nvPr/>
            </p:nvSpPr>
            <p:spPr>
              <a:xfrm>
                <a:off x="1579339" y="1948466"/>
                <a:ext cx="84315" cy="168656"/>
              </a:xfrm>
              <a:custGeom>
                <a:avLst/>
                <a:gdLst/>
                <a:ahLst/>
                <a:cxnLst/>
                <a:rect l="0" t="0" r="0" b="0"/>
                <a:pathLst>
                  <a:path w="84315" h="168656">
                    <a:moveTo>
                      <a:pt x="0" y="0"/>
                    </a:moveTo>
                    <a:lnTo>
                      <a:pt x="32821" y="6633"/>
                    </a:lnTo>
                    <a:cubicBezTo>
                      <a:pt x="63084" y="19436"/>
                      <a:pt x="84315" y="49400"/>
                      <a:pt x="84315" y="84328"/>
                    </a:cubicBezTo>
                    <a:cubicBezTo>
                      <a:pt x="84315" y="119256"/>
                      <a:pt x="63084" y="149220"/>
                      <a:pt x="32821" y="162023"/>
                    </a:cubicBezTo>
                    <a:lnTo>
                      <a:pt x="0" y="168656"/>
                    </a:lnTo>
                    <a:lnTo>
                      <a:pt x="0" y="156883"/>
                    </a:lnTo>
                    <a:lnTo>
                      <a:pt x="28240" y="151184"/>
                    </a:lnTo>
                    <a:cubicBezTo>
                      <a:pt x="36916" y="147514"/>
                      <a:pt x="44729" y="142202"/>
                      <a:pt x="51308" y="135636"/>
                    </a:cubicBezTo>
                    <a:cubicBezTo>
                      <a:pt x="64440" y="122479"/>
                      <a:pt x="72542" y="104381"/>
                      <a:pt x="72555" y="84328"/>
                    </a:cubicBezTo>
                    <a:cubicBezTo>
                      <a:pt x="72542" y="64275"/>
                      <a:pt x="64440" y="46177"/>
                      <a:pt x="51308" y="33020"/>
                    </a:cubicBezTo>
                    <a:cubicBezTo>
                      <a:pt x="44729" y="26454"/>
                      <a:pt x="36916" y="21142"/>
                      <a:pt x="28240" y="17472"/>
                    </a:cubicBezTo>
                    <a:lnTo>
                      <a:pt x="0" y="11773"/>
                    </a:lnTo>
                    <a:lnTo>
                      <a:pt x="0"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1" name="Shape 6075">
                <a:extLst>
                  <a:ext uri="{FF2B5EF4-FFF2-40B4-BE49-F238E27FC236}">
                    <a16:creationId xmlns:a16="http://schemas.microsoft.com/office/drawing/2014/main" id="{1C889CF9-608D-4A1B-9A51-3D1A5EFF2338}"/>
                  </a:ext>
                </a:extLst>
              </p:cNvPr>
              <p:cNvSpPr/>
              <p:nvPr/>
            </p:nvSpPr>
            <p:spPr>
              <a:xfrm>
                <a:off x="1613465" y="1991287"/>
                <a:ext cx="84322" cy="168653"/>
              </a:xfrm>
              <a:custGeom>
                <a:avLst/>
                <a:gdLst/>
                <a:ahLst/>
                <a:cxnLst/>
                <a:rect l="0" t="0" r="0" b="0"/>
                <a:pathLst>
                  <a:path w="84322" h="168653">
                    <a:moveTo>
                      <a:pt x="84322" y="0"/>
                    </a:moveTo>
                    <a:lnTo>
                      <a:pt x="84322" y="11773"/>
                    </a:lnTo>
                    <a:lnTo>
                      <a:pt x="56083" y="17471"/>
                    </a:lnTo>
                    <a:cubicBezTo>
                      <a:pt x="47406" y="21141"/>
                      <a:pt x="39592" y="26453"/>
                      <a:pt x="33020" y="33019"/>
                    </a:cubicBezTo>
                    <a:cubicBezTo>
                      <a:pt x="19875" y="46176"/>
                      <a:pt x="11773" y="64273"/>
                      <a:pt x="11760" y="84327"/>
                    </a:cubicBezTo>
                    <a:cubicBezTo>
                      <a:pt x="11773" y="104380"/>
                      <a:pt x="19875" y="122477"/>
                      <a:pt x="33020" y="135635"/>
                    </a:cubicBezTo>
                    <a:cubicBezTo>
                      <a:pt x="39592" y="142201"/>
                      <a:pt x="47406" y="147512"/>
                      <a:pt x="56083" y="151183"/>
                    </a:cubicBezTo>
                    <a:lnTo>
                      <a:pt x="84322" y="156880"/>
                    </a:lnTo>
                    <a:lnTo>
                      <a:pt x="84322" y="168653"/>
                    </a:lnTo>
                    <a:lnTo>
                      <a:pt x="51499" y="162022"/>
                    </a:lnTo>
                    <a:cubicBezTo>
                      <a:pt x="21231" y="149218"/>
                      <a:pt x="0" y="119255"/>
                      <a:pt x="0" y="84327"/>
                    </a:cubicBezTo>
                    <a:cubicBezTo>
                      <a:pt x="0" y="49398"/>
                      <a:pt x="21231" y="19435"/>
                      <a:pt x="51499" y="6631"/>
                    </a:cubicBezTo>
                    <a:lnTo>
                      <a:pt x="84322"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2" name="Shape 6076">
                <a:extLst>
                  <a:ext uri="{FF2B5EF4-FFF2-40B4-BE49-F238E27FC236}">
                    <a16:creationId xmlns:a16="http://schemas.microsoft.com/office/drawing/2014/main" id="{D7323EB7-0F7D-45E5-A0C6-7D693998167D}"/>
                  </a:ext>
                </a:extLst>
              </p:cNvPr>
              <p:cNvSpPr/>
              <p:nvPr/>
            </p:nvSpPr>
            <p:spPr>
              <a:xfrm>
                <a:off x="1697787" y="1991285"/>
                <a:ext cx="84322" cy="168656"/>
              </a:xfrm>
              <a:custGeom>
                <a:avLst/>
                <a:gdLst/>
                <a:ahLst/>
                <a:cxnLst/>
                <a:rect l="0" t="0" r="0" b="0"/>
                <a:pathLst>
                  <a:path w="84322" h="168656">
                    <a:moveTo>
                      <a:pt x="6" y="0"/>
                    </a:moveTo>
                    <a:cubicBezTo>
                      <a:pt x="46565" y="13"/>
                      <a:pt x="84322" y="37757"/>
                      <a:pt x="84322" y="84328"/>
                    </a:cubicBezTo>
                    <a:cubicBezTo>
                      <a:pt x="84322" y="130899"/>
                      <a:pt x="46565" y="168643"/>
                      <a:pt x="6" y="168656"/>
                    </a:cubicBezTo>
                    <a:lnTo>
                      <a:pt x="0" y="168655"/>
                    </a:lnTo>
                    <a:lnTo>
                      <a:pt x="0" y="156882"/>
                    </a:lnTo>
                    <a:lnTo>
                      <a:pt x="6" y="156883"/>
                    </a:lnTo>
                    <a:cubicBezTo>
                      <a:pt x="20060" y="156883"/>
                      <a:pt x="38157" y="148768"/>
                      <a:pt x="51302" y="135636"/>
                    </a:cubicBezTo>
                    <a:cubicBezTo>
                      <a:pt x="64446" y="122479"/>
                      <a:pt x="72549" y="104381"/>
                      <a:pt x="72561" y="84328"/>
                    </a:cubicBezTo>
                    <a:cubicBezTo>
                      <a:pt x="72549" y="64275"/>
                      <a:pt x="64446" y="46177"/>
                      <a:pt x="51302" y="33020"/>
                    </a:cubicBezTo>
                    <a:cubicBezTo>
                      <a:pt x="38157" y="19888"/>
                      <a:pt x="20060" y="11773"/>
                      <a:pt x="6" y="11773"/>
                    </a:cubicBezTo>
                    <a:lnTo>
                      <a:pt x="0" y="11774"/>
                    </a:lnTo>
                    <a:lnTo>
                      <a:pt x="0" y="1"/>
                    </a:lnTo>
                    <a:lnTo>
                      <a:pt x="6"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3" name="Shape 6077">
                <a:extLst>
                  <a:ext uri="{FF2B5EF4-FFF2-40B4-BE49-F238E27FC236}">
                    <a16:creationId xmlns:a16="http://schemas.microsoft.com/office/drawing/2014/main" id="{F2457094-A452-420C-8E48-9E326D69AB60}"/>
                  </a:ext>
                </a:extLst>
              </p:cNvPr>
              <p:cNvSpPr/>
              <p:nvPr/>
            </p:nvSpPr>
            <p:spPr>
              <a:xfrm>
                <a:off x="1675958" y="2100109"/>
                <a:ext cx="84328" cy="168656"/>
              </a:xfrm>
              <a:custGeom>
                <a:avLst/>
                <a:gdLst/>
                <a:ahLst/>
                <a:cxnLst/>
                <a:rect l="0" t="0" r="0" b="0"/>
                <a:pathLst>
                  <a:path w="84328" h="168656">
                    <a:moveTo>
                      <a:pt x="84328" y="0"/>
                    </a:moveTo>
                    <a:lnTo>
                      <a:pt x="84328" y="11773"/>
                    </a:lnTo>
                    <a:cubicBezTo>
                      <a:pt x="64275" y="11773"/>
                      <a:pt x="46164" y="19888"/>
                      <a:pt x="33020" y="33020"/>
                    </a:cubicBezTo>
                    <a:cubicBezTo>
                      <a:pt x="19875" y="46164"/>
                      <a:pt x="11773" y="64275"/>
                      <a:pt x="11773" y="84328"/>
                    </a:cubicBezTo>
                    <a:cubicBezTo>
                      <a:pt x="11773" y="104381"/>
                      <a:pt x="19875" y="122479"/>
                      <a:pt x="33020" y="135636"/>
                    </a:cubicBezTo>
                    <a:cubicBezTo>
                      <a:pt x="46164" y="148768"/>
                      <a:pt x="64275" y="156883"/>
                      <a:pt x="84328" y="156883"/>
                    </a:cubicBezTo>
                    <a:lnTo>
                      <a:pt x="84328" y="168656"/>
                    </a:lnTo>
                    <a:cubicBezTo>
                      <a:pt x="37744" y="168643"/>
                      <a:pt x="0" y="130899"/>
                      <a:pt x="0" y="84328"/>
                    </a:cubicBezTo>
                    <a:cubicBezTo>
                      <a:pt x="0" y="37757"/>
                      <a:pt x="37744" y="13"/>
                      <a:pt x="84328" y="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4" name="Shape 6078">
                <a:extLst>
                  <a:ext uri="{FF2B5EF4-FFF2-40B4-BE49-F238E27FC236}">
                    <a16:creationId xmlns:a16="http://schemas.microsoft.com/office/drawing/2014/main" id="{330758E0-F30D-41DF-913F-4F6F89850F6C}"/>
                  </a:ext>
                </a:extLst>
              </p:cNvPr>
              <p:cNvSpPr/>
              <p:nvPr/>
            </p:nvSpPr>
            <p:spPr>
              <a:xfrm>
                <a:off x="1760286" y="2100109"/>
                <a:ext cx="84315" cy="168656"/>
              </a:xfrm>
              <a:custGeom>
                <a:avLst/>
                <a:gdLst/>
                <a:ahLst/>
                <a:cxnLst/>
                <a:rect l="0" t="0" r="0" b="0"/>
                <a:pathLst>
                  <a:path w="84315" h="168656">
                    <a:moveTo>
                      <a:pt x="0" y="0"/>
                    </a:moveTo>
                    <a:cubicBezTo>
                      <a:pt x="46571" y="13"/>
                      <a:pt x="84315" y="37757"/>
                      <a:pt x="84315" y="84328"/>
                    </a:cubicBezTo>
                    <a:cubicBezTo>
                      <a:pt x="84315" y="130899"/>
                      <a:pt x="46571" y="168643"/>
                      <a:pt x="0" y="168656"/>
                    </a:cubicBezTo>
                    <a:lnTo>
                      <a:pt x="0" y="156883"/>
                    </a:lnTo>
                    <a:cubicBezTo>
                      <a:pt x="20053" y="156883"/>
                      <a:pt x="38151" y="148768"/>
                      <a:pt x="51295" y="135636"/>
                    </a:cubicBezTo>
                    <a:cubicBezTo>
                      <a:pt x="64440" y="122479"/>
                      <a:pt x="72542" y="104381"/>
                      <a:pt x="72555" y="84328"/>
                    </a:cubicBezTo>
                    <a:cubicBezTo>
                      <a:pt x="72542" y="64275"/>
                      <a:pt x="64440" y="46164"/>
                      <a:pt x="51308" y="33020"/>
                    </a:cubicBezTo>
                    <a:cubicBezTo>
                      <a:pt x="38151" y="19888"/>
                      <a:pt x="20053" y="11773"/>
                      <a:pt x="0" y="11773"/>
                    </a:cubicBezTo>
                    <a:lnTo>
                      <a:pt x="0"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5" name="Shape 6079">
                <a:extLst>
                  <a:ext uri="{FF2B5EF4-FFF2-40B4-BE49-F238E27FC236}">
                    <a16:creationId xmlns:a16="http://schemas.microsoft.com/office/drawing/2014/main" id="{574B2591-D5BE-4D59-871A-3F97759442BD}"/>
                  </a:ext>
                </a:extLst>
              </p:cNvPr>
              <p:cNvSpPr/>
              <p:nvPr/>
            </p:nvSpPr>
            <p:spPr>
              <a:xfrm>
                <a:off x="1653945" y="2222676"/>
                <a:ext cx="84322" cy="168653"/>
              </a:xfrm>
              <a:custGeom>
                <a:avLst/>
                <a:gdLst/>
                <a:ahLst/>
                <a:cxnLst/>
                <a:rect l="0" t="0" r="0" b="0"/>
                <a:pathLst>
                  <a:path w="84322" h="168653">
                    <a:moveTo>
                      <a:pt x="84322" y="0"/>
                    </a:moveTo>
                    <a:lnTo>
                      <a:pt x="84322" y="11773"/>
                    </a:lnTo>
                    <a:lnTo>
                      <a:pt x="56083" y="17471"/>
                    </a:lnTo>
                    <a:cubicBezTo>
                      <a:pt x="47406" y="21141"/>
                      <a:pt x="39592" y="26453"/>
                      <a:pt x="33020" y="33019"/>
                    </a:cubicBezTo>
                    <a:cubicBezTo>
                      <a:pt x="19875" y="46163"/>
                      <a:pt x="11773" y="64273"/>
                      <a:pt x="11760" y="84327"/>
                    </a:cubicBezTo>
                    <a:cubicBezTo>
                      <a:pt x="11773" y="104380"/>
                      <a:pt x="19875" y="122477"/>
                      <a:pt x="33020" y="135635"/>
                    </a:cubicBezTo>
                    <a:cubicBezTo>
                      <a:pt x="39592" y="142201"/>
                      <a:pt x="47406" y="147512"/>
                      <a:pt x="56083" y="151183"/>
                    </a:cubicBezTo>
                    <a:lnTo>
                      <a:pt x="84322" y="156880"/>
                    </a:lnTo>
                    <a:lnTo>
                      <a:pt x="84322" y="168653"/>
                    </a:lnTo>
                    <a:lnTo>
                      <a:pt x="51499" y="162022"/>
                    </a:lnTo>
                    <a:cubicBezTo>
                      <a:pt x="21231" y="149218"/>
                      <a:pt x="0" y="119255"/>
                      <a:pt x="0" y="84327"/>
                    </a:cubicBezTo>
                    <a:cubicBezTo>
                      <a:pt x="0" y="49398"/>
                      <a:pt x="21231" y="19435"/>
                      <a:pt x="51499" y="6631"/>
                    </a:cubicBezTo>
                    <a:lnTo>
                      <a:pt x="84322"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6" name="Shape 6080">
                <a:extLst>
                  <a:ext uri="{FF2B5EF4-FFF2-40B4-BE49-F238E27FC236}">
                    <a16:creationId xmlns:a16="http://schemas.microsoft.com/office/drawing/2014/main" id="{A0227E1B-87BB-4326-8689-5F57118CEAE2}"/>
                  </a:ext>
                </a:extLst>
              </p:cNvPr>
              <p:cNvSpPr/>
              <p:nvPr/>
            </p:nvSpPr>
            <p:spPr>
              <a:xfrm>
                <a:off x="1738267" y="2222674"/>
                <a:ext cx="84322" cy="168656"/>
              </a:xfrm>
              <a:custGeom>
                <a:avLst/>
                <a:gdLst/>
                <a:ahLst/>
                <a:cxnLst/>
                <a:rect l="0" t="0" r="0" b="0"/>
                <a:pathLst>
                  <a:path w="84322" h="168656">
                    <a:moveTo>
                      <a:pt x="6" y="0"/>
                    </a:moveTo>
                    <a:cubicBezTo>
                      <a:pt x="46577" y="13"/>
                      <a:pt x="84322" y="37757"/>
                      <a:pt x="84322" y="84328"/>
                    </a:cubicBezTo>
                    <a:cubicBezTo>
                      <a:pt x="84322" y="130899"/>
                      <a:pt x="46577" y="168643"/>
                      <a:pt x="6" y="168656"/>
                    </a:cubicBezTo>
                    <a:lnTo>
                      <a:pt x="0" y="168655"/>
                    </a:lnTo>
                    <a:lnTo>
                      <a:pt x="0" y="156882"/>
                    </a:lnTo>
                    <a:lnTo>
                      <a:pt x="6" y="156883"/>
                    </a:lnTo>
                    <a:cubicBezTo>
                      <a:pt x="20060" y="156883"/>
                      <a:pt x="38157" y="148768"/>
                      <a:pt x="51302" y="135636"/>
                    </a:cubicBezTo>
                    <a:cubicBezTo>
                      <a:pt x="64446" y="122479"/>
                      <a:pt x="72549" y="104381"/>
                      <a:pt x="72561" y="84328"/>
                    </a:cubicBezTo>
                    <a:cubicBezTo>
                      <a:pt x="72549" y="64275"/>
                      <a:pt x="64446" y="46164"/>
                      <a:pt x="51302" y="33020"/>
                    </a:cubicBezTo>
                    <a:cubicBezTo>
                      <a:pt x="38157" y="19888"/>
                      <a:pt x="20060" y="11773"/>
                      <a:pt x="6" y="11773"/>
                    </a:cubicBezTo>
                    <a:lnTo>
                      <a:pt x="0" y="11774"/>
                    </a:lnTo>
                    <a:lnTo>
                      <a:pt x="0" y="1"/>
                    </a:lnTo>
                    <a:lnTo>
                      <a:pt x="6"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7" name="Shape 6081">
                <a:extLst>
                  <a:ext uri="{FF2B5EF4-FFF2-40B4-BE49-F238E27FC236}">
                    <a16:creationId xmlns:a16="http://schemas.microsoft.com/office/drawing/2014/main" id="{8CA928E9-2007-41E8-9999-1AFE6D561838}"/>
                  </a:ext>
                </a:extLst>
              </p:cNvPr>
              <p:cNvSpPr/>
              <p:nvPr/>
            </p:nvSpPr>
            <p:spPr>
              <a:xfrm>
                <a:off x="1557511" y="2303904"/>
                <a:ext cx="84322" cy="168653"/>
              </a:xfrm>
              <a:custGeom>
                <a:avLst/>
                <a:gdLst/>
                <a:ahLst/>
                <a:cxnLst/>
                <a:rect l="0" t="0" r="0" b="0"/>
                <a:pathLst>
                  <a:path w="84322" h="168653">
                    <a:moveTo>
                      <a:pt x="84322" y="0"/>
                    </a:moveTo>
                    <a:lnTo>
                      <a:pt x="84322" y="11773"/>
                    </a:lnTo>
                    <a:lnTo>
                      <a:pt x="56083" y="17471"/>
                    </a:lnTo>
                    <a:cubicBezTo>
                      <a:pt x="47406" y="21141"/>
                      <a:pt x="39592" y="26453"/>
                      <a:pt x="33020" y="33019"/>
                    </a:cubicBezTo>
                    <a:cubicBezTo>
                      <a:pt x="19876" y="46163"/>
                      <a:pt x="11773" y="64273"/>
                      <a:pt x="11760" y="84327"/>
                    </a:cubicBezTo>
                    <a:cubicBezTo>
                      <a:pt x="11773" y="104380"/>
                      <a:pt x="19876" y="122477"/>
                      <a:pt x="33020" y="135635"/>
                    </a:cubicBezTo>
                    <a:cubicBezTo>
                      <a:pt x="39592" y="142201"/>
                      <a:pt x="47406" y="147512"/>
                      <a:pt x="56083" y="151183"/>
                    </a:cubicBezTo>
                    <a:lnTo>
                      <a:pt x="84322" y="156880"/>
                    </a:lnTo>
                    <a:lnTo>
                      <a:pt x="84322" y="168653"/>
                    </a:lnTo>
                    <a:lnTo>
                      <a:pt x="51499" y="162022"/>
                    </a:lnTo>
                    <a:cubicBezTo>
                      <a:pt x="21231" y="149218"/>
                      <a:pt x="0" y="119255"/>
                      <a:pt x="0" y="84327"/>
                    </a:cubicBezTo>
                    <a:cubicBezTo>
                      <a:pt x="0" y="49398"/>
                      <a:pt x="21231" y="19435"/>
                      <a:pt x="51499" y="6631"/>
                    </a:cubicBezTo>
                    <a:lnTo>
                      <a:pt x="84322"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8" name="Shape 6082">
                <a:extLst>
                  <a:ext uri="{FF2B5EF4-FFF2-40B4-BE49-F238E27FC236}">
                    <a16:creationId xmlns:a16="http://schemas.microsoft.com/office/drawing/2014/main" id="{82F43010-F085-41AC-9299-7CC90004B8AD}"/>
                  </a:ext>
                </a:extLst>
              </p:cNvPr>
              <p:cNvSpPr/>
              <p:nvPr/>
            </p:nvSpPr>
            <p:spPr>
              <a:xfrm>
                <a:off x="1641833" y="2303902"/>
                <a:ext cx="84322" cy="168656"/>
              </a:xfrm>
              <a:custGeom>
                <a:avLst/>
                <a:gdLst/>
                <a:ahLst/>
                <a:cxnLst/>
                <a:rect l="0" t="0" r="0" b="0"/>
                <a:pathLst>
                  <a:path w="84322" h="168656">
                    <a:moveTo>
                      <a:pt x="6" y="0"/>
                    </a:moveTo>
                    <a:cubicBezTo>
                      <a:pt x="46565" y="13"/>
                      <a:pt x="84322" y="37757"/>
                      <a:pt x="84322" y="84328"/>
                    </a:cubicBezTo>
                    <a:cubicBezTo>
                      <a:pt x="84322" y="130899"/>
                      <a:pt x="46565" y="168643"/>
                      <a:pt x="6" y="168656"/>
                    </a:cubicBezTo>
                    <a:lnTo>
                      <a:pt x="0" y="168655"/>
                    </a:lnTo>
                    <a:lnTo>
                      <a:pt x="0" y="156882"/>
                    </a:lnTo>
                    <a:lnTo>
                      <a:pt x="6" y="156883"/>
                    </a:lnTo>
                    <a:cubicBezTo>
                      <a:pt x="20060" y="156883"/>
                      <a:pt x="38157" y="148768"/>
                      <a:pt x="51302" y="135636"/>
                    </a:cubicBezTo>
                    <a:cubicBezTo>
                      <a:pt x="64446" y="122479"/>
                      <a:pt x="72549" y="104381"/>
                      <a:pt x="72561" y="84328"/>
                    </a:cubicBezTo>
                    <a:cubicBezTo>
                      <a:pt x="72549" y="64275"/>
                      <a:pt x="64446" y="46177"/>
                      <a:pt x="51302" y="33020"/>
                    </a:cubicBezTo>
                    <a:cubicBezTo>
                      <a:pt x="38157" y="19888"/>
                      <a:pt x="20060" y="11773"/>
                      <a:pt x="6" y="11773"/>
                    </a:cubicBezTo>
                    <a:lnTo>
                      <a:pt x="0" y="11774"/>
                    </a:lnTo>
                    <a:lnTo>
                      <a:pt x="0" y="1"/>
                    </a:lnTo>
                    <a:lnTo>
                      <a:pt x="6"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9" name="Shape 6083">
                <a:extLst>
                  <a:ext uri="{FF2B5EF4-FFF2-40B4-BE49-F238E27FC236}">
                    <a16:creationId xmlns:a16="http://schemas.microsoft.com/office/drawing/2014/main" id="{9B241569-2FF3-4E39-99B5-E1D92ABE3615}"/>
                  </a:ext>
                </a:extLst>
              </p:cNvPr>
              <p:cNvSpPr/>
              <p:nvPr/>
            </p:nvSpPr>
            <p:spPr>
              <a:xfrm>
                <a:off x="1432513" y="2303902"/>
                <a:ext cx="84328" cy="168656"/>
              </a:xfrm>
              <a:custGeom>
                <a:avLst/>
                <a:gdLst/>
                <a:ahLst/>
                <a:cxnLst/>
                <a:rect l="0" t="0" r="0" b="0"/>
                <a:pathLst>
                  <a:path w="84328" h="168656">
                    <a:moveTo>
                      <a:pt x="84328" y="0"/>
                    </a:moveTo>
                    <a:lnTo>
                      <a:pt x="84328" y="11773"/>
                    </a:lnTo>
                    <a:cubicBezTo>
                      <a:pt x="64275" y="11773"/>
                      <a:pt x="46165" y="19888"/>
                      <a:pt x="33020" y="33020"/>
                    </a:cubicBezTo>
                    <a:cubicBezTo>
                      <a:pt x="19876" y="46177"/>
                      <a:pt x="11773" y="64275"/>
                      <a:pt x="11773" y="84328"/>
                    </a:cubicBezTo>
                    <a:cubicBezTo>
                      <a:pt x="11773" y="104381"/>
                      <a:pt x="19876" y="122479"/>
                      <a:pt x="33020" y="135636"/>
                    </a:cubicBezTo>
                    <a:cubicBezTo>
                      <a:pt x="46165" y="148768"/>
                      <a:pt x="64275" y="156883"/>
                      <a:pt x="84328" y="156883"/>
                    </a:cubicBezTo>
                    <a:lnTo>
                      <a:pt x="84328" y="168656"/>
                    </a:lnTo>
                    <a:cubicBezTo>
                      <a:pt x="37757" y="168643"/>
                      <a:pt x="0" y="130899"/>
                      <a:pt x="0" y="84328"/>
                    </a:cubicBezTo>
                    <a:cubicBezTo>
                      <a:pt x="0" y="37757"/>
                      <a:pt x="37757" y="13"/>
                      <a:pt x="84328" y="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0" name="Shape 6084">
                <a:extLst>
                  <a:ext uri="{FF2B5EF4-FFF2-40B4-BE49-F238E27FC236}">
                    <a16:creationId xmlns:a16="http://schemas.microsoft.com/office/drawing/2014/main" id="{8D125934-4561-49D1-A8F8-0097D95956DD}"/>
                  </a:ext>
                </a:extLst>
              </p:cNvPr>
              <p:cNvSpPr/>
              <p:nvPr/>
            </p:nvSpPr>
            <p:spPr>
              <a:xfrm>
                <a:off x="1516841" y="2303902"/>
                <a:ext cx="84315" cy="168656"/>
              </a:xfrm>
              <a:custGeom>
                <a:avLst/>
                <a:gdLst/>
                <a:ahLst/>
                <a:cxnLst/>
                <a:rect l="0" t="0" r="0" b="0"/>
                <a:pathLst>
                  <a:path w="84315" h="168656">
                    <a:moveTo>
                      <a:pt x="0" y="0"/>
                    </a:moveTo>
                    <a:cubicBezTo>
                      <a:pt x="46571" y="13"/>
                      <a:pt x="84315" y="37757"/>
                      <a:pt x="84315" y="84328"/>
                    </a:cubicBezTo>
                    <a:cubicBezTo>
                      <a:pt x="84315" y="130899"/>
                      <a:pt x="46571" y="168643"/>
                      <a:pt x="0" y="168656"/>
                    </a:cubicBezTo>
                    <a:lnTo>
                      <a:pt x="0" y="156883"/>
                    </a:lnTo>
                    <a:cubicBezTo>
                      <a:pt x="20053" y="156883"/>
                      <a:pt x="38151" y="148768"/>
                      <a:pt x="51295" y="135636"/>
                    </a:cubicBezTo>
                    <a:cubicBezTo>
                      <a:pt x="64440" y="122479"/>
                      <a:pt x="72542" y="104381"/>
                      <a:pt x="72555" y="84328"/>
                    </a:cubicBezTo>
                    <a:cubicBezTo>
                      <a:pt x="72542" y="64275"/>
                      <a:pt x="64440" y="46164"/>
                      <a:pt x="51308" y="33020"/>
                    </a:cubicBezTo>
                    <a:cubicBezTo>
                      <a:pt x="38151" y="19888"/>
                      <a:pt x="20053" y="11773"/>
                      <a:pt x="0" y="11773"/>
                    </a:cubicBezTo>
                    <a:lnTo>
                      <a:pt x="0"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1" name="Shape 6085">
                <a:extLst>
                  <a:ext uri="{FF2B5EF4-FFF2-40B4-BE49-F238E27FC236}">
                    <a16:creationId xmlns:a16="http://schemas.microsoft.com/office/drawing/2014/main" id="{74887021-AC93-4992-B2F6-D39A9DEE825D}"/>
                  </a:ext>
                </a:extLst>
              </p:cNvPr>
              <p:cNvSpPr/>
              <p:nvPr/>
            </p:nvSpPr>
            <p:spPr>
              <a:xfrm>
                <a:off x="1336156" y="2222674"/>
                <a:ext cx="84328" cy="168656"/>
              </a:xfrm>
              <a:custGeom>
                <a:avLst/>
                <a:gdLst/>
                <a:ahLst/>
                <a:cxnLst/>
                <a:rect l="0" t="0" r="0" b="0"/>
                <a:pathLst>
                  <a:path w="84328" h="168656">
                    <a:moveTo>
                      <a:pt x="84328" y="0"/>
                    </a:moveTo>
                    <a:lnTo>
                      <a:pt x="84328" y="0"/>
                    </a:lnTo>
                    <a:lnTo>
                      <a:pt x="84328" y="11773"/>
                    </a:lnTo>
                    <a:lnTo>
                      <a:pt x="84328" y="11773"/>
                    </a:lnTo>
                    <a:cubicBezTo>
                      <a:pt x="64275" y="11773"/>
                      <a:pt x="46165" y="19888"/>
                      <a:pt x="33020" y="33020"/>
                    </a:cubicBezTo>
                    <a:cubicBezTo>
                      <a:pt x="19876" y="46164"/>
                      <a:pt x="11773" y="64275"/>
                      <a:pt x="11773" y="84328"/>
                    </a:cubicBezTo>
                    <a:cubicBezTo>
                      <a:pt x="11773" y="104381"/>
                      <a:pt x="19876" y="122479"/>
                      <a:pt x="33020" y="135636"/>
                    </a:cubicBezTo>
                    <a:cubicBezTo>
                      <a:pt x="46165" y="148768"/>
                      <a:pt x="64275" y="156883"/>
                      <a:pt x="84328" y="156883"/>
                    </a:cubicBezTo>
                    <a:lnTo>
                      <a:pt x="84328" y="156883"/>
                    </a:lnTo>
                    <a:lnTo>
                      <a:pt x="84328" y="168656"/>
                    </a:lnTo>
                    <a:lnTo>
                      <a:pt x="84328" y="168656"/>
                    </a:lnTo>
                    <a:cubicBezTo>
                      <a:pt x="37744" y="168643"/>
                      <a:pt x="0" y="130899"/>
                      <a:pt x="0" y="84328"/>
                    </a:cubicBezTo>
                    <a:cubicBezTo>
                      <a:pt x="0" y="37757"/>
                      <a:pt x="37744" y="13"/>
                      <a:pt x="84328" y="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2" name="Shape 6086">
                <a:extLst>
                  <a:ext uri="{FF2B5EF4-FFF2-40B4-BE49-F238E27FC236}">
                    <a16:creationId xmlns:a16="http://schemas.microsoft.com/office/drawing/2014/main" id="{16411860-7FF6-4714-90CF-16CE85BE0E62}"/>
                  </a:ext>
                </a:extLst>
              </p:cNvPr>
              <p:cNvSpPr/>
              <p:nvPr/>
            </p:nvSpPr>
            <p:spPr>
              <a:xfrm>
                <a:off x="1420484" y="2222674"/>
                <a:ext cx="84315" cy="168656"/>
              </a:xfrm>
              <a:custGeom>
                <a:avLst/>
                <a:gdLst/>
                <a:ahLst/>
                <a:cxnLst/>
                <a:rect l="0" t="0" r="0" b="0"/>
                <a:pathLst>
                  <a:path w="84315" h="168656">
                    <a:moveTo>
                      <a:pt x="0" y="0"/>
                    </a:moveTo>
                    <a:lnTo>
                      <a:pt x="32821" y="6633"/>
                    </a:lnTo>
                    <a:cubicBezTo>
                      <a:pt x="63084" y="19436"/>
                      <a:pt x="84315" y="49400"/>
                      <a:pt x="84315" y="84328"/>
                    </a:cubicBezTo>
                    <a:cubicBezTo>
                      <a:pt x="84315" y="119256"/>
                      <a:pt x="63084" y="149220"/>
                      <a:pt x="32821" y="162023"/>
                    </a:cubicBezTo>
                    <a:lnTo>
                      <a:pt x="0" y="168656"/>
                    </a:lnTo>
                    <a:lnTo>
                      <a:pt x="0" y="156883"/>
                    </a:lnTo>
                    <a:lnTo>
                      <a:pt x="28240" y="151184"/>
                    </a:lnTo>
                    <a:cubicBezTo>
                      <a:pt x="36916" y="147514"/>
                      <a:pt x="44729" y="142202"/>
                      <a:pt x="51308" y="135636"/>
                    </a:cubicBezTo>
                    <a:cubicBezTo>
                      <a:pt x="64440" y="122479"/>
                      <a:pt x="72555" y="104381"/>
                      <a:pt x="72555" y="84328"/>
                    </a:cubicBezTo>
                    <a:cubicBezTo>
                      <a:pt x="72555" y="64275"/>
                      <a:pt x="64440" y="46164"/>
                      <a:pt x="51308" y="33020"/>
                    </a:cubicBezTo>
                    <a:cubicBezTo>
                      <a:pt x="44729" y="26454"/>
                      <a:pt x="36916" y="21142"/>
                      <a:pt x="28240" y="17472"/>
                    </a:cubicBezTo>
                    <a:lnTo>
                      <a:pt x="0" y="11773"/>
                    </a:lnTo>
                    <a:lnTo>
                      <a:pt x="0"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3" name="Shape 6087">
                <a:extLst>
                  <a:ext uri="{FF2B5EF4-FFF2-40B4-BE49-F238E27FC236}">
                    <a16:creationId xmlns:a16="http://schemas.microsoft.com/office/drawing/2014/main" id="{55CC64AB-68AD-4F0E-B529-1C8045EF82F4}"/>
                  </a:ext>
                </a:extLst>
              </p:cNvPr>
              <p:cNvSpPr/>
              <p:nvPr/>
            </p:nvSpPr>
            <p:spPr>
              <a:xfrm>
                <a:off x="1314629" y="2100111"/>
                <a:ext cx="84322" cy="168653"/>
              </a:xfrm>
              <a:custGeom>
                <a:avLst/>
                <a:gdLst/>
                <a:ahLst/>
                <a:cxnLst/>
                <a:rect l="0" t="0" r="0" b="0"/>
                <a:pathLst>
                  <a:path w="84322" h="168653">
                    <a:moveTo>
                      <a:pt x="84322" y="0"/>
                    </a:moveTo>
                    <a:lnTo>
                      <a:pt x="84322" y="11773"/>
                    </a:lnTo>
                    <a:lnTo>
                      <a:pt x="56083" y="17471"/>
                    </a:lnTo>
                    <a:cubicBezTo>
                      <a:pt x="47406" y="21141"/>
                      <a:pt x="39592" y="26453"/>
                      <a:pt x="33020" y="33019"/>
                    </a:cubicBezTo>
                    <a:cubicBezTo>
                      <a:pt x="19876" y="46163"/>
                      <a:pt x="11773" y="64273"/>
                      <a:pt x="11760" y="84327"/>
                    </a:cubicBezTo>
                    <a:cubicBezTo>
                      <a:pt x="11773" y="104380"/>
                      <a:pt x="19876" y="122477"/>
                      <a:pt x="33020" y="135635"/>
                    </a:cubicBezTo>
                    <a:cubicBezTo>
                      <a:pt x="39592" y="142201"/>
                      <a:pt x="47406" y="147512"/>
                      <a:pt x="56083" y="151183"/>
                    </a:cubicBezTo>
                    <a:lnTo>
                      <a:pt x="84322" y="156880"/>
                    </a:lnTo>
                    <a:lnTo>
                      <a:pt x="84322" y="168653"/>
                    </a:lnTo>
                    <a:lnTo>
                      <a:pt x="51505" y="162022"/>
                    </a:lnTo>
                    <a:cubicBezTo>
                      <a:pt x="21238" y="149218"/>
                      <a:pt x="0" y="119255"/>
                      <a:pt x="0" y="84327"/>
                    </a:cubicBezTo>
                    <a:cubicBezTo>
                      <a:pt x="0" y="49398"/>
                      <a:pt x="21238" y="19435"/>
                      <a:pt x="51505" y="6631"/>
                    </a:cubicBezTo>
                    <a:lnTo>
                      <a:pt x="84322"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4" name="Shape 6088">
                <a:extLst>
                  <a:ext uri="{FF2B5EF4-FFF2-40B4-BE49-F238E27FC236}">
                    <a16:creationId xmlns:a16="http://schemas.microsoft.com/office/drawing/2014/main" id="{33EBF0C7-86E7-45A7-A978-AEDB67CE6578}"/>
                  </a:ext>
                </a:extLst>
              </p:cNvPr>
              <p:cNvSpPr/>
              <p:nvPr/>
            </p:nvSpPr>
            <p:spPr>
              <a:xfrm>
                <a:off x="1398951" y="2100109"/>
                <a:ext cx="84322" cy="168656"/>
              </a:xfrm>
              <a:custGeom>
                <a:avLst/>
                <a:gdLst/>
                <a:ahLst/>
                <a:cxnLst/>
                <a:rect l="0" t="0" r="0" b="0"/>
                <a:pathLst>
                  <a:path w="84322" h="168656">
                    <a:moveTo>
                      <a:pt x="6" y="0"/>
                    </a:moveTo>
                    <a:cubicBezTo>
                      <a:pt x="46577" y="13"/>
                      <a:pt x="84322" y="37757"/>
                      <a:pt x="84322" y="84328"/>
                    </a:cubicBezTo>
                    <a:cubicBezTo>
                      <a:pt x="84322" y="130899"/>
                      <a:pt x="46577" y="168643"/>
                      <a:pt x="6" y="168656"/>
                    </a:cubicBezTo>
                    <a:lnTo>
                      <a:pt x="0" y="168655"/>
                    </a:lnTo>
                    <a:lnTo>
                      <a:pt x="0" y="156882"/>
                    </a:lnTo>
                    <a:lnTo>
                      <a:pt x="6" y="156883"/>
                    </a:lnTo>
                    <a:cubicBezTo>
                      <a:pt x="20060" y="156883"/>
                      <a:pt x="38157" y="148768"/>
                      <a:pt x="51302" y="135636"/>
                    </a:cubicBezTo>
                    <a:cubicBezTo>
                      <a:pt x="64446" y="122479"/>
                      <a:pt x="72549" y="104381"/>
                      <a:pt x="72561" y="84328"/>
                    </a:cubicBezTo>
                    <a:cubicBezTo>
                      <a:pt x="72549" y="64275"/>
                      <a:pt x="64446" y="46164"/>
                      <a:pt x="51302" y="33020"/>
                    </a:cubicBezTo>
                    <a:cubicBezTo>
                      <a:pt x="38157" y="19888"/>
                      <a:pt x="20060" y="11773"/>
                      <a:pt x="6" y="11773"/>
                    </a:cubicBezTo>
                    <a:lnTo>
                      <a:pt x="0" y="11774"/>
                    </a:lnTo>
                    <a:lnTo>
                      <a:pt x="0" y="1"/>
                    </a:lnTo>
                    <a:lnTo>
                      <a:pt x="6"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5" name="Shape 6089">
                <a:extLst>
                  <a:ext uri="{FF2B5EF4-FFF2-40B4-BE49-F238E27FC236}">
                    <a16:creationId xmlns:a16="http://schemas.microsoft.com/office/drawing/2014/main" id="{77F535AC-51BA-4449-9D93-01EF34EA32BF}"/>
                  </a:ext>
                </a:extLst>
              </p:cNvPr>
              <p:cNvSpPr/>
              <p:nvPr/>
            </p:nvSpPr>
            <p:spPr>
              <a:xfrm>
                <a:off x="1377127" y="1991287"/>
                <a:ext cx="84322" cy="168653"/>
              </a:xfrm>
              <a:custGeom>
                <a:avLst/>
                <a:gdLst/>
                <a:ahLst/>
                <a:cxnLst/>
                <a:rect l="0" t="0" r="0" b="0"/>
                <a:pathLst>
                  <a:path w="84322" h="168653">
                    <a:moveTo>
                      <a:pt x="84322" y="0"/>
                    </a:moveTo>
                    <a:lnTo>
                      <a:pt x="84322" y="11773"/>
                    </a:lnTo>
                    <a:lnTo>
                      <a:pt x="56083" y="17471"/>
                    </a:lnTo>
                    <a:cubicBezTo>
                      <a:pt x="47406" y="21141"/>
                      <a:pt x="39592" y="26453"/>
                      <a:pt x="33020" y="33019"/>
                    </a:cubicBezTo>
                    <a:cubicBezTo>
                      <a:pt x="19876" y="46176"/>
                      <a:pt x="11773" y="64273"/>
                      <a:pt x="11760" y="84327"/>
                    </a:cubicBezTo>
                    <a:cubicBezTo>
                      <a:pt x="11773" y="104380"/>
                      <a:pt x="19876" y="122477"/>
                      <a:pt x="33020" y="135635"/>
                    </a:cubicBezTo>
                    <a:cubicBezTo>
                      <a:pt x="39592" y="142201"/>
                      <a:pt x="47406" y="147512"/>
                      <a:pt x="56083" y="151183"/>
                    </a:cubicBezTo>
                    <a:lnTo>
                      <a:pt x="84322" y="156880"/>
                    </a:lnTo>
                    <a:lnTo>
                      <a:pt x="84322" y="168653"/>
                    </a:lnTo>
                    <a:lnTo>
                      <a:pt x="51499" y="162022"/>
                    </a:lnTo>
                    <a:cubicBezTo>
                      <a:pt x="21231" y="149218"/>
                      <a:pt x="0" y="119255"/>
                      <a:pt x="0" y="84327"/>
                    </a:cubicBezTo>
                    <a:cubicBezTo>
                      <a:pt x="0" y="49398"/>
                      <a:pt x="21231" y="19435"/>
                      <a:pt x="51499" y="6631"/>
                    </a:cubicBezTo>
                    <a:lnTo>
                      <a:pt x="84322"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6" name="Shape 6090">
                <a:extLst>
                  <a:ext uri="{FF2B5EF4-FFF2-40B4-BE49-F238E27FC236}">
                    <a16:creationId xmlns:a16="http://schemas.microsoft.com/office/drawing/2014/main" id="{4B91BB10-E7BE-468B-AF0A-BFD168B33E3C}"/>
                  </a:ext>
                </a:extLst>
              </p:cNvPr>
              <p:cNvSpPr/>
              <p:nvPr/>
            </p:nvSpPr>
            <p:spPr>
              <a:xfrm>
                <a:off x="1461449" y="1991285"/>
                <a:ext cx="84322" cy="168656"/>
              </a:xfrm>
              <a:custGeom>
                <a:avLst/>
                <a:gdLst/>
                <a:ahLst/>
                <a:cxnLst/>
                <a:rect l="0" t="0" r="0" b="0"/>
                <a:pathLst>
                  <a:path w="84322" h="168656">
                    <a:moveTo>
                      <a:pt x="6" y="0"/>
                    </a:moveTo>
                    <a:cubicBezTo>
                      <a:pt x="46577" y="13"/>
                      <a:pt x="84322" y="37757"/>
                      <a:pt x="84322" y="84328"/>
                    </a:cubicBezTo>
                    <a:cubicBezTo>
                      <a:pt x="84322" y="130899"/>
                      <a:pt x="46577" y="168643"/>
                      <a:pt x="6" y="168656"/>
                    </a:cubicBezTo>
                    <a:lnTo>
                      <a:pt x="0" y="168655"/>
                    </a:lnTo>
                    <a:lnTo>
                      <a:pt x="0" y="156882"/>
                    </a:lnTo>
                    <a:lnTo>
                      <a:pt x="6" y="156883"/>
                    </a:lnTo>
                    <a:cubicBezTo>
                      <a:pt x="20060" y="156883"/>
                      <a:pt x="38157" y="148768"/>
                      <a:pt x="51302" y="135636"/>
                    </a:cubicBezTo>
                    <a:cubicBezTo>
                      <a:pt x="64446" y="122479"/>
                      <a:pt x="72549" y="104381"/>
                      <a:pt x="72561" y="84328"/>
                    </a:cubicBezTo>
                    <a:cubicBezTo>
                      <a:pt x="72549" y="64275"/>
                      <a:pt x="64446" y="46177"/>
                      <a:pt x="51302" y="33020"/>
                    </a:cubicBezTo>
                    <a:cubicBezTo>
                      <a:pt x="38157" y="19888"/>
                      <a:pt x="20060" y="11773"/>
                      <a:pt x="6" y="11773"/>
                    </a:cubicBezTo>
                    <a:lnTo>
                      <a:pt x="0" y="11774"/>
                    </a:lnTo>
                    <a:lnTo>
                      <a:pt x="0" y="1"/>
                    </a:lnTo>
                    <a:lnTo>
                      <a:pt x="6"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7" name="Shape 6091">
                <a:extLst>
                  <a:ext uri="{FF2B5EF4-FFF2-40B4-BE49-F238E27FC236}">
                    <a16:creationId xmlns:a16="http://schemas.microsoft.com/office/drawing/2014/main" id="{80C08F3F-2463-4DFA-A052-68620F4A2496}"/>
                  </a:ext>
                </a:extLst>
              </p:cNvPr>
              <p:cNvSpPr/>
              <p:nvPr/>
            </p:nvSpPr>
            <p:spPr>
              <a:xfrm>
                <a:off x="1434471" y="2071982"/>
                <a:ext cx="145148" cy="290297"/>
              </a:xfrm>
              <a:custGeom>
                <a:avLst/>
                <a:gdLst/>
                <a:ahLst/>
                <a:cxnLst/>
                <a:rect l="0" t="0" r="0" b="0"/>
                <a:pathLst>
                  <a:path w="145148" h="290297">
                    <a:moveTo>
                      <a:pt x="145148" y="0"/>
                    </a:moveTo>
                    <a:lnTo>
                      <a:pt x="145148" y="11760"/>
                    </a:lnTo>
                    <a:cubicBezTo>
                      <a:pt x="108293" y="11760"/>
                      <a:pt x="74994" y="26683"/>
                      <a:pt x="50825" y="50825"/>
                    </a:cubicBezTo>
                    <a:cubicBezTo>
                      <a:pt x="26683" y="74981"/>
                      <a:pt x="11760" y="108293"/>
                      <a:pt x="11760" y="145148"/>
                    </a:cubicBezTo>
                    <a:cubicBezTo>
                      <a:pt x="11760" y="182004"/>
                      <a:pt x="26683" y="215303"/>
                      <a:pt x="50825" y="239471"/>
                    </a:cubicBezTo>
                    <a:cubicBezTo>
                      <a:pt x="74994" y="263614"/>
                      <a:pt x="108293" y="278537"/>
                      <a:pt x="145148" y="278537"/>
                    </a:cubicBezTo>
                    <a:lnTo>
                      <a:pt x="145148" y="290297"/>
                    </a:lnTo>
                    <a:cubicBezTo>
                      <a:pt x="64986" y="290297"/>
                      <a:pt x="0" y="225311"/>
                      <a:pt x="0" y="145148"/>
                    </a:cubicBezTo>
                    <a:cubicBezTo>
                      <a:pt x="0" y="64986"/>
                      <a:pt x="64986" y="0"/>
                      <a:pt x="145148" y="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8" name="Shape 6092">
                <a:extLst>
                  <a:ext uri="{FF2B5EF4-FFF2-40B4-BE49-F238E27FC236}">
                    <a16:creationId xmlns:a16="http://schemas.microsoft.com/office/drawing/2014/main" id="{F42E691F-5C69-4982-A89B-088D81FFD2E9}"/>
                  </a:ext>
                </a:extLst>
              </p:cNvPr>
              <p:cNvSpPr/>
              <p:nvPr/>
            </p:nvSpPr>
            <p:spPr>
              <a:xfrm>
                <a:off x="1579620" y="2071982"/>
                <a:ext cx="145148" cy="290297"/>
              </a:xfrm>
              <a:custGeom>
                <a:avLst/>
                <a:gdLst/>
                <a:ahLst/>
                <a:cxnLst/>
                <a:rect l="0" t="0" r="0" b="0"/>
                <a:pathLst>
                  <a:path w="145148" h="290297">
                    <a:moveTo>
                      <a:pt x="0" y="0"/>
                    </a:moveTo>
                    <a:cubicBezTo>
                      <a:pt x="80162" y="0"/>
                      <a:pt x="145148" y="64986"/>
                      <a:pt x="145148" y="145148"/>
                    </a:cubicBezTo>
                    <a:cubicBezTo>
                      <a:pt x="145148" y="225311"/>
                      <a:pt x="80162" y="290297"/>
                      <a:pt x="0" y="290297"/>
                    </a:cubicBezTo>
                    <a:lnTo>
                      <a:pt x="0" y="278537"/>
                    </a:lnTo>
                    <a:cubicBezTo>
                      <a:pt x="36855" y="278537"/>
                      <a:pt x="70155" y="263614"/>
                      <a:pt x="94323" y="239471"/>
                    </a:cubicBezTo>
                    <a:cubicBezTo>
                      <a:pt x="118466" y="215303"/>
                      <a:pt x="133375" y="182004"/>
                      <a:pt x="133388" y="145148"/>
                    </a:cubicBezTo>
                    <a:cubicBezTo>
                      <a:pt x="133375" y="108293"/>
                      <a:pt x="118466" y="74981"/>
                      <a:pt x="94323" y="50825"/>
                    </a:cubicBezTo>
                    <a:cubicBezTo>
                      <a:pt x="70155" y="26683"/>
                      <a:pt x="36855" y="11760"/>
                      <a:pt x="0" y="11760"/>
                    </a:cubicBezTo>
                    <a:lnTo>
                      <a:pt x="0"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grpSp>
      </p:grpSp>
      <p:sp>
        <p:nvSpPr>
          <p:cNvPr id="5" name="Rectangle 4">
            <a:extLst>
              <a:ext uri="{FF2B5EF4-FFF2-40B4-BE49-F238E27FC236}">
                <a16:creationId xmlns:a16="http://schemas.microsoft.com/office/drawing/2014/main" id="{C4DB56F8-B764-4AE0-A29B-B142DCDCDF66}"/>
              </a:ext>
            </a:extLst>
          </p:cNvPr>
          <p:cNvSpPr/>
          <p:nvPr/>
        </p:nvSpPr>
        <p:spPr>
          <a:xfrm>
            <a:off x="5268643" y="0"/>
            <a:ext cx="692018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4" name="Picture 3">
            <a:extLst>
              <a:ext uri="{FF2B5EF4-FFF2-40B4-BE49-F238E27FC236}">
                <a16:creationId xmlns:a16="http://schemas.microsoft.com/office/drawing/2014/main" id="{D117A118-E10A-418D-9CC0-7973571F88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1948" y="3282700"/>
            <a:ext cx="1005163" cy="1046284"/>
          </a:xfrm>
          <a:prstGeom prst="ellipse">
            <a:avLst/>
          </a:prstGeom>
        </p:spPr>
      </p:pic>
      <p:pic>
        <p:nvPicPr>
          <p:cNvPr id="6" name="Picture 5">
            <a:extLst>
              <a:ext uri="{FF2B5EF4-FFF2-40B4-BE49-F238E27FC236}">
                <a16:creationId xmlns:a16="http://schemas.microsoft.com/office/drawing/2014/main" id="{AEC3BC73-E9E8-44C3-AE0C-C35A05AB23F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34399" y="48579"/>
            <a:ext cx="11239500" cy="2562225"/>
          </a:xfrm>
          <a:prstGeom prst="rect">
            <a:avLst/>
          </a:prstGeom>
        </p:spPr>
      </p:pic>
      <p:sp>
        <p:nvSpPr>
          <p:cNvPr id="8" name="Rectangle 7">
            <a:extLst>
              <a:ext uri="{FF2B5EF4-FFF2-40B4-BE49-F238E27FC236}">
                <a16:creationId xmlns:a16="http://schemas.microsoft.com/office/drawing/2014/main" id="{EDC1132C-A32C-4DF2-AE18-6412A225BB0F}"/>
              </a:ext>
            </a:extLst>
          </p:cNvPr>
          <p:cNvSpPr/>
          <p:nvPr/>
        </p:nvSpPr>
        <p:spPr>
          <a:xfrm>
            <a:off x="5408190" y="2604886"/>
            <a:ext cx="6746035" cy="420453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dirty="0"/>
              <a:t>Key Actions: </a:t>
            </a:r>
          </a:p>
          <a:p>
            <a:endParaRPr lang="en-US" dirty="0"/>
          </a:p>
          <a:p>
            <a:pPr marL="342900" indent="-342900">
              <a:buAutoNum type="arabicPeriod"/>
            </a:pPr>
            <a:r>
              <a:rPr lang="en-US" dirty="0"/>
              <a:t>Provide a reliable water supply of sufficient quantity and quality, appropriate to the healthcare setting.</a:t>
            </a:r>
          </a:p>
          <a:p>
            <a:pPr marL="342900" indent="-342900">
              <a:buAutoNum type="arabicPeriod"/>
            </a:pPr>
            <a:r>
              <a:rPr lang="en-US" dirty="0"/>
              <a:t>Provide sufficient excreta disposal facilities to limit disease transmission.</a:t>
            </a:r>
          </a:p>
          <a:p>
            <a:pPr marL="342900" indent="-342900">
              <a:buAutoNum type="arabicPeriod"/>
            </a:pPr>
            <a:r>
              <a:rPr lang="en-US" dirty="0"/>
              <a:t>Provide enough cleaning materials and equipment for healthcare workers, patients and visitors to maintain hygiene.</a:t>
            </a:r>
          </a:p>
          <a:p>
            <a:pPr marL="342900" indent="-342900">
              <a:buAutoNum type="arabicPeriod"/>
            </a:pPr>
            <a:r>
              <a:rPr lang="en-US" dirty="0"/>
              <a:t>Maintain a clean and hygienic environment.</a:t>
            </a:r>
          </a:p>
          <a:p>
            <a:pPr marL="342900" indent="-342900">
              <a:buAutoNum type="arabicPeriod"/>
            </a:pPr>
            <a:r>
              <a:rPr lang="en-US" dirty="0"/>
              <a:t>Handle, treat and dispose of waste correctly.</a:t>
            </a:r>
          </a:p>
          <a:p>
            <a:pPr marL="342900" indent="-342900">
              <a:buAutoNum type="arabicPeriod"/>
            </a:pPr>
            <a:r>
              <a:rPr lang="en-US" dirty="0"/>
              <a:t>Ensure all healthcare workers, patients and </a:t>
            </a:r>
            <a:r>
              <a:rPr lang="en-US" dirty="0" err="1"/>
              <a:t>carers</a:t>
            </a:r>
            <a:r>
              <a:rPr lang="en-US" dirty="0"/>
              <a:t> use appropriate PPE.</a:t>
            </a:r>
          </a:p>
          <a:p>
            <a:pPr marL="342900" indent="-342900">
              <a:buAutoNum type="arabicPeriod"/>
            </a:pPr>
            <a:r>
              <a:rPr lang="en-US" dirty="0"/>
              <a:t>Manage and bury the dead in a way that is dignified, culturally appropriate and safe according to public health practices.</a:t>
            </a:r>
          </a:p>
        </p:txBody>
      </p:sp>
    </p:spTree>
    <p:extLst>
      <p:ext uri="{BB962C8B-B14F-4D97-AF65-F5344CB8AC3E}">
        <p14:creationId xmlns:p14="http://schemas.microsoft.com/office/powerpoint/2010/main" val="1311705116"/>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 name="Rectangle 110">
            <a:extLst>
              <a:ext uri="{FF2B5EF4-FFF2-40B4-BE49-F238E27FC236}">
                <a16:creationId xmlns:a16="http://schemas.microsoft.com/office/drawing/2014/main" id="{42077450-0C7E-443A-A73A-9B4A55794CB8}"/>
              </a:ext>
            </a:extLst>
          </p:cNvPr>
          <p:cNvSpPr/>
          <p:nvPr/>
        </p:nvSpPr>
        <p:spPr>
          <a:xfrm rot="233751">
            <a:off x="7650621" y="2739228"/>
            <a:ext cx="3713868" cy="692443"/>
          </a:xfrm>
          <a:prstGeom prst="rect">
            <a:avLst/>
          </a:prstGeom>
          <a:solidFill>
            <a:schemeClr val="tx1">
              <a:alpha val="32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2" name="Rectangle 111">
            <a:extLst>
              <a:ext uri="{FF2B5EF4-FFF2-40B4-BE49-F238E27FC236}">
                <a16:creationId xmlns:a16="http://schemas.microsoft.com/office/drawing/2014/main" id="{0AADF048-DBC4-4142-A999-3298510D4395}"/>
              </a:ext>
            </a:extLst>
          </p:cNvPr>
          <p:cNvSpPr/>
          <p:nvPr/>
        </p:nvSpPr>
        <p:spPr>
          <a:xfrm rot="233751">
            <a:off x="7683882" y="4304741"/>
            <a:ext cx="3713868" cy="692443"/>
          </a:xfrm>
          <a:prstGeom prst="rect">
            <a:avLst/>
          </a:prstGeom>
          <a:solidFill>
            <a:schemeClr val="tx1">
              <a:alpha val="32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3" name="Rectangle 112">
            <a:extLst>
              <a:ext uri="{FF2B5EF4-FFF2-40B4-BE49-F238E27FC236}">
                <a16:creationId xmlns:a16="http://schemas.microsoft.com/office/drawing/2014/main" id="{8E4D5372-461A-4CED-8BAB-8419E2141F40}"/>
              </a:ext>
            </a:extLst>
          </p:cNvPr>
          <p:cNvSpPr/>
          <p:nvPr/>
        </p:nvSpPr>
        <p:spPr>
          <a:xfrm rot="233751">
            <a:off x="7639926" y="5744792"/>
            <a:ext cx="3713868" cy="692443"/>
          </a:xfrm>
          <a:prstGeom prst="rect">
            <a:avLst/>
          </a:prstGeom>
          <a:solidFill>
            <a:schemeClr val="tx1">
              <a:alpha val="32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0" name="Rectangle 99">
            <a:extLst>
              <a:ext uri="{FF2B5EF4-FFF2-40B4-BE49-F238E27FC236}">
                <a16:creationId xmlns:a16="http://schemas.microsoft.com/office/drawing/2014/main" id="{87ECF946-7AA2-4272-83F7-10AEFE7576CC}"/>
              </a:ext>
            </a:extLst>
          </p:cNvPr>
          <p:cNvSpPr/>
          <p:nvPr/>
        </p:nvSpPr>
        <p:spPr>
          <a:xfrm rot="21353261">
            <a:off x="1786887" y="2747246"/>
            <a:ext cx="3713868" cy="692443"/>
          </a:xfrm>
          <a:prstGeom prst="rect">
            <a:avLst/>
          </a:prstGeom>
          <a:solidFill>
            <a:schemeClr val="tx1">
              <a:alpha val="32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09" name="Rectangle 108">
            <a:extLst>
              <a:ext uri="{FF2B5EF4-FFF2-40B4-BE49-F238E27FC236}">
                <a16:creationId xmlns:a16="http://schemas.microsoft.com/office/drawing/2014/main" id="{3BBA0831-8FCF-4446-A962-6D72015C5443}"/>
              </a:ext>
            </a:extLst>
          </p:cNvPr>
          <p:cNvSpPr/>
          <p:nvPr/>
        </p:nvSpPr>
        <p:spPr>
          <a:xfrm rot="21353261">
            <a:off x="1739960" y="4249367"/>
            <a:ext cx="3713868" cy="692443"/>
          </a:xfrm>
          <a:prstGeom prst="rect">
            <a:avLst/>
          </a:prstGeom>
          <a:solidFill>
            <a:schemeClr val="tx1">
              <a:alpha val="32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10" name="Rectangle 109">
            <a:extLst>
              <a:ext uri="{FF2B5EF4-FFF2-40B4-BE49-F238E27FC236}">
                <a16:creationId xmlns:a16="http://schemas.microsoft.com/office/drawing/2014/main" id="{C1C1FC39-2CB5-4DC3-A101-D777725AF3A8}"/>
              </a:ext>
            </a:extLst>
          </p:cNvPr>
          <p:cNvSpPr/>
          <p:nvPr/>
        </p:nvSpPr>
        <p:spPr>
          <a:xfrm rot="21353261">
            <a:off x="1693033" y="5735990"/>
            <a:ext cx="3713868" cy="692443"/>
          </a:xfrm>
          <a:prstGeom prst="rect">
            <a:avLst/>
          </a:prstGeom>
          <a:solidFill>
            <a:schemeClr val="tx1">
              <a:alpha val="32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9" name="Rectangle 98">
            <a:extLst>
              <a:ext uri="{FF2B5EF4-FFF2-40B4-BE49-F238E27FC236}">
                <a16:creationId xmlns:a16="http://schemas.microsoft.com/office/drawing/2014/main" id="{E9A0F7B5-C465-475C-9AD6-C5A696D099F4}"/>
              </a:ext>
            </a:extLst>
          </p:cNvPr>
          <p:cNvSpPr/>
          <p:nvPr/>
        </p:nvSpPr>
        <p:spPr>
          <a:xfrm rot="233751">
            <a:off x="7720092" y="1238071"/>
            <a:ext cx="3713868" cy="692443"/>
          </a:xfrm>
          <a:prstGeom prst="rect">
            <a:avLst/>
          </a:prstGeom>
          <a:solidFill>
            <a:schemeClr val="tx1">
              <a:alpha val="32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 name="Rectangle 3">
            <a:extLst>
              <a:ext uri="{FF2B5EF4-FFF2-40B4-BE49-F238E27FC236}">
                <a16:creationId xmlns:a16="http://schemas.microsoft.com/office/drawing/2014/main" id="{130DBA4B-D393-480A-B9D1-601A85357B1C}"/>
              </a:ext>
            </a:extLst>
          </p:cNvPr>
          <p:cNvSpPr/>
          <p:nvPr/>
        </p:nvSpPr>
        <p:spPr>
          <a:xfrm rot="21353261">
            <a:off x="1827989" y="1213713"/>
            <a:ext cx="3713868" cy="692443"/>
          </a:xfrm>
          <a:prstGeom prst="rect">
            <a:avLst/>
          </a:prstGeom>
          <a:solidFill>
            <a:schemeClr val="tx1">
              <a:alpha val="32000"/>
            </a:schemeClr>
          </a:solidFill>
          <a:ln>
            <a:noFill/>
          </a:ln>
          <a:effectLst>
            <a:softEdge rad="1778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7" name="Rectangle: Rounded Corners 6">
            <a:extLst>
              <a:ext uri="{FF2B5EF4-FFF2-40B4-BE49-F238E27FC236}">
                <a16:creationId xmlns:a16="http://schemas.microsoft.com/office/drawing/2014/main" id="{69796038-62E7-4081-82DC-7B1141DBC49D}"/>
              </a:ext>
            </a:extLst>
          </p:cNvPr>
          <p:cNvSpPr/>
          <p:nvPr/>
        </p:nvSpPr>
        <p:spPr>
          <a:xfrm>
            <a:off x="6983187" y="611949"/>
            <a:ext cx="4760686" cy="1045029"/>
          </a:xfrm>
          <a:prstGeom prst="roundRect">
            <a:avLst/>
          </a:prstGeom>
          <a:gradFill flip="none" rotWithShape="1">
            <a:gsLst>
              <a:gs pos="0">
                <a:srgbClr val="009999"/>
              </a:gs>
              <a:gs pos="100000">
                <a:srgbClr val="00666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5" name="Rectangle: Rounded Corners 24">
            <a:extLst>
              <a:ext uri="{FF2B5EF4-FFF2-40B4-BE49-F238E27FC236}">
                <a16:creationId xmlns:a16="http://schemas.microsoft.com/office/drawing/2014/main" id="{01B07D27-5F3C-4187-8A39-3873271FD750}"/>
              </a:ext>
            </a:extLst>
          </p:cNvPr>
          <p:cNvSpPr/>
          <p:nvPr/>
        </p:nvSpPr>
        <p:spPr>
          <a:xfrm>
            <a:off x="1438729" y="2096700"/>
            <a:ext cx="4760686" cy="1045029"/>
          </a:xfrm>
          <a:prstGeom prst="roundRect">
            <a:avLst/>
          </a:prstGeom>
          <a:gradFill flip="none" rotWithShape="1">
            <a:gsLst>
              <a:gs pos="0">
                <a:srgbClr val="CC66FF"/>
              </a:gs>
              <a:gs pos="100000">
                <a:srgbClr val="CC00CC"/>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Rounded Corners 27">
            <a:extLst>
              <a:ext uri="{FF2B5EF4-FFF2-40B4-BE49-F238E27FC236}">
                <a16:creationId xmlns:a16="http://schemas.microsoft.com/office/drawing/2014/main" id="{C405D8CC-F819-4AF7-A6BA-98DE6B2A4C40}"/>
              </a:ext>
            </a:extLst>
          </p:cNvPr>
          <p:cNvSpPr/>
          <p:nvPr/>
        </p:nvSpPr>
        <p:spPr>
          <a:xfrm>
            <a:off x="6983187" y="2113560"/>
            <a:ext cx="4760686" cy="1045029"/>
          </a:xfrm>
          <a:prstGeom prst="roundRect">
            <a:avLst/>
          </a:prstGeom>
          <a:gradFill flip="none" rotWithShape="1">
            <a:gsLst>
              <a:gs pos="0">
                <a:srgbClr val="FF6600"/>
              </a:gs>
              <a:gs pos="100000">
                <a:srgbClr val="FF00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3" name="Rectangle: Rounded Corners 42">
            <a:extLst>
              <a:ext uri="{FF2B5EF4-FFF2-40B4-BE49-F238E27FC236}">
                <a16:creationId xmlns:a16="http://schemas.microsoft.com/office/drawing/2014/main" id="{DE830059-A02E-42F3-A5C5-DF9FD969E140}"/>
              </a:ext>
            </a:extLst>
          </p:cNvPr>
          <p:cNvSpPr/>
          <p:nvPr/>
        </p:nvSpPr>
        <p:spPr>
          <a:xfrm>
            <a:off x="1438729" y="3627342"/>
            <a:ext cx="4760686" cy="1045029"/>
          </a:xfrm>
          <a:prstGeom prst="roundRect">
            <a:avLst/>
          </a:prstGeom>
          <a:gradFill flip="none" rotWithShape="1">
            <a:gsLst>
              <a:gs pos="0">
                <a:srgbClr val="9966FF"/>
              </a:gs>
              <a:gs pos="100000">
                <a:srgbClr val="666699"/>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6" name="Rectangle: Rounded Corners 45">
            <a:extLst>
              <a:ext uri="{FF2B5EF4-FFF2-40B4-BE49-F238E27FC236}">
                <a16:creationId xmlns:a16="http://schemas.microsoft.com/office/drawing/2014/main" id="{3321099F-E474-4D69-B7DB-085ECE1B606C}"/>
              </a:ext>
            </a:extLst>
          </p:cNvPr>
          <p:cNvSpPr/>
          <p:nvPr/>
        </p:nvSpPr>
        <p:spPr>
          <a:xfrm>
            <a:off x="6983187" y="3644202"/>
            <a:ext cx="4760686" cy="1045029"/>
          </a:xfrm>
          <a:prstGeom prst="roundRect">
            <a:avLst/>
          </a:prstGeom>
          <a:gradFill flip="none" rotWithShape="1">
            <a:gsLst>
              <a:gs pos="0">
                <a:srgbClr val="77EE00"/>
              </a:gs>
              <a:gs pos="100000">
                <a:srgbClr val="00CC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4" name="Rectangle: Rounded Corners 63">
            <a:extLst>
              <a:ext uri="{FF2B5EF4-FFF2-40B4-BE49-F238E27FC236}">
                <a16:creationId xmlns:a16="http://schemas.microsoft.com/office/drawing/2014/main" id="{C1971680-57A4-4420-B90B-26B9F2B2C5B6}"/>
              </a:ext>
            </a:extLst>
          </p:cNvPr>
          <p:cNvSpPr/>
          <p:nvPr/>
        </p:nvSpPr>
        <p:spPr>
          <a:xfrm>
            <a:off x="6983187" y="5102273"/>
            <a:ext cx="4760686" cy="1045029"/>
          </a:xfrm>
          <a:prstGeom prst="roundRect">
            <a:avLst/>
          </a:prstGeom>
          <a:gradFill flip="none" rotWithShape="1">
            <a:gsLst>
              <a:gs pos="0">
                <a:srgbClr val="CC9900"/>
              </a:gs>
              <a:gs pos="100000">
                <a:srgbClr val="996633"/>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1" name="Rectangle: Rounded Corners 60">
            <a:extLst>
              <a:ext uri="{FF2B5EF4-FFF2-40B4-BE49-F238E27FC236}">
                <a16:creationId xmlns:a16="http://schemas.microsoft.com/office/drawing/2014/main" id="{2D5D2ABB-C3C4-4B26-94F2-1A8CC53B7C50}"/>
              </a:ext>
            </a:extLst>
          </p:cNvPr>
          <p:cNvSpPr/>
          <p:nvPr/>
        </p:nvSpPr>
        <p:spPr>
          <a:xfrm>
            <a:off x="1438729" y="5085413"/>
            <a:ext cx="4760686" cy="1045029"/>
          </a:xfrm>
          <a:prstGeom prst="roundRect">
            <a:avLst/>
          </a:prstGeom>
          <a:gradFill flip="none" rotWithShape="1">
            <a:gsLst>
              <a:gs pos="0">
                <a:srgbClr val="00CCFF"/>
              </a:gs>
              <a:gs pos="100000">
                <a:srgbClr val="0000FF"/>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Rectangle: Rounded Corners 2">
            <a:extLst>
              <a:ext uri="{FF2B5EF4-FFF2-40B4-BE49-F238E27FC236}">
                <a16:creationId xmlns:a16="http://schemas.microsoft.com/office/drawing/2014/main" id="{93024A06-1686-4D65-88B5-664C60939CCA}"/>
              </a:ext>
            </a:extLst>
          </p:cNvPr>
          <p:cNvSpPr/>
          <p:nvPr/>
        </p:nvSpPr>
        <p:spPr>
          <a:xfrm>
            <a:off x="1438729" y="595089"/>
            <a:ext cx="4760686" cy="1045029"/>
          </a:xfrm>
          <a:prstGeom prst="roundRect">
            <a:avLst/>
          </a:prstGeom>
          <a:gradFill flip="none" rotWithShape="1">
            <a:gsLst>
              <a:gs pos="0">
                <a:srgbClr val="FFBA00"/>
              </a:gs>
              <a:gs pos="100000">
                <a:srgbClr val="CC3300"/>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1" name="Group 100">
            <a:extLst>
              <a:ext uri="{FF2B5EF4-FFF2-40B4-BE49-F238E27FC236}">
                <a16:creationId xmlns:a16="http://schemas.microsoft.com/office/drawing/2014/main" id="{2906E2AE-DE58-47C7-8FF9-F88A1C2578F7}"/>
              </a:ext>
            </a:extLst>
          </p:cNvPr>
          <p:cNvGrpSpPr/>
          <p:nvPr/>
        </p:nvGrpSpPr>
        <p:grpSpPr>
          <a:xfrm>
            <a:off x="1656444" y="694343"/>
            <a:ext cx="4254917" cy="846520"/>
            <a:chOff x="1161144" y="694343"/>
            <a:chExt cx="4254917" cy="846520"/>
          </a:xfrm>
        </p:grpSpPr>
        <p:sp>
          <p:nvSpPr>
            <p:cNvPr id="5" name="Rectangle: Rounded Corners 4">
              <a:extLst>
                <a:ext uri="{FF2B5EF4-FFF2-40B4-BE49-F238E27FC236}">
                  <a16:creationId xmlns:a16="http://schemas.microsoft.com/office/drawing/2014/main" id="{9C98BF77-8359-40EC-BC8F-E7AD0136D7A6}"/>
                </a:ext>
              </a:extLst>
            </p:cNvPr>
            <p:cNvSpPr/>
            <p:nvPr/>
          </p:nvSpPr>
          <p:spPr>
            <a:xfrm>
              <a:off x="1202173" y="694343"/>
              <a:ext cx="4213888" cy="846520"/>
            </a:xfrm>
            <a:prstGeom prst="roundRect">
              <a:avLst/>
            </a:prstGeom>
            <a:gradFill>
              <a:gsLst>
                <a:gs pos="56000">
                  <a:schemeClr val="bg1"/>
                </a:gs>
                <a:gs pos="100000">
                  <a:schemeClr val="bg1">
                    <a:lumMod val="95000"/>
                  </a:schemeClr>
                </a:gs>
              </a:gsLst>
              <a:lin ang="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92" name="Group 91">
              <a:extLst>
                <a:ext uri="{FF2B5EF4-FFF2-40B4-BE49-F238E27FC236}">
                  <a16:creationId xmlns:a16="http://schemas.microsoft.com/office/drawing/2014/main" id="{3AF2877F-7970-4B4F-ADAE-6970978F000E}"/>
                </a:ext>
              </a:extLst>
            </p:cNvPr>
            <p:cNvGrpSpPr/>
            <p:nvPr/>
          </p:nvGrpSpPr>
          <p:grpSpPr>
            <a:xfrm>
              <a:off x="1161144" y="762003"/>
              <a:ext cx="4220288" cy="724932"/>
              <a:chOff x="1161144" y="762003"/>
              <a:chExt cx="4220288" cy="724932"/>
            </a:xfrm>
          </p:grpSpPr>
          <p:cxnSp>
            <p:nvCxnSpPr>
              <p:cNvPr id="11" name="Straight Connector 10">
                <a:extLst>
                  <a:ext uri="{FF2B5EF4-FFF2-40B4-BE49-F238E27FC236}">
                    <a16:creationId xmlns:a16="http://schemas.microsoft.com/office/drawing/2014/main" id="{CAECB319-E3B1-468F-B8E1-1D8F4A53E6EE}"/>
                  </a:ext>
                </a:extLst>
              </p:cNvPr>
              <p:cNvCxnSpPr/>
              <p:nvPr/>
            </p:nvCxnSpPr>
            <p:spPr>
              <a:xfrm>
                <a:off x="2075544" y="762003"/>
                <a:ext cx="0" cy="71120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58291478-7431-4A5A-B7B5-28FCF17BD363}"/>
                  </a:ext>
                </a:extLst>
              </p:cNvPr>
              <p:cNvSpPr txBox="1"/>
              <p:nvPr/>
            </p:nvSpPr>
            <p:spPr>
              <a:xfrm>
                <a:off x="1161144" y="1117603"/>
                <a:ext cx="870858" cy="369332"/>
              </a:xfrm>
              <a:prstGeom prst="rect">
                <a:avLst/>
              </a:prstGeom>
              <a:noFill/>
            </p:spPr>
            <p:txBody>
              <a:bodyPr wrap="square" rtlCol="0">
                <a:spAutoFit/>
              </a:bodyPr>
              <a:lstStyle>
                <a:defPPr>
                  <a:defRPr lang="en-US"/>
                </a:defPPr>
                <a:lvl1pPr algn="ctr">
                  <a:defRPr b="1">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1" i="0" u="none" strike="noStrike" kern="1200" cap="none" spc="0" normalizeH="0" baseline="0" noProof="0" dirty="0">
                  <a:ln>
                    <a:noFill/>
                  </a:ln>
                  <a:solidFill>
                    <a:prstClr val="black"/>
                  </a:solidFill>
                  <a:effectLst/>
                  <a:uLnTx/>
                  <a:uFillTx/>
                  <a:latin typeface="Century Gothic" panose="020B0502020202020204" pitchFamily="34" charset="0"/>
                  <a:ea typeface="+mn-ea"/>
                  <a:cs typeface="+mn-cs"/>
                </a:endParaRPr>
              </a:p>
            </p:txBody>
          </p:sp>
          <p:sp>
            <p:nvSpPr>
              <p:cNvPr id="14" name="TextBox 13">
                <a:extLst>
                  <a:ext uri="{FF2B5EF4-FFF2-40B4-BE49-F238E27FC236}">
                    <a16:creationId xmlns:a16="http://schemas.microsoft.com/office/drawing/2014/main" id="{673F2668-8A41-4A21-BE07-E7704BD2A973}"/>
                  </a:ext>
                </a:extLst>
              </p:cNvPr>
              <p:cNvSpPr txBox="1"/>
              <p:nvPr/>
            </p:nvSpPr>
            <p:spPr>
              <a:xfrm>
                <a:off x="1923442" y="804019"/>
                <a:ext cx="3457990" cy="584775"/>
              </a:xfrm>
              <a:prstGeom prst="rect">
                <a:avLst/>
              </a:prstGeom>
              <a:noFill/>
            </p:spPr>
            <p:txBody>
              <a:bodyPr wrap="square" rtlCol="0">
                <a:spAutoFit/>
              </a:bodyPr>
              <a:lstStyle/>
              <a:p>
                <a:pPr algn="ctr">
                  <a:defRPr/>
                </a:pPr>
                <a:r>
                  <a:rPr lang="en-US" sz="1600" dirty="0">
                    <a:solidFill>
                      <a:srgbClr val="CC3300"/>
                    </a:solidFill>
                    <a:latin typeface="Century Gothic" panose="020B0502020202020204" pitchFamily="34" charset="0"/>
                  </a:rPr>
                  <a:t>Minimum: one station for every ten inpatients</a:t>
                </a:r>
                <a:endParaRPr kumimoji="0" lang="en-US" sz="1600" i="0" u="none" strike="noStrike" kern="1200" cap="none" spc="0" normalizeH="0" baseline="0" noProof="0" dirty="0">
                  <a:ln>
                    <a:noFill/>
                  </a:ln>
                  <a:solidFill>
                    <a:srgbClr val="CC3300"/>
                  </a:solidFill>
                  <a:effectLst/>
                  <a:uLnTx/>
                  <a:uFillTx/>
                  <a:latin typeface="Century Gothic" panose="020B0502020202020204" pitchFamily="34" charset="0"/>
                  <a:ea typeface="+mn-ea"/>
                  <a:cs typeface="+mn-cs"/>
                </a:endParaRPr>
              </a:p>
            </p:txBody>
          </p:sp>
        </p:grpSp>
      </p:grpSp>
      <p:sp>
        <p:nvSpPr>
          <p:cNvPr id="2" name="Rectangle: Rounded Corners 1">
            <a:extLst>
              <a:ext uri="{FF2B5EF4-FFF2-40B4-BE49-F238E27FC236}">
                <a16:creationId xmlns:a16="http://schemas.microsoft.com/office/drawing/2014/main" id="{A1182707-A74A-4892-94E9-3A75C88459A6}"/>
              </a:ext>
            </a:extLst>
          </p:cNvPr>
          <p:cNvSpPr/>
          <p:nvPr/>
        </p:nvSpPr>
        <p:spPr>
          <a:xfrm>
            <a:off x="5911361" y="268689"/>
            <a:ext cx="1359877" cy="6146454"/>
          </a:xfrm>
          <a:prstGeom prst="roundRect">
            <a:avLst>
              <a:gd name="adj" fmla="val 19869"/>
            </a:avLst>
          </a:prstGeom>
          <a:noFill/>
          <a:ln w="142875">
            <a:gradFill flip="none" rotWithShape="1">
              <a:gsLst>
                <a:gs pos="0">
                  <a:schemeClr val="accent1">
                    <a:lumMod val="5000"/>
                    <a:lumOff val="95000"/>
                  </a:schemeClr>
                </a:gs>
                <a:gs pos="100000">
                  <a:schemeClr val="bg1"/>
                </a:gs>
                <a:gs pos="65000">
                  <a:schemeClr val="bg1"/>
                </a:gs>
              </a:gsLst>
              <a:lin ang="16200000" scaled="1"/>
              <a:tileRect/>
            </a:gradFill>
          </a:ln>
          <a:effectLst>
            <a:outerShdw blurRad="50800" dist="177800" dir="5400000" algn="t" rotWithShape="0">
              <a:prstClr val="black">
                <a:alpha val="22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8" name="Group 107">
            <a:extLst>
              <a:ext uri="{FF2B5EF4-FFF2-40B4-BE49-F238E27FC236}">
                <a16:creationId xmlns:a16="http://schemas.microsoft.com/office/drawing/2014/main" id="{A84E62EC-2151-463D-BA9D-3AD67FB8BAD9}"/>
              </a:ext>
            </a:extLst>
          </p:cNvPr>
          <p:cNvGrpSpPr/>
          <p:nvPr/>
        </p:nvGrpSpPr>
        <p:grpSpPr>
          <a:xfrm>
            <a:off x="7271238" y="710698"/>
            <a:ext cx="4213888" cy="846520"/>
            <a:chOff x="6781662" y="710675"/>
            <a:chExt cx="4213888" cy="846520"/>
          </a:xfrm>
        </p:grpSpPr>
        <p:sp>
          <p:nvSpPr>
            <p:cNvPr id="8" name="Rectangle: Rounded Corners 7">
              <a:extLst>
                <a:ext uri="{FF2B5EF4-FFF2-40B4-BE49-F238E27FC236}">
                  <a16:creationId xmlns:a16="http://schemas.microsoft.com/office/drawing/2014/main" id="{CECD3A9D-C8DB-418D-BC43-A596CE5DDD92}"/>
                </a:ext>
              </a:extLst>
            </p:cNvPr>
            <p:cNvSpPr/>
            <p:nvPr/>
          </p:nvSpPr>
          <p:spPr>
            <a:xfrm>
              <a:off x="6781662" y="710675"/>
              <a:ext cx="4213888" cy="846520"/>
            </a:xfrm>
            <a:prstGeom prst="roundRect">
              <a:avLst/>
            </a:prstGeom>
            <a:gradFill>
              <a:gsLst>
                <a:gs pos="56000">
                  <a:schemeClr val="bg1"/>
                </a:gs>
                <a:gs pos="100000">
                  <a:schemeClr val="bg1">
                    <a:lumMod val="95000"/>
                  </a:schemeClr>
                </a:gs>
              </a:gsLst>
              <a:lin ang="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7" name="Group 106">
              <a:extLst>
                <a:ext uri="{FF2B5EF4-FFF2-40B4-BE49-F238E27FC236}">
                  <a16:creationId xmlns:a16="http://schemas.microsoft.com/office/drawing/2014/main" id="{2F2084A1-BFB1-4A68-9145-E73110E85471}"/>
                </a:ext>
              </a:extLst>
            </p:cNvPr>
            <p:cNvGrpSpPr/>
            <p:nvPr/>
          </p:nvGrpSpPr>
          <p:grpSpPr>
            <a:xfrm>
              <a:off x="7778805" y="820293"/>
              <a:ext cx="3148602" cy="664746"/>
              <a:chOff x="7778805" y="820293"/>
              <a:chExt cx="3148602" cy="664746"/>
            </a:xfrm>
          </p:grpSpPr>
          <p:cxnSp>
            <p:nvCxnSpPr>
              <p:cNvPr id="16" name="Straight Connector 15">
                <a:extLst>
                  <a:ext uri="{FF2B5EF4-FFF2-40B4-BE49-F238E27FC236}">
                    <a16:creationId xmlns:a16="http://schemas.microsoft.com/office/drawing/2014/main" id="{1C7AE7A8-1664-4819-997A-B95BB34D0294}"/>
                  </a:ext>
                </a:extLst>
              </p:cNvPr>
              <p:cNvCxnSpPr>
                <a:cxnSpLocks/>
              </p:cNvCxnSpPr>
              <p:nvPr/>
            </p:nvCxnSpPr>
            <p:spPr>
              <a:xfrm>
                <a:off x="7823179" y="885879"/>
                <a:ext cx="0" cy="599160"/>
              </a:xfrm>
              <a:prstGeom prst="line">
                <a:avLst/>
              </a:prstGeom>
              <a:ln>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0CE0E28E-0B06-4954-B8F3-B619B2E33E3F}"/>
                  </a:ext>
                </a:extLst>
              </p:cNvPr>
              <p:cNvSpPr txBox="1"/>
              <p:nvPr/>
            </p:nvSpPr>
            <p:spPr>
              <a:xfrm>
                <a:off x="7778805" y="820293"/>
                <a:ext cx="3148602" cy="584775"/>
              </a:xfrm>
              <a:prstGeom prst="rect">
                <a:avLst/>
              </a:prstGeom>
              <a:noFill/>
            </p:spPr>
            <p:txBody>
              <a:bodyPr wrap="square" rtlCol="0">
                <a:spAutoFit/>
              </a:bodyPr>
              <a:lstStyle/>
              <a:p>
                <a:pPr lvl="0" algn="ctr">
                  <a:defRPr/>
                </a:pPr>
                <a:r>
                  <a:rPr lang="en-US" sz="1600" b="1" dirty="0">
                    <a:solidFill>
                      <a:srgbClr val="005B5B"/>
                    </a:solidFill>
                    <a:latin typeface="Century Gothic" panose="020B0502020202020204" pitchFamily="34" charset="0"/>
                  </a:rPr>
                  <a:t>Drinking Water Quality: </a:t>
                </a:r>
                <a:r>
                  <a:rPr lang="en-US" sz="1600" dirty="0">
                    <a:solidFill>
                      <a:srgbClr val="005B5B"/>
                    </a:solidFill>
                    <a:latin typeface="Century Gothic" panose="020B0502020202020204" pitchFamily="34" charset="0"/>
                  </a:rPr>
                  <a:t>Minimum: 0.5–1mg/l FRC</a:t>
                </a:r>
                <a:endParaRPr kumimoji="0" lang="en-US" sz="1600" i="0" u="none" strike="noStrike" kern="1200" cap="none" spc="0" normalizeH="0" baseline="0" noProof="0" dirty="0">
                  <a:ln>
                    <a:noFill/>
                  </a:ln>
                  <a:solidFill>
                    <a:srgbClr val="005B5B"/>
                  </a:solidFill>
                  <a:effectLst/>
                  <a:uLnTx/>
                  <a:uFillTx/>
                  <a:latin typeface="Century Gothic" panose="020B0502020202020204" pitchFamily="34" charset="0"/>
                  <a:ea typeface="+mn-ea"/>
                  <a:cs typeface="+mn-cs"/>
                </a:endParaRPr>
              </a:p>
            </p:txBody>
          </p:sp>
        </p:grpSp>
      </p:grpSp>
      <p:sp>
        <p:nvSpPr>
          <p:cNvPr id="6" name="Rectangle: Top Corners Rounded 5">
            <a:extLst>
              <a:ext uri="{FF2B5EF4-FFF2-40B4-BE49-F238E27FC236}">
                <a16:creationId xmlns:a16="http://schemas.microsoft.com/office/drawing/2014/main" id="{2CACAE4E-EB93-4153-8833-7745AC64FB9C}"/>
              </a:ext>
            </a:extLst>
          </p:cNvPr>
          <p:cNvSpPr/>
          <p:nvPr/>
        </p:nvSpPr>
        <p:spPr>
          <a:xfrm rot="5400000">
            <a:off x="5504960" y="943432"/>
            <a:ext cx="812800" cy="348343"/>
          </a:xfrm>
          <a:prstGeom prst="round2SameRect">
            <a:avLst/>
          </a:prstGeom>
          <a:gradFill>
            <a:gsLst>
              <a:gs pos="81400">
                <a:srgbClr val="D64700"/>
              </a:gs>
              <a:gs pos="7000">
                <a:srgbClr val="FF9900"/>
              </a:gs>
              <a:gs pos="100000">
                <a:schemeClr val="tx1"/>
              </a:gs>
            </a:gsLst>
            <a:lin ang="162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9" name="Rectangle: Top Corners Rounded 8">
            <a:extLst>
              <a:ext uri="{FF2B5EF4-FFF2-40B4-BE49-F238E27FC236}">
                <a16:creationId xmlns:a16="http://schemas.microsoft.com/office/drawing/2014/main" id="{95BE17D1-5031-42D4-8D82-B4C5C6F7B12B}"/>
              </a:ext>
            </a:extLst>
          </p:cNvPr>
          <p:cNvSpPr/>
          <p:nvPr/>
        </p:nvSpPr>
        <p:spPr>
          <a:xfrm rot="5400000">
            <a:off x="6864837" y="943433"/>
            <a:ext cx="812800" cy="348343"/>
          </a:xfrm>
          <a:prstGeom prst="round2SameRect">
            <a:avLst/>
          </a:prstGeom>
          <a:gradFill flip="none" rotWithShape="1">
            <a:gsLst>
              <a:gs pos="10000">
                <a:srgbClr val="009999"/>
              </a:gs>
              <a:gs pos="80560">
                <a:srgbClr val="007171"/>
              </a:gs>
              <a:gs pos="100000">
                <a:schemeClr val="tx1"/>
              </a:gs>
            </a:gsLst>
            <a:lin ang="5400000" scaled="1"/>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02" name="Group 101">
            <a:extLst>
              <a:ext uri="{FF2B5EF4-FFF2-40B4-BE49-F238E27FC236}">
                <a16:creationId xmlns:a16="http://schemas.microsoft.com/office/drawing/2014/main" id="{00D7D7F5-D5AA-49D1-A6FF-63CC39C59807}"/>
              </a:ext>
            </a:extLst>
          </p:cNvPr>
          <p:cNvGrpSpPr/>
          <p:nvPr/>
        </p:nvGrpSpPr>
        <p:grpSpPr>
          <a:xfrm>
            <a:off x="1697473" y="2195954"/>
            <a:ext cx="4213888" cy="846520"/>
            <a:chOff x="1202173" y="2195954"/>
            <a:chExt cx="4213888" cy="846520"/>
          </a:xfrm>
        </p:grpSpPr>
        <p:sp>
          <p:nvSpPr>
            <p:cNvPr id="26" name="Rectangle: Rounded Corners 25">
              <a:extLst>
                <a:ext uri="{FF2B5EF4-FFF2-40B4-BE49-F238E27FC236}">
                  <a16:creationId xmlns:a16="http://schemas.microsoft.com/office/drawing/2014/main" id="{636526F6-B06C-4FB6-BFCA-E85EAE12B876}"/>
                </a:ext>
              </a:extLst>
            </p:cNvPr>
            <p:cNvSpPr/>
            <p:nvPr/>
          </p:nvSpPr>
          <p:spPr>
            <a:xfrm>
              <a:off x="1202173" y="2195954"/>
              <a:ext cx="4213888" cy="846520"/>
            </a:xfrm>
            <a:prstGeom prst="roundRect">
              <a:avLst/>
            </a:prstGeom>
            <a:gradFill>
              <a:gsLst>
                <a:gs pos="56000">
                  <a:schemeClr val="bg1"/>
                </a:gs>
                <a:gs pos="100000">
                  <a:schemeClr val="bg1">
                    <a:lumMod val="95000"/>
                  </a:schemeClr>
                </a:gs>
              </a:gsLst>
              <a:lin ang="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4" name="TextBox 33">
              <a:extLst>
                <a:ext uri="{FF2B5EF4-FFF2-40B4-BE49-F238E27FC236}">
                  <a16:creationId xmlns:a16="http://schemas.microsoft.com/office/drawing/2014/main" id="{92A6D710-6395-4807-B932-812BE3D83FEF}"/>
                </a:ext>
              </a:extLst>
            </p:cNvPr>
            <p:cNvSpPr txBox="1"/>
            <p:nvPr/>
          </p:nvSpPr>
          <p:spPr>
            <a:xfrm>
              <a:off x="1430148" y="2330272"/>
              <a:ext cx="3784774" cy="584775"/>
            </a:xfrm>
            <a:prstGeom prst="rect">
              <a:avLst/>
            </a:prstGeom>
            <a:noFill/>
          </p:spPr>
          <p:txBody>
            <a:bodyPr wrap="square" rtlCol="0">
              <a:spAutoFit/>
            </a:bodyPr>
            <a:lstStyle/>
            <a:p>
              <a:pPr lvl="0" algn="ctr">
                <a:defRPr/>
              </a:pPr>
              <a:r>
                <a:rPr lang="en-US" sz="1600" b="1" dirty="0">
                  <a:solidFill>
                    <a:srgbClr val="A102A2"/>
                  </a:solidFill>
                </a:rPr>
                <a:t>Safe Water Availability: </a:t>
              </a:r>
              <a:r>
                <a:rPr lang="en-US" sz="1600" dirty="0">
                  <a:solidFill>
                    <a:srgbClr val="A102A2"/>
                  </a:solidFill>
                </a:rPr>
                <a:t>Minimum: 5 liters per outpatient per day</a:t>
              </a:r>
              <a:endParaRPr kumimoji="0" lang="en-US" sz="1600" i="0" u="none" strike="noStrike" kern="1200" cap="none" spc="0" normalizeH="0" baseline="0" noProof="0" dirty="0">
                <a:ln>
                  <a:noFill/>
                </a:ln>
                <a:solidFill>
                  <a:srgbClr val="A102A2"/>
                </a:solidFill>
                <a:effectLst/>
                <a:uLnTx/>
                <a:uFillTx/>
                <a:ea typeface="+mn-ea"/>
                <a:cs typeface="+mn-cs"/>
              </a:endParaRPr>
            </a:p>
          </p:txBody>
        </p:sp>
      </p:grpSp>
      <p:sp>
        <p:nvSpPr>
          <p:cNvPr id="29" name="Rectangle: Rounded Corners 28">
            <a:extLst>
              <a:ext uri="{FF2B5EF4-FFF2-40B4-BE49-F238E27FC236}">
                <a16:creationId xmlns:a16="http://schemas.microsoft.com/office/drawing/2014/main" id="{56EFAE1A-9529-4A5E-8C20-97D3EFB01FAB}"/>
              </a:ext>
            </a:extLst>
          </p:cNvPr>
          <p:cNvSpPr/>
          <p:nvPr/>
        </p:nvSpPr>
        <p:spPr>
          <a:xfrm>
            <a:off x="7385116" y="2212814"/>
            <a:ext cx="4081169" cy="846520"/>
          </a:xfrm>
          <a:prstGeom prst="roundRect">
            <a:avLst/>
          </a:prstGeom>
          <a:gradFill>
            <a:gsLst>
              <a:gs pos="56000">
                <a:schemeClr val="bg1"/>
              </a:gs>
              <a:gs pos="100000">
                <a:schemeClr val="bg1">
                  <a:lumMod val="95000"/>
                </a:schemeClr>
              </a:gs>
            </a:gsLst>
            <a:lin ang="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b="1" dirty="0">
                <a:solidFill>
                  <a:srgbClr val="A102A2"/>
                </a:solidFill>
              </a:rPr>
              <a:t>Accessible toilets: </a:t>
            </a:r>
            <a:r>
              <a:rPr lang="en-US" dirty="0">
                <a:solidFill>
                  <a:srgbClr val="A102A2"/>
                </a:solidFill>
              </a:rPr>
              <a:t>Minimum: four in outpatient facilities (separated for men, women, children and healthcare W)</a:t>
            </a:r>
          </a:p>
        </p:txBody>
      </p:sp>
      <p:sp>
        <p:nvSpPr>
          <p:cNvPr id="27" name="Rectangle: Top Corners Rounded 26">
            <a:extLst>
              <a:ext uri="{FF2B5EF4-FFF2-40B4-BE49-F238E27FC236}">
                <a16:creationId xmlns:a16="http://schemas.microsoft.com/office/drawing/2014/main" id="{B31C8057-368D-4120-B1AB-71EF34553494}"/>
              </a:ext>
            </a:extLst>
          </p:cNvPr>
          <p:cNvSpPr/>
          <p:nvPr/>
        </p:nvSpPr>
        <p:spPr>
          <a:xfrm rot="5400000">
            <a:off x="5504960" y="2445043"/>
            <a:ext cx="812800" cy="348343"/>
          </a:xfrm>
          <a:prstGeom prst="round2SameRect">
            <a:avLst/>
          </a:prstGeom>
          <a:gradFill>
            <a:gsLst>
              <a:gs pos="81000">
                <a:srgbClr val="CC11D4"/>
              </a:gs>
              <a:gs pos="7000">
                <a:srgbClr val="CC66FF"/>
              </a:gs>
              <a:gs pos="100000">
                <a:schemeClr val="tx1"/>
              </a:gs>
            </a:gsLst>
            <a:lin ang="162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0" name="Rectangle: Top Corners Rounded 29">
            <a:extLst>
              <a:ext uri="{FF2B5EF4-FFF2-40B4-BE49-F238E27FC236}">
                <a16:creationId xmlns:a16="http://schemas.microsoft.com/office/drawing/2014/main" id="{7B6B919B-3E19-4753-B00E-D8F2BB37ED65}"/>
              </a:ext>
            </a:extLst>
          </p:cNvPr>
          <p:cNvSpPr/>
          <p:nvPr/>
        </p:nvSpPr>
        <p:spPr>
          <a:xfrm rot="5400000">
            <a:off x="6864837" y="2445044"/>
            <a:ext cx="812800" cy="348343"/>
          </a:xfrm>
          <a:prstGeom prst="round2SameRect">
            <a:avLst/>
          </a:prstGeom>
          <a:gradFill flip="none" rotWithShape="1">
            <a:gsLst>
              <a:gs pos="10000">
                <a:srgbClr val="FF6600"/>
              </a:gs>
              <a:gs pos="81460">
                <a:srgbClr val="FF1500"/>
              </a:gs>
              <a:gs pos="100000">
                <a:schemeClr val="tx1"/>
              </a:gs>
            </a:gsLst>
            <a:lin ang="5400000" scaled="1"/>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4" name="Rectangle: Rounded Corners 43">
            <a:extLst>
              <a:ext uri="{FF2B5EF4-FFF2-40B4-BE49-F238E27FC236}">
                <a16:creationId xmlns:a16="http://schemas.microsoft.com/office/drawing/2014/main" id="{130D1E41-2236-45ED-833E-CAF799AC6A38}"/>
              </a:ext>
            </a:extLst>
          </p:cNvPr>
          <p:cNvSpPr/>
          <p:nvPr/>
        </p:nvSpPr>
        <p:spPr>
          <a:xfrm>
            <a:off x="1697473" y="3726596"/>
            <a:ext cx="4213888" cy="846520"/>
          </a:xfrm>
          <a:prstGeom prst="roundRect">
            <a:avLst/>
          </a:prstGeom>
          <a:gradFill>
            <a:gsLst>
              <a:gs pos="56000">
                <a:schemeClr val="bg1"/>
              </a:gs>
              <a:gs pos="100000">
                <a:schemeClr val="bg1">
                  <a:lumMod val="95000"/>
                </a:schemeClr>
              </a:gs>
            </a:gsLst>
            <a:lin ang="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b="1" dirty="0">
                <a:solidFill>
                  <a:srgbClr val="A102A2"/>
                </a:solidFill>
              </a:rPr>
              <a:t>Safe Water Availability: </a:t>
            </a:r>
            <a:r>
              <a:rPr lang="en-US" dirty="0">
                <a:solidFill>
                  <a:srgbClr val="A102A2"/>
                </a:solidFill>
              </a:rPr>
              <a:t>Minimum: 300–400 </a:t>
            </a:r>
            <a:r>
              <a:rPr lang="en-US" dirty="0" err="1">
                <a:solidFill>
                  <a:srgbClr val="A102A2"/>
                </a:solidFill>
              </a:rPr>
              <a:t>litres</a:t>
            </a:r>
            <a:r>
              <a:rPr lang="en-US" dirty="0">
                <a:solidFill>
                  <a:srgbClr val="A102A2"/>
                </a:solidFill>
              </a:rPr>
              <a:t> per patient per day in viral hemorrhagic fever treatment </a:t>
            </a:r>
            <a:r>
              <a:rPr lang="en-US" dirty="0" err="1">
                <a:solidFill>
                  <a:srgbClr val="A102A2"/>
                </a:solidFill>
              </a:rPr>
              <a:t>centre</a:t>
            </a:r>
            <a:endParaRPr lang="en-US" dirty="0">
              <a:solidFill>
                <a:srgbClr val="A102A2"/>
              </a:solidFill>
            </a:endParaRPr>
          </a:p>
        </p:txBody>
      </p:sp>
      <p:sp>
        <p:nvSpPr>
          <p:cNvPr id="45" name="Rectangle: Top Corners Rounded 44">
            <a:extLst>
              <a:ext uri="{FF2B5EF4-FFF2-40B4-BE49-F238E27FC236}">
                <a16:creationId xmlns:a16="http://schemas.microsoft.com/office/drawing/2014/main" id="{60CFDF44-7985-44E4-90B9-B059B5BD8487}"/>
              </a:ext>
            </a:extLst>
          </p:cNvPr>
          <p:cNvSpPr/>
          <p:nvPr/>
        </p:nvSpPr>
        <p:spPr>
          <a:xfrm rot="5400000">
            <a:off x="5504960" y="3975685"/>
            <a:ext cx="812800" cy="348343"/>
          </a:xfrm>
          <a:prstGeom prst="round2SameRect">
            <a:avLst/>
          </a:prstGeom>
          <a:gradFill>
            <a:gsLst>
              <a:gs pos="7000">
                <a:srgbClr val="9966FF"/>
              </a:gs>
              <a:gs pos="78796">
                <a:srgbClr val="7266B0"/>
              </a:gs>
              <a:gs pos="100000">
                <a:schemeClr val="tx1"/>
              </a:gs>
            </a:gsLst>
            <a:lin ang="162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7" name="Rectangle: Rounded Corners 46">
            <a:extLst>
              <a:ext uri="{FF2B5EF4-FFF2-40B4-BE49-F238E27FC236}">
                <a16:creationId xmlns:a16="http://schemas.microsoft.com/office/drawing/2014/main" id="{C1FE9696-7A16-4636-A2CF-4B80149D0A4A}"/>
              </a:ext>
            </a:extLst>
          </p:cNvPr>
          <p:cNvSpPr/>
          <p:nvPr/>
        </p:nvSpPr>
        <p:spPr>
          <a:xfrm>
            <a:off x="7241931" y="3743456"/>
            <a:ext cx="4213888" cy="846520"/>
          </a:xfrm>
          <a:prstGeom prst="roundRect">
            <a:avLst/>
          </a:prstGeom>
          <a:gradFill>
            <a:gsLst>
              <a:gs pos="56000">
                <a:schemeClr val="bg1"/>
              </a:gs>
              <a:gs pos="100000">
                <a:schemeClr val="bg1">
                  <a:lumMod val="95000"/>
                </a:schemeClr>
              </a:gs>
            </a:gsLst>
            <a:lin ang="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dirty="0">
                <a:solidFill>
                  <a:srgbClr val="60E800"/>
                </a:solidFill>
              </a:rPr>
              <a:t>Minimum: 1 per 20 inpatients (separated for men, women, children and</a:t>
            </a:r>
          </a:p>
          <a:p>
            <a:pPr lvl="0" algn="ctr">
              <a:defRPr/>
            </a:pPr>
            <a:r>
              <a:rPr lang="en-US" dirty="0">
                <a:solidFill>
                  <a:srgbClr val="60E800"/>
                </a:solidFill>
              </a:rPr>
              <a:t>healthcare workers)</a:t>
            </a:r>
            <a:endParaRPr kumimoji="0" lang="en-US" sz="1800" b="0" i="0" u="none" strike="noStrike" kern="1200" cap="none" spc="0" normalizeH="0" baseline="0" noProof="0" dirty="0">
              <a:ln>
                <a:noFill/>
              </a:ln>
              <a:solidFill>
                <a:srgbClr val="60E800"/>
              </a:solidFill>
              <a:effectLst/>
              <a:uLnTx/>
              <a:uFillTx/>
              <a:latin typeface="Calibri" panose="020F0502020204030204"/>
            </a:endParaRPr>
          </a:p>
        </p:txBody>
      </p:sp>
      <p:sp>
        <p:nvSpPr>
          <p:cNvPr id="62" name="Rectangle: Rounded Corners 61">
            <a:extLst>
              <a:ext uri="{FF2B5EF4-FFF2-40B4-BE49-F238E27FC236}">
                <a16:creationId xmlns:a16="http://schemas.microsoft.com/office/drawing/2014/main" id="{3E618B41-0DC4-4974-A184-5C569AC5991A}"/>
              </a:ext>
            </a:extLst>
          </p:cNvPr>
          <p:cNvSpPr/>
          <p:nvPr/>
        </p:nvSpPr>
        <p:spPr>
          <a:xfrm>
            <a:off x="1697473" y="5184667"/>
            <a:ext cx="4213888" cy="846520"/>
          </a:xfrm>
          <a:prstGeom prst="roundRect">
            <a:avLst/>
          </a:prstGeom>
          <a:gradFill>
            <a:gsLst>
              <a:gs pos="56000">
                <a:schemeClr val="bg1"/>
              </a:gs>
              <a:gs pos="100000">
                <a:schemeClr val="bg1">
                  <a:lumMod val="95000"/>
                </a:schemeClr>
              </a:gs>
            </a:gsLst>
            <a:lin ang="0" scaled="1"/>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dirty="0">
                <a:solidFill>
                  <a:srgbClr val="00CCFF"/>
                </a:solidFill>
              </a:rPr>
              <a:t>Safe Water Availability: Minimum: Minimum: 60 </a:t>
            </a:r>
            <a:r>
              <a:rPr lang="en-US" dirty="0" err="1">
                <a:solidFill>
                  <a:srgbClr val="00CCFF"/>
                </a:solidFill>
              </a:rPr>
              <a:t>litres</a:t>
            </a:r>
            <a:r>
              <a:rPr lang="en-US" dirty="0">
                <a:solidFill>
                  <a:srgbClr val="00CCFF"/>
                </a:solidFill>
              </a:rPr>
              <a:t> per patient per day in cholera treatment </a:t>
            </a:r>
            <a:r>
              <a:rPr lang="en-US" dirty="0" err="1">
                <a:solidFill>
                  <a:srgbClr val="00CCFF"/>
                </a:solidFill>
              </a:rPr>
              <a:t>centre</a:t>
            </a:r>
            <a:endParaRPr lang="en-US" dirty="0">
              <a:solidFill>
                <a:srgbClr val="00CCFF"/>
              </a:solidFill>
            </a:endParaRPr>
          </a:p>
        </p:txBody>
      </p:sp>
      <p:sp>
        <p:nvSpPr>
          <p:cNvPr id="48" name="Rectangle: Top Corners Rounded 47">
            <a:extLst>
              <a:ext uri="{FF2B5EF4-FFF2-40B4-BE49-F238E27FC236}">
                <a16:creationId xmlns:a16="http://schemas.microsoft.com/office/drawing/2014/main" id="{2EADCD2B-1EE2-4DA9-BC76-C8ED7E6777C9}"/>
              </a:ext>
            </a:extLst>
          </p:cNvPr>
          <p:cNvSpPr/>
          <p:nvPr/>
        </p:nvSpPr>
        <p:spPr>
          <a:xfrm rot="5400000">
            <a:off x="6864837" y="3975686"/>
            <a:ext cx="812800" cy="348343"/>
          </a:xfrm>
          <a:prstGeom prst="round2SameRect">
            <a:avLst/>
          </a:prstGeom>
          <a:gradFill flip="none" rotWithShape="1">
            <a:gsLst>
              <a:gs pos="10000">
                <a:srgbClr val="77EE00"/>
              </a:gs>
              <a:gs pos="80000">
                <a:srgbClr val="19D300"/>
              </a:gs>
              <a:gs pos="100000">
                <a:schemeClr val="tx1"/>
              </a:gs>
            </a:gsLst>
            <a:lin ang="5400000" scaled="1"/>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3" name="Rectangle: Top Corners Rounded 62">
            <a:extLst>
              <a:ext uri="{FF2B5EF4-FFF2-40B4-BE49-F238E27FC236}">
                <a16:creationId xmlns:a16="http://schemas.microsoft.com/office/drawing/2014/main" id="{91A7C1D6-70A5-48C0-B208-9D73810F3396}"/>
              </a:ext>
            </a:extLst>
          </p:cNvPr>
          <p:cNvSpPr/>
          <p:nvPr/>
        </p:nvSpPr>
        <p:spPr>
          <a:xfrm rot="5400000">
            <a:off x="5504960" y="5433756"/>
            <a:ext cx="812800" cy="348343"/>
          </a:xfrm>
          <a:prstGeom prst="round2SameRect">
            <a:avLst/>
          </a:prstGeom>
          <a:gradFill>
            <a:gsLst>
              <a:gs pos="7000">
                <a:srgbClr val="00CCFF"/>
              </a:gs>
              <a:gs pos="75262">
                <a:srgbClr val="0036FF"/>
              </a:gs>
              <a:gs pos="100000">
                <a:schemeClr val="tx1"/>
              </a:gs>
            </a:gsLst>
            <a:lin ang="162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65" name="Rectangle: Rounded Corners 64">
            <a:extLst>
              <a:ext uri="{FF2B5EF4-FFF2-40B4-BE49-F238E27FC236}">
                <a16:creationId xmlns:a16="http://schemas.microsoft.com/office/drawing/2014/main" id="{84FBA446-9D38-4583-933C-40CD4AC08AFB}"/>
              </a:ext>
            </a:extLst>
          </p:cNvPr>
          <p:cNvSpPr/>
          <p:nvPr/>
        </p:nvSpPr>
        <p:spPr>
          <a:xfrm>
            <a:off x="7301286" y="5187734"/>
            <a:ext cx="4394546" cy="846520"/>
          </a:xfrm>
          <a:prstGeom prst="roundRect">
            <a:avLst/>
          </a:prstGeom>
          <a:gradFill>
            <a:gsLst>
              <a:gs pos="56000">
                <a:schemeClr val="bg1"/>
              </a:gs>
              <a:gs pos="100000">
                <a:schemeClr val="bg1">
                  <a:lumMod val="95000"/>
                </a:schemeClr>
              </a:gs>
            </a:gsLst>
            <a:lin ang="0" scaled="1"/>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en-US" dirty="0">
                <a:solidFill>
                  <a:srgbClr val="5C4017"/>
                </a:solidFill>
              </a:rPr>
              <a:t> Ensure at least a 48-hour supply (and storage) per facility; 72 Hr. for Cholera/ Ebola</a:t>
            </a:r>
            <a:endParaRPr kumimoji="0" lang="en-US" b="0" i="0" u="none" strike="noStrike" kern="1200" cap="none" spc="0" normalizeH="0" baseline="0" noProof="0" dirty="0">
              <a:ln>
                <a:noFill/>
              </a:ln>
              <a:solidFill>
                <a:srgbClr val="5C4017"/>
              </a:solidFill>
              <a:effectLst/>
              <a:uLnTx/>
              <a:uFillTx/>
              <a:latin typeface="Calibri" panose="020F0502020204030204"/>
            </a:endParaRPr>
          </a:p>
        </p:txBody>
      </p:sp>
      <p:sp>
        <p:nvSpPr>
          <p:cNvPr id="66" name="Rectangle: Top Corners Rounded 65">
            <a:extLst>
              <a:ext uri="{FF2B5EF4-FFF2-40B4-BE49-F238E27FC236}">
                <a16:creationId xmlns:a16="http://schemas.microsoft.com/office/drawing/2014/main" id="{589645AD-12D0-496B-B755-2B16D4404C38}"/>
              </a:ext>
            </a:extLst>
          </p:cNvPr>
          <p:cNvSpPr/>
          <p:nvPr/>
        </p:nvSpPr>
        <p:spPr>
          <a:xfrm rot="5400000">
            <a:off x="6864837" y="5433757"/>
            <a:ext cx="812800" cy="348343"/>
          </a:xfrm>
          <a:prstGeom prst="round2SameRect">
            <a:avLst/>
          </a:prstGeom>
          <a:gradFill flip="none" rotWithShape="1">
            <a:gsLst>
              <a:gs pos="10000">
                <a:srgbClr val="CC9900"/>
              </a:gs>
              <a:gs pos="81460">
                <a:srgbClr val="A47128"/>
              </a:gs>
              <a:gs pos="100000">
                <a:schemeClr val="tx1"/>
              </a:gs>
            </a:gsLst>
            <a:lin ang="5400000" scaled="1"/>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83" name="Group 82">
            <a:extLst>
              <a:ext uri="{FF2B5EF4-FFF2-40B4-BE49-F238E27FC236}">
                <a16:creationId xmlns:a16="http://schemas.microsoft.com/office/drawing/2014/main" id="{529A75C0-B8AD-4A60-92BE-28B2D2DF101C}"/>
              </a:ext>
            </a:extLst>
          </p:cNvPr>
          <p:cNvGrpSpPr/>
          <p:nvPr/>
        </p:nvGrpSpPr>
        <p:grpSpPr>
          <a:xfrm>
            <a:off x="147584" y="694343"/>
            <a:ext cx="1095866" cy="5514601"/>
            <a:chOff x="365998" y="758753"/>
            <a:chExt cx="1095866" cy="5514601"/>
          </a:xfrm>
        </p:grpSpPr>
        <p:sp>
          <p:nvSpPr>
            <p:cNvPr id="84" name="Rectangle 83">
              <a:extLst>
                <a:ext uri="{FF2B5EF4-FFF2-40B4-BE49-F238E27FC236}">
                  <a16:creationId xmlns:a16="http://schemas.microsoft.com/office/drawing/2014/main" id="{EDBAA217-E1A2-4194-BCCF-90AF48A985CE}"/>
                </a:ext>
              </a:extLst>
            </p:cNvPr>
            <p:cNvSpPr/>
            <p:nvPr/>
          </p:nvSpPr>
          <p:spPr>
            <a:xfrm>
              <a:off x="432862" y="921542"/>
              <a:ext cx="1029002" cy="5351812"/>
            </a:xfrm>
            <a:prstGeom prst="rect">
              <a:avLst/>
            </a:prstGeom>
            <a:solidFill>
              <a:schemeClr val="accent3">
                <a:lumMod val="75000"/>
                <a:alpha val="6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a:extLst>
                <a:ext uri="{FF2B5EF4-FFF2-40B4-BE49-F238E27FC236}">
                  <a16:creationId xmlns:a16="http://schemas.microsoft.com/office/drawing/2014/main" id="{1286A462-D7BB-4D5C-958B-12BD68C4AFC9}"/>
                </a:ext>
              </a:extLst>
            </p:cNvPr>
            <p:cNvSpPr/>
            <p:nvPr/>
          </p:nvSpPr>
          <p:spPr>
            <a:xfrm>
              <a:off x="365998" y="758753"/>
              <a:ext cx="978597" cy="534049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600" dirty="0"/>
                <a:t>Minimum WASH in Healthcare Setting Standard</a:t>
              </a:r>
            </a:p>
          </p:txBody>
        </p:sp>
      </p:grpSp>
      <p:sp>
        <p:nvSpPr>
          <p:cNvPr id="10" name="Rectangle 9">
            <a:extLst>
              <a:ext uri="{FF2B5EF4-FFF2-40B4-BE49-F238E27FC236}">
                <a16:creationId xmlns:a16="http://schemas.microsoft.com/office/drawing/2014/main" id="{8655D915-F023-4CEA-9498-E6D68B88E576}"/>
              </a:ext>
            </a:extLst>
          </p:cNvPr>
          <p:cNvSpPr/>
          <p:nvPr/>
        </p:nvSpPr>
        <p:spPr>
          <a:xfrm>
            <a:off x="1970656" y="2329556"/>
            <a:ext cx="3493350" cy="55950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583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8"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ppt_x</p:attrName>
                                        </p:attrNameLst>
                                      </p:cBhvr>
                                      <p:tavLst>
                                        <p:tav tm="0">
                                          <p:val>
                                            <p:strVal val="#ppt_x-#ppt_w/2"/>
                                          </p:val>
                                        </p:tav>
                                        <p:tav tm="100000">
                                          <p:val>
                                            <p:strVal val="#ppt_x"/>
                                          </p:val>
                                        </p:tav>
                                      </p:tavLst>
                                    </p:anim>
                                    <p:anim calcmode="lin" valueType="num">
                                      <p:cBhvr>
                                        <p:cTn id="8" dur="500" fill="hold"/>
                                        <p:tgtEl>
                                          <p:spTgt spid="6"/>
                                        </p:tgtEl>
                                        <p:attrNameLst>
                                          <p:attrName>ppt_y</p:attrName>
                                        </p:attrNameLst>
                                      </p:cBhvr>
                                      <p:tavLst>
                                        <p:tav tm="0">
                                          <p:val>
                                            <p:strVal val="#ppt_y"/>
                                          </p:val>
                                        </p:tav>
                                        <p:tav tm="100000">
                                          <p:val>
                                            <p:strVal val="#ppt_y"/>
                                          </p:val>
                                        </p:tav>
                                      </p:tavLst>
                                    </p:anim>
                                    <p:anim calcmode="lin" valueType="num">
                                      <p:cBhvr>
                                        <p:cTn id="9" dur="500" fill="hold"/>
                                        <p:tgtEl>
                                          <p:spTgt spid="6"/>
                                        </p:tgtEl>
                                        <p:attrNameLst>
                                          <p:attrName>ppt_w</p:attrName>
                                        </p:attrNameLst>
                                      </p:cBhvr>
                                      <p:tavLst>
                                        <p:tav tm="0">
                                          <p:val>
                                            <p:fltVal val="0"/>
                                          </p:val>
                                        </p:tav>
                                        <p:tav tm="100000">
                                          <p:val>
                                            <p:strVal val="#ppt_w"/>
                                          </p:val>
                                        </p:tav>
                                      </p:tavLst>
                                    </p:anim>
                                    <p:anim calcmode="lin" valueType="num">
                                      <p:cBhvr>
                                        <p:cTn id="10" dur="500" fill="hold"/>
                                        <p:tgtEl>
                                          <p:spTgt spid="6"/>
                                        </p:tgtEl>
                                        <p:attrNameLst>
                                          <p:attrName>ppt_h</p:attrName>
                                        </p:attrNameLst>
                                      </p:cBhvr>
                                      <p:tavLst>
                                        <p:tav tm="0">
                                          <p:val>
                                            <p:strVal val="#ppt_h"/>
                                          </p:val>
                                        </p:tav>
                                        <p:tav tm="100000">
                                          <p:val>
                                            <p:strVal val="#ppt_h"/>
                                          </p:val>
                                        </p:tav>
                                      </p:tavLst>
                                    </p:anim>
                                  </p:childTnLst>
                                </p:cTn>
                              </p:par>
                            </p:childTnLst>
                          </p:cTn>
                        </p:par>
                        <p:par>
                          <p:cTn id="11" fill="hold">
                            <p:stCondLst>
                              <p:cond delay="500"/>
                            </p:stCondLst>
                            <p:childTnLst>
                              <p:par>
                                <p:cTn id="12" presetID="17" presetClass="entr" presetSubtype="2" fill="hold" grpId="0" nodeType="afterEffect">
                                  <p:stCondLst>
                                    <p:cond delay="0"/>
                                  </p:stCondLst>
                                  <p:childTnLst>
                                    <p:set>
                                      <p:cBhvr>
                                        <p:cTn id="13" dur="1" fill="hold">
                                          <p:stCondLst>
                                            <p:cond delay="0"/>
                                          </p:stCondLst>
                                        </p:cTn>
                                        <p:tgtEl>
                                          <p:spTgt spid="3"/>
                                        </p:tgtEl>
                                        <p:attrNameLst>
                                          <p:attrName>style.visibility</p:attrName>
                                        </p:attrNameLst>
                                      </p:cBhvr>
                                      <p:to>
                                        <p:strVal val="visible"/>
                                      </p:to>
                                    </p:set>
                                    <p:anim calcmode="lin" valueType="num">
                                      <p:cBhvr>
                                        <p:cTn id="14" dur="500" fill="hold"/>
                                        <p:tgtEl>
                                          <p:spTgt spid="3"/>
                                        </p:tgtEl>
                                        <p:attrNameLst>
                                          <p:attrName>ppt_x</p:attrName>
                                        </p:attrNameLst>
                                      </p:cBhvr>
                                      <p:tavLst>
                                        <p:tav tm="0">
                                          <p:val>
                                            <p:strVal val="#ppt_x+#ppt_w/2"/>
                                          </p:val>
                                        </p:tav>
                                        <p:tav tm="100000">
                                          <p:val>
                                            <p:strVal val="#ppt_x"/>
                                          </p:val>
                                        </p:tav>
                                      </p:tavLst>
                                    </p:anim>
                                    <p:anim calcmode="lin" valueType="num">
                                      <p:cBhvr>
                                        <p:cTn id="15" dur="500" fill="hold"/>
                                        <p:tgtEl>
                                          <p:spTgt spid="3"/>
                                        </p:tgtEl>
                                        <p:attrNameLst>
                                          <p:attrName>ppt_y</p:attrName>
                                        </p:attrNameLst>
                                      </p:cBhvr>
                                      <p:tavLst>
                                        <p:tav tm="0">
                                          <p:val>
                                            <p:strVal val="#ppt_y"/>
                                          </p:val>
                                        </p:tav>
                                        <p:tav tm="100000">
                                          <p:val>
                                            <p:strVal val="#ppt_y"/>
                                          </p:val>
                                        </p:tav>
                                      </p:tavLst>
                                    </p:anim>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strVal val="#ppt_h"/>
                                          </p:val>
                                        </p:tav>
                                        <p:tav tm="100000">
                                          <p:val>
                                            <p:strVal val="#ppt_h"/>
                                          </p:val>
                                        </p:tav>
                                      </p:tavLst>
                                    </p:anim>
                                  </p:childTnLst>
                                </p:cTn>
                              </p:par>
                            </p:childTnLst>
                          </p:cTn>
                        </p:par>
                        <p:par>
                          <p:cTn id="18" fill="hold">
                            <p:stCondLst>
                              <p:cond delay="1000"/>
                            </p:stCondLst>
                            <p:childTnLst>
                              <p:par>
                                <p:cTn id="19" presetID="17" presetClass="entr" presetSubtype="2" fill="hold" nodeType="afterEffect">
                                  <p:stCondLst>
                                    <p:cond delay="0"/>
                                  </p:stCondLst>
                                  <p:childTnLst>
                                    <p:set>
                                      <p:cBhvr>
                                        <p:cTn id="20" dur="1" fill="hold">
                                          <p:stCondLst>
                                            <p:cond delay="0"/>
                                          </p:stCondLst>
                                        </p:cTn>
                                        <p:tgtEl>
                                          <p:spTgt spid="101"/>
                                        </p:tgtEl>
                                        <p:attrNameLst>
                                          <p:attrName>style.visibility</p:attrName>
                                        </p:attrNameLst>
                                      </p:cBhvr>
                                      <p:to>
                                        <p:strVal val="visible"/>
                                      </p:to>
                                    </p:set>
                                    <p:anim calcmode="lin" valueType="num">
                                      <p:cBhvr>
                                        <p:cTn id="21" dur="500" fill="hold"/>
                                        <p:tgtEl>
                                          <p:spTgt spid="101"/>
                                        </p:tgtEl>
                                        <p:attrNameLst>
                                          <p:attrName>ppt_x</p:attrName>
                                        </p:attrNameLst>
                                      </p:cBhvr>
                                      <p:tavLst>
                                        <p:tav tm="0">
                                          <p:val>
                                            <p:strVal val="#ppt_x+#ppt_w/2"/>
                                          </p:val>
                                        </p:tav>
                                        <p:tav tm="100000">
                                          <p:val>
                                            <p:strVal val="#ppt_x"/>
                                          </p:val>
                                        </p:tav>
                                      </p:tavLst>
                                    </p:anim>
                                    <p:anim calcmode="lin" valueType="num">
                                      <p:cBhvr>
                                        <p:cTn id="22" dur="500" fill="hold"/>
                                        <p:tgtEl>
                                          <p:spTgt spid="101"/>
                                        </p:tgtEl>
                                        <p:attrNameLst>
                                          <p:attrName>ppt_y</p:attrName>
                                        </p:attrNameLst>
                                      </p:cBhvr>
                                      <p:tavLst>
                                        <p:tav tm="0">
                                          <p:val>
                                            <p:strVal val="#ppt_y"/>
                                          </p:val>
                                        </p:tav>
                                        <p:tav tm="100000">
                                          <p:val>
                                            <p:strVal val="#ppt_y"/>
                                          </p:val>
                                        </p:tav>
                                      </p:tavLst>
                                    </p:anim>
                                    <p:anim calcmode="lin" valueType="num">
                                      <p:cBhvr>
                                        <p:cTn id="23" dur="500" fill="hold"/>
                                        <p:tgtEl>
                                          <p:spTgt spid="101"/>
                                        </p:tgtEl>
                                        <p:attrNameLst>
                                          <p:attrName>ppt_w</p:attrName>
                                        </p:attrNameLst>
                                      </p:cBhvr>
                                      <p:tavLst>
                                        <p:tav tm="0">
                                          <p:val>
                                            <p:fltVal val="0"/>
                                          </p:val>
                                        </p:tav>
                                        <p:tav tm="100000">
                                          <p:val>
                                            <p:strVal val="#ppt_w"/>
                                          </p:val>
                                        </p:tav>
                                      </p:tavLst>
                                    </p:anim>
                                    <p:anim calcmode="lin" valueType="num">
                                      <p:cBhvr>
                                        <p:cTn id="24" dur="500" fill="hold"/>
                                        <p:tgtEl>
                                          <p:spTgt spid="101"/>
                                        </p:tgtEl>
                                        <p:attrNameLst>
                                          <p:attrName>ppt_h</p:attrName>
                                        </p:attrNameLst>
                                      </p:cBhvr>
                                      <p:tavLst>
                                        <p:tav tm="0">
                                          <p:val>
                                            <p:strVal val="#ppt_h"/>
                                          </p:val>
                                        </p:tav>
                                        <p:tav tm="100000">
                                          <p:val>
                                            <p:strVal val="#ppt_h"/>
                                          </p:val>
                                        </p:tav>
                                      </p:tavLst>
                                    </p:anim>
                                  </p:childTnLst>
                                </p:cTn>
                              </p:par>
                            </p:childTnLst>
                          </p:cTn>
                        </p:par>
                        <p:par>
                          <p:cTn id="25" fill="hold">
                            <p:stCondLst>
                              <p:cond delay="1500"/>
                            </p:stCondLst>
                            <p:childTnLst>
                              <p:par>
                                <p:cTn id="26" presetID="10" presetClass="entr" presetSubtype="0" fill="hold" grpId="0" nodeType="after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fade">
                                      <p:cBhvr>
                                        <p:cTn id="28" dur="500"/>
                                        <p:tgtEl>
                                          <p:spTgt spid="4"/>
                                        </p:tgtEl>
                                      </p:cBhvr>
                                    </p:animEffect>
                                  </p:childTnLst>
                                </p:cTn>
                              </p:par>
                            </p:childTnLst>
                          </p:cTn>
                        </p:par>
                      </p:childTnLst>
                    </p:cTn>
                  </p:par>
                  <p:par>
                    <p:cTn id="29" fill="hold">
                      <p:stCondLst>
                        <p:cond delay="indefinite"/>
                      </p:stCondLst>
                      <p:childTnLst>
                        <p:par>
                          <p:cTn id="30" fill="hold">
                            <p:stCondLst>
                              <p:cond delay="0"/>
                            </p:stCondLst>
                            <p:childTnLst>
                              <p:par>
                                <p:cTn id="31" presetID="17" presetClass="entr" presetSubtype="8"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ppt_x</p:attrName>
                                        </p:attrNameLst>
                                      </p:cBhvr>
                                      <p:tavLst>
                                        <p:tav tm="0">
                                          <p:val>
                                            <p:strVal val="#ppt_x-#ppt_w/2"/>
                                          </p:val>
                                        </p:tav>
                                        <p:tav tm="100000">
                                          <p:val>
                                            <p:strVal val="#ppt_x"/>
                                          </p:val>
                                        </p:tav>
                                      </p:tavLst>
                                    </p:anim>
                                    <p:anim calcmode="lin" valueType="num">
                                      <p:cBhvr>
                                        <p:cTn id="34" dur="500" fill="hold"/>
                                        <p:tgtEl>
                                          <p:spTgt spid="27"/>
                                        </p:tgtEl>
                                        <p:attrNameLst>
                                          <p:attrName>ppt_y</p:attrName>
                                        </p:attrNameLst>
                                      </p:cBhvr>
                                      <p:tavLst>
                                        <p:tav tm="0">
                                          <p:val>
                                            <p:strVal val="#ppt_y"/>
                                          </p:val>
                                        </p:tav>
                                        <p:tav tm="100000">
                                          <p:val>
                                            <p:strVal val="#ppt_y"/>
                                          </p:val>
                                        </p:tav>
                                      </p:tavLst>
                                    </p:anim>
                                    <p:anim calcmode="lin" valueType="num">
                                      <p:cBhvr>
                                        <p:cTn id="35" dur="500" fill="hold"/>
                                        <p:tgtEl>
                                          <p:spTgt spid="27"/>
                                        </p:tgtEl>
                                        <p:attrNameLst>
                                          <p:attrName>ppt_w</p:attrName>
                                        </p:attrNameLst>
                                      </p:cBhvr>
                                      <p:tavLst>
                                        <p:tav tm="0">
                                          <p:val>
                                            <p:fltVal val="0"/>
                                          </p:val>
                                        </p:tav>
                                        <p:tav tm="100000">
                                          <p:val>
                                            <p:strVal val="#ppt_w"/>
                                          </p:val>
                                        </p:tav>
                                      </p:tavLst>
                                    </p:anim>
                                    <p:anim calcmode="lin" valueType="num">
                                      <p:cBhvr>
                                        <p:cTn id="36" dur="500" fill="hold"/>
                                        <p:tgtEl>
                                          <p:spTgt spid="27"/>
                                        </p:tgtEl>
                                        <p:attrNameLst>
                                          <p:attrName>ppt_h</p:attrName>
                                        </p:attrNameLst>
                                      </p:cBhvr>
                                      <p:tavLst>
                                        <p:tav tm="0">
                                          <p:val>
                                            <p:strVal val="#ppt_h"/>
                                          </p:val>
                                        </p:tav>
                                        <p:tav tm="100000">
                                          <p:val>
                                            <p:strVal val="#ppt_h"/>
                                          </p:val>
                                        </p:tav>
                                      </p:tavLst>
                                    </p:anim>
                                  </p:childTnLst>
                                </p:cTn>
                              </p:par>
                            </p:childTnLst>
                          </p:cTn>
                        </p:par>
                        <p:par>
                          <p:cTn id="37" fill="hold">
                            <p:stCondLst>
                              <p:cond delay="500"/>
                            </p:stCondLst>
                            <p:childTnLst>
                              <p:par>
                                <p:cTn id="38" presetID="17" presetClass="entr" presetSubtype="2" fill="hold" grpId="0" nodeType="afterEffect">
                                  <p:stCondLst>
                                    <p:cond delay="0"/>
                                  </p:stCondLst>
                                  <p:childTnLst>
                                    <p:set>
                                      <p:cBhvr>
                                        <p:cTn id="39" dur="1" fill="hold">
                                          <p:stCondLst>
                                            <p:cond delay="0"/>
                                          </p:stCondLst>
                                        </p:cTn>
                                        <p:tgtEl>
                                          <p:spTgt spid="25"/>
                                        </p:tgtEl>
                                        <p:attrNameLst>
                                          <p:attrName>style.visibility</p:attrName>
                                        </p:attrNameLst>
                                      </p:cBhvr>
                                      <p:to>
                                        <p:strVal val="visible"/>
                                      </p:to>
                                    </p:set>
                                    <p:anim calcmode="lin" valueType="num">
                                      <p:cBhvr>
                                        <p:cTn id="40" dur="500" fill="hold"/>
                                        <p:tgtEl>
                                          <p:spTgt spid="25"/>
                                        </p:tgtEl>
                                        <p:attrNameLst>
                                          <p:attrName>ppt_x</p:attrName>
                                        </p:attrNameLst>
                                      </p:cBhvr>
                                      <p:tavLst>
                                        <p:tav tm="0">
                                          <p:val>
                                            <p:strVal val="#ppt_x+#ppt_w/2"/>
                                          </p:val>
                                        </p:tav>
                                        <p:tav tm="100000">
                                          <p:val>
                                            <p:strVal val="#ppt_x"/>
                                          </p:val>
                                        </p:tav>
                                      </p:tavLst>
                                    </p:anim>
                                    <p:anim calcmode="lin" valueType="num">
                                      <p:cBhvr>
                                        <p:cTn id="41" dur="500" fill="hold"/>
                                        <p:tgtEl>
                                          <p:spTgt spid="25"/>
                                        </p:tgtEl>
                                        <p:attrNameLst>
                                          <p:attrName>ppt_y</p:attrName>
                                        </p:attrNameLst>
                                      </p:cBhvr>
                                      <p:tavLst>
                                        <p:tav tm="0">
                                          <p:val>
                                            <p:strVal val="#ppt_y"/>
                                          </p:val>
                                        </p:tav>
                                        <p:tav tm="100000">
                                          <p:val>
                                            <p:strVal val="#ppt_y"/>
                                          </p:val>
                                        </p:tav>
                                      </p:tavLst>
                                    </p:anim>
                                    <p:anim calcmode="lin" valueType="num">
                                      <p:cBhvr>
                                        <p:cTn id="42" dur="500" fill="hold"/>
                                        <p:tgtEl>
                                          <p:spTgt spid="25"/>
                                        </p:tgtEl>
                                        <p:attrNameLst>
                                          <p:attrName>ppt_w</p:attrName>
                                        </p:attrNameLst>
                                      </p:cBhvr>
                                      <p:tavLst>
                                        <p:tav tm="0">
                                          <p:val>
                                            <p:fltVal val="0"/>
                                          </p:val>
                                        </p:tav>
                                        <p:tav tm="100000">
                                          <p:val>
                                            <p:strVal val="#ppt_w"/>
                                          </p:val>
                                        </p:tav>
                                      </p:tavLst>
                                    </p:anim>
                                    <p:anim calcmode="lin" valueType="num">
                                      <p:cBhvr>
                                        <p:cTn id="43" dur="500" fill="hold"/>
                                        <p:tgtEl>
                                          <p:spTgt spid="25"/>
                                        </p:tgtEl>
                                        <p:attrNameLst>
                                          <p:attrName>ppt_h</p:attrName>
                                        </p:attrNameLst>
                                      </p:cBhvr>
                                      <p:tavLst>
                                        <p:tav tm="0">
                                          <p:val>
                                            <p:strVal val="#ppt_h"/>
                                          </p:val>
                                        </p:tav>
                                        <p:tav tm="100000">
                                          <p:val>
                                            <p:strVal val="#ppt_h"/>
                                          </p:val>
                                        </p:tav>
                                      </p:tavLst>
                                    </p:anim>
                                  </p:childTnLst>
                                </p:cTn>
                              </p:par>
                            </p:childTnLst>
                          </p:cTn>
                        </p:par>
                        <p:par>
                          <p:cTn id="44" fill="hold">
                            <p:stCondLst>
                              <p:cond delay="1000"/>
                            </p:stCondLst>
                            <p:childTnLst>
                              <p:par>
                                <p:cTn id="45" presetID="17" presetClass="entr" presetSubtype="2" fill="hold" nodeType="after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p:cTn id="47" dur="500" fill="hold"/>
                                        <p:tgtEl>
                                          <p:spTgt spid="102"/>
                                        </p:tgtEl>
                                        <p:attrNameLst>
                                          <p:attrName>ppt_x</p:attrName>
                                        </p:attrNameLst>
                                      </p:cBhvr>
                                      <p:tavLst>
                                        <p:tav tm="0">
                                          <p:val>
                                            <p:strVal val="#ppt_x+#ppt_w/2"/>
                                          </p:val>
                                        </p:tav>
                                        <p:tav tm="100000">
                                          <p:val>
                                            <p:strVal val="#ppt_x"/>
                                          </p:val>
                                        </p:tav>
                                      </p:tavLst>
                                    </p:anim>
                                    <p:anim calcmode="lin" valueType="num">
                                      <p:cBhvr>
                                        <p:cTn id="48" dur="500" fill="hold"/>
                                        <p:tgtEl>
                                          <p:spTgt spid="102"/>
                                        </p:tgtEl>
                                        <p:attrNameLst>
                                          <p:attrName>ppt_y</p:attrName>
                                        </p:attrNameLst>
                                      </p:cBhvr>
                                      <p:tavLst>
                                        <p:tav tm="0">
                                          <p:val>
                                            <p:strVal val="#ppt_y"/>
                                          </p:val>
                                        </p:tav>
                                        <p:tav tm="100000">
                                          <p:val>
                                            <p:strVal val="#ppt_y"/>
                                          </p:val>
                                        </p:tav>
                                      </p:tavLst>
                                    </p:anim>
                                    <p:anim calcmode="lin" valueType="num">
                                      <p:cBhvr>
                                        <p:cTn id="49" dur="500" fill="hold"/>
                                        <p:tgtEl>
                                          <p:spTgt spid="102"/>
                                        </p:tgtEl>
                                        <p:attrNameLst>
                                          <p:attrName>ppt_w</p:attrName>
                                        </p:attrNameLst>
                                      </p:cBhvr>
                                      <p:tavLst>
                                        <p:tav tm="0">
                                          <p:val>
                                            <p:fltVal val="0"/>
                                          </p:val>
                                        </p:tav>
                                        <p:tav tm="100000">
                                          <p:val>
                                            <p:strVal val="#ppt_w"/>
                                          </p:val>
                                        </p:tav>
                                      </p:tavLst>
                                    </p:anim>
                                    <p:anim calcmode="lin" valueType="num">
                                      <p:cBhvr>
                                        <p:cTn id="50" dur="500" fill="hold"/>
                                        <p:tgtEl>
                                          <p:spTgt spid="102"/>
                                        </p:tgtEl>
                                        <p:attrNameLst>
                                          <p:attrName>ppt_h</p:attrName>
                                        </p:attrNameLst>
                                      </p:cBhvr>
                                      <p:tavLst>
                                        <p:tav tm="0">
                                          <p:val>
                                            <p:strVal val="#ppt_h"/>
                                          </p:val>
                                        </p:tav>
                                        <p:tav tm="100000">
                                          <p:val>
                                            <p:strVal val="#ppt_h"/>
                                          </p:val>
                                        </p:tav>
                                      </p:tavLst>
                                    </p:anim>
                                  </p:childTnLst>
                                </p:cTn>
                              </p:par>
                            </p:childTnLst>
                          </p:cTn>
                        </p:par>
                        <p:par>
                          <p:cTn id="51" fill="hold">
                            <p:stCondLst>
                              <p:cond delay="1500"/>
                            </p:stCondLst>
                            <p:childTnLst>
                              <p:par>
                                <p:cTn id="52" presetID="10" presetClass="entr" presetSubtype="0" fill="hold" grpId="0" nodeType="afterEffect">
                                  <p:stCondLst>
                                    <p:cond delay="0"/>
                                  </p:stCondLst>
                                  <p:childTnLst>
                                    <p:set>
                                      <p:cBhvr>
                                        <p:cTn id="53" dur="1" fill="hold">
                                          <p:stCondLst>
                                            <p:cond delay="0"/>
                                          </p:stCondLst>
                                        </p:cTn>
                                        <p:tgtEl>
                                          <p:spTgt spid="100"/>
                                        </p:tgtEl>
                                        <p:attrNameLst>
                                          <p:attrName>style.visibility</p:attrName>
                                        </p:attrNameLst>
                                      </p:cBhvr>
                                      <p:to>
                                        <p:strVal val="visible"/>
                                      </p:to>
                                    </p:set>
                                    <p:animEffect transition="in" filter="fade">
                                      <p:cBhvr>
                                        <p:cTn id="54" dur="500"/>
                                        <p:tgtEl>
                                          <p:spTgt spid="100"/>
                                        </p:tgtEl>
                                      </p:cBhvr>
                                    </p:animEffect>
                                  </p:childTnLst>
                                </p:cTn>
                              </p:par>
                            </p:childTnLst>
                          </p:cTn>
                        </p:par>
                      </p:childTnLst>
                    </p:cTn>
                  </p:par>
                  <p:par>
                    <p:cTn id="55" fill="hold">
                      <p:stCondLst>
                        <p:cond delay="indefinite"/>
                      </p:stCondLst>
                      <p:childTnLst>
                        <p:par>
                          <p:cTn id="56" fill="hold">
                            <p:stCondLst>
                              <p:cond delay="0"/>
                            </p:stCondLst>
                            <p:childTnLst>
                              <p:par>
                                <p:cTn id="57" presetID="17" presetClass="entr" presetSubtype="8" fill="hold" grpId="0" nodeType="clickEffect">
                                  <p:stCondLst>
                                    <p:cond delay="0"/>
                                  </p:stCondLst>
                                  <p:childTnLst>
                                    <p:set>
                                      <p:cBhvr>
                                        <p:cTn id="58" dur="1" fill="hold">
                                          <p:stCondLst>
                                            <p:cond delay="0"/>
                                          </p:stCondLst>
                                        </p:cTn>
                                        <p:tgtEl>
                                          <p:spTgt spid="45"/>
                                        </p:tgtEl>
                                        <p:attrNameLst>
                                          <p:attrName>style.visibility</p:attrName>
                                        </p:attrNameLst>
                                      </p:cBhvr>
                                      <p:to>
                                        <p:strVal val="visible"/>
                                      </p:to>
                                    </p:set>
                                    <p:anim calcmode="lin" valueType="num">
                                      <p:cBhvr>
                                        <p:cTn id="59" dur="500" fill="hold"/>
                                        <p:tgtEl>
                                          <p:spTgt spid="45"/>
                                        </p:tgtEl>
                                        <p:attrNameLst>
                                          <p:attrName>ppt_x</p:attrName>
                                        </p:attrNameLst>
                                      </p:cBhvr>
                                      <p:tavLst>
                                        <p:tav tm="0">
                                          <p:val>
                                            <p:strVal val="#ppt_x-#ppt_w/2"/>
                                          </p:val>
                                        </p:tav>
                                        <p:tav tm="100000">
                                          <p:val>
                                            <p:strVal val="#ppt_x"/>
                                          </p:val>
                                        </p:tav>
                                      </p:tavLst>
                                    </p:anim>
                                    <p:anim calcmode="lin" valueType="num">
                                      <p:cBhvr>
                                        <p:cTn id="60" dur="500" fill="hold"/>
                                        <p:tgtEl>
                                          <p:spTgt spid="45"/>
                                        </p:tgtEl>
                                        <p:attrNameLst>
                                          <p:attrName>ppt_y</p:attrName>
                                        </p:attrNameLst>
                                      </p:cBhvr>
                                      <p:tavLst>
                                        <p:tav tm="0">
                                          <p:val>
                                            <p:strVal val="#ppt_y"/>
                                          </p:val>
                                        </p:tav>
                                        <p:tav tm="100000">
                                          <p:val>
                                            <p:strVal val="#ppt_y"/>
                                          </p:val>
                                        </p:tav>
                                      </p:tavLst>
                                    </p:anim>
                                    <p:anim calcmode="lin" valueType="num">
                                      <p:cBhvr>
                                        <p:cTn id="61" dur="500" fill="hold"/>
                                        <p:tgtEl>
                                          <p:spTgt spid="45"/>
                                        </p:tgtEl>
                                        <p:attrNameLst>
                                          <p:attrName>ppt_w</p:attrName>
                                        </p:attrNameLst>
                                      </p:cBhvr>
                                      <p:tavLst>
                                        <p:tav tm="0">
                                          <p:val>
                                            <p:fltVal val="0"/>
                                          </p:val>
                                        </p:tav>
                                        <p:tav tm="100000">
                                          <p:val>
                                            <p:strVal val="#ppt_w"/>
                                          </p:val>
                                        </p:tav>
                                      </p:tavLst>
                                    </p:anim>
                                    <p:anim calcmode="lin" valueType="num">
                                      <p:cBhvr>
                                        <p:cTn id="62" dur="500" fill="hold"/>
                                        <p:tgtEl>
                                          <p:spTgt spid="45"/>
                                        </p:tgtEl>
                                        <p:attrNameLst>
                                          <p:attrName>ppt_h</p:attrName>
                                        </p:attrNameLst>
                                      </p:cBhvr>
                                      <p:tavLst>
                                        <p:tav tm="0">
                                          <p:val>
                                            <p:strVal val="#ppt_h"/>
                                          </p:val>
                                        </p:tav>
                                        <p:tav tm="100000">
                                          <p:val>
                                            <p:strVal val="#ppt_h"/>
                                          </p:val>
                                        </p:tav>
                                      </p:tavLst>
                                    </p:anim>
                                  </p:childTnLst>
                                </p:cTn>
                              </p:par>
                            </p:childTnLst>
                          </p:cTn>
                        </p:par>
                        <p:par>
                          <p:cTn id="63" fill="hold">
                            <p:stCondLst>
                              <p:cond delay="500"/>
                            </p:stCondLst>
                            <p:childTnLst>
                              <p:par>
                                <p:cTn id="64" presetID="17" presetClass="entr" presetSubtype="2"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 calcmode="lin" valueType="num">
                                      <p:cBhvr>
                                        <p:cTn id="66" dur="500" fill="hold"/>
                                        <p:tgtEl>
                                          <p:spTgt spid="43"/>
                                        </p:tgtEl>
                                        <p:attrNameLst>
                                          <p:attrName>ppt_x</p:attrName>
                                        </p:attrNameLst>
                                      </p:cBhvr>
                                      <p:tavLst>
                                        <p:tav tm="0">
                                          <p:val>
                                            <p:strVal val="#ppt_x+#ppt_w/2"/>
                                          </p:val>
                                        </p:tav>
                                        <p:tav tm="100000">
                                          <p:val>
                                            <p:strVal val="#ppt_x"/>
                                          </p:val>
                                        </p:tav>
                                      </p:tavLst>
                                    </p:anim>
                                    <p:anim calcmode="lin" valueType="num">
                                      <p:cBhvr>
                                        <p:cTn id="67" dur="500" fill="hold"/>
                                        <p:tgtEl>
                                          <p:spTgt spid="43"/>
                                        </p:tgtEl>
                                        <p:attrNameLst>
                                          <p:attrName>ppt_y</p:attrName>
                                        </p:attrNameLst>
                                      </p:cBhvr>
                                      <p:tavLst>
                                        <p:tav tm="0">
                                          <p:val>
                                            <p:strVal val="#ppt_y"/>
                                          </p:val>
                                        </p:tav>
                                        <p:tav tm="100000">
                                          <p:val>
                                            <p:strVal val="#ppt_y"/>
                                          </p:val>
                                        </p:tav>
                                      </p:tavLst>
                                    </p:anim>
                                    <p:anim calcmode="lin" valueType="num">
                                      <p:cBhvr>
                                        <p:cTn id="68" dur="500" fill="hold"/>
                                        <p:tgtEl>
                                          <p:spTgt spid="43"/>
                                        </p:tgtEl>
                                        <p:attrNameLst>
                                          <p:attrName>ppt_w</p:attrName>
                                        </p:attrNameLst>
                                      </p:cBhvr>
                                      <p:tavLst>
                                        <p:tav tm="0">
                                          <p:val>
                                            <p:fltVal val="0"/>
                                          </p:val>
                                        </p:tav>
                                        <p:tav tm="100000">
                                          <p:val>
                                            <p:strVal val="#ppt_w"/>
                                          </p:val>
                                        </p:tav>
                                      </p:tavLst>
                                    </p:anim>
                                    <p:anim calcmode="lin" valueType="num">
                                      <p:cBhvr>
                                        <p:cTn id="69" dur="500" fill="hold"/>
                                        <p:tgtEl>
                                          <p:spTgt spid="43"/>
                                        </p:tgtEl>
                                        <p:attrNameLst>
                                          <p:attrName>ppt_h</p:attrName>
                                        </p:attrNameLst>
                                      </p:cBhvr>
                                      <p:tavLst>
                                        <p:tav tm="0">
                                          <p:val>
                                            <p:strVal val="#ppt_h"/>
                                          </p:val>
                                        </p:tav>
                                        <p:tav tm="100000">
                                          <p:val>
                                            <p:strVal val="#ppt_h"/>
                                          </p:val>
                                        </p:tav>
                                      </p:tavLst>
                                    </p:anim>
                                  </p:childTnLst>
                                </p:cTn>
                              </p:par>
                            </p:childTnLst>
                          </p:cTn>
                        </p:par>
                        <p:par>
                          <p:cTn id="70" fill="hold">
                            <p:stCondLst>
                              <p:cond delay="1000"/>
                            </p:stCondLst>
                            <p:childTnLst>
                              <p:par>
                                <p:cTn id="71" presetID="17" presetClass="entr" presetSubtype="2" fill="hold" grpId="0" nodeType="afterEffect">
                                  <p:stCondLst>
                                    <p:cond delay="0"/>
                                  </p:stCondLst>
                                  <p:childTnLst>
                                    <p:set>
                                      <p:cBhvr>
                                        <p:cTn id="72" dur="1" fill="hold">
                                          <p:stCondLst>
                                            <p:cond delay="0"/>
                                          </p:stCondLst>
                                        </p:cTn>
                                        <p:tgtEl>
                                          <p:spTgt spid="44"/>
                                        </p:tgtEl>
                                        <p:attrNameLst>
                                          <p:attrName>style.visibility</p:attrName>
                                        </p:attrNameLst>
                                      </p:cBhvr>
                                      <p:to>
                                        <p:strVal val="visible"/>
                                      </p:to>
                                    </p:set>
                                    <p:anim calcmode="lin" valueType="num">
                                      <p:cBhvr>
                                        <p:cTn id="73" dur="500" fill="hold"/>
                                        <p:tgtEl>
                                          <p:spTgt spid="44"/>
                                        </p:tgtEl>
                                        <p:attrNameLst>
                                          <p:attrName>ppt_x</p:attrName>
                                        </p:attrNameLst>
                                      </p:cBhvr>
                                      <p:tavLst>
                                        <p:tav tm="0">
                                          <p:val>
                                            <p:strVal val="#ppt_x+#ppt_w/2"/>
                                          </p:val>
                                        </p:tav>
                                        <p:tav tm="100000">
                                          <p:val>
                                            <p:strVal val="#ppt_x"/>
                                          </p:val>
                                        </p:tav>
                                      </p:tavLst>
                                    </p:anim>
                                    <p:anim calcmode="lin" valueType="num">
                                      <p:cBhvr>
                                        <p:cTn id="74" dur="500" fill="hold"/>
                                        <p:tgtEl>
                                          <p:spTgt spid="44"/>
                                        </p:tgtEl>
                                        <p:attrNameLst>
                                          <p:attrName>ppt_y</p:attrName>
                                        </p:attrNameLst>
                                      </p:cBhvr>
                                      <p:tavLst>
                                        <p:tav tm="0">
                                          <p:val>
                                            <p:strVal val="#ppt_y"/>
                                          </p:val>
                                        </p:tav>
                                        <p:tav tm="100000">
                                          <p:val>
                                            <p:strVal val="#ppt_y"/>
                                          </p:val>
                                        </p:tav>
                                      </p:tavLst>
                                    </p:anim>
                                    <p:anim calcmode="lin" valueType="num">
                                      <p:cBhvr>
                                        <p:cTn id="75" dur="500" fill="hold"/>
                                        <p:tgtEl>
                                          <p:spTgt spid="44"/>
                                        </p:tgtEl>
                                        <p:attrNameLst>
                                          <p:attrName>ppt_w</p:attrName>
                                        </p:attrNameLst>
                                      </p:cBhvr>
                                      <p:tavLst>
                                        <p:tav tm="0">
                                          <p:val>
                                            <p:fltVal val="0"/>
                                          </p:val>
                                        </p:tav>
                                        <p:tav tm="100000">
                                          <p:val>
                                            <p:strVal val="#ppt_w"/>
                                          </p:val>
                                        </p:tav>
                                      </p:tavLst>
                                    </p:anim>
                                    <p:anim calcmode="lin" valueType="num">
                                      <p:cBhvr>
                                        <p:cTn id="76" dur="500" fill="hold"/>
                                        <p:tgtEl>
                                          <p:spTgt spid="44"/>
                                        </p:tgtEl>
                                        <p:attrNameLst>
                                          <p:attrName>ppt_h</p:attrName>
                                        </p:attrNameLst>
                                      </p:cBhvr>
                                      <p:tavLst>
                                        <p:tav tm="0">
                                          <p:val>
                                            <p:strVal val="#ppt_h"/>
                                          </p:val>
                                        </p:tav>
                                        <p:tav tm="100000">
                                          <p:val>
                                            <p:strVal val="#ppt_h"/>
                                          </p:val>
                                        </p:tav>
                                      </p:tavLst>
                                    </p:anim>
                                  </p:childTnLst>
                                </p:cTn>
                              </p:par>
                            </p:childTnLst>
                          </p:cTn>
                        </p:par>
                        <p:par>
                          <p:cTn id="77" fill="hold">
                            <p:stCondLst>
                              <p:cond delay="1500"/>
                            </p:stCondLst>
                            <p:childTnLst>
                              <p:par>
                                <p:cTn id="78" presetID="10" presetClass="entr" presetSubtype="0" fill="hold" grpId="0" nodeType="afterEffect">
                                  <p:stCondLst>
                                    <p:cond delay="0"/>
                                  </p:stCondLst>
                                  <p:childTnLst>
                                    <p:set>
                                      <p:cBhvr>
                                        <p:cTn id="79" dur="1" fill="hold">
                                          <p:stCondLst>
                                            <p:cond delay="0"/>
                                          </p:stCondLst>
                                        </p:cTn>
                                        <p:tgtEl>
                                          <p:spTgt spid="109"/>
                                        </p:tgtEl>
                                        <p:attrNameLst>
                                          <p:attrName>style.visibility</p:attrName>
                                        </p:attrNameLst>
                                      </p:cBhvr>
                                      <p:to>
                                        <p:strVal val="visible"/>
                                      </p:to>
                                    </p:set>
                                    <p:animEffect transition="in" filter="fade">
                                      <p:cBhvr>
                                        <p:cTn id="80" dur="500"/>
                                        <p:tgtEl>
                                          <p:spTgt spid="109"/>
                                        </p:tgtEl>
                                      </p:cBhvr>
                                    </p:animEffect>
                                  </p:childTnLst>
                                </p:cTn>
                              </p:par>
                            </p:childTnLst>
                          </p:cTn>
                        </p:par>
                      </p:childTnLst>
                    </p:cTn>
                  </p:par>
                  <p:par>
                    <p:cTn id="81" fill="hold">
                      <p:stCondLst>
                        <p:cond delay="indefinite"/>
                      </p:stCondLst>
                      <p:childTnLst>
                        <p:par>
                          <p:cTn id="82" fill="hold">
                            <p:stCondLst>
                              <p:cond delay="0"/>
                            </p:stCondLst>
                            <p:childTnLst>
                              <p:par>
                                <p:cTn id="83" presetID="17" presetClass="entr" presetSubtype="8" fill="hold" grpId="0" nodeType="clickEffect">
                                  <p:stCondLst>
                                    <p:cond delay="0"/>
                                  </p:stCondLst>
                                  <p:childTnLst>
                                    <p:set>
                                      <p:cBhvr>
                                        <p:cTn id="84" dur="1" fill="hold">
                                          <p:stCondLst>
                                            <p:cond delay="0"/>
                                          </p:stCondLst>
                                        </p:cTn>
                                        <p:tgtEl>
                                          <p:spTgt spid="63"/>
                                        </p:tgtEl>
                                        <p:attrNameLst>
                                          <p:attrName>style.visibility</p:attrName>
                                        </p:attrNameLst>
                                      </p:cBhvr>
                                      <p:to>
                                        <p:strVal val="visible"/>
                                      </p:to>
                                    </p:set>
                                    <p:anim calcmode="lin" valueType="num">
                                      <p:cBhvr>
                                        <p:cTn id="85" dur="500" fill="hold"/>
                                        <p:tgtEl>
                                          <p:spTgt spid="63"/>
                                        </p:tgtEl>
                                        <p:attrNameLst>
                                          <p:attrName>ppt_x</p:attrName>
                                        </p:attrNameLst>
                                      </p:cBhvr>
                                      <p:tavLst>
                                        <p:tav tm="0">
                                          <p:val>
                                            <p:strVal val="#ppt_x-#ppt_w/2"/>
                                          </p:val>
                                        </p:tav>
                                        <p:tav tm="100000">
                                          <p:val>
                                            <p:strVal val="#ppt_x"/>
                                          </p:val>
                                        </p:tav>
                                      </p:tavLst>
                                    </p:anim>
                                    <p:anim calcmode="lin" valueType="num">
                                      <p:cBhvr>
                                        <p:cTn id="86" dur="500" fill="hold"/>
                                        <p:tgtEl>
                                          <p:spTgt spid="63"/>
                                        </p:tgtEl>
                                        <p:attrNameLst>
                                          <p:attrName>ppt_y</p:attrName>
                                        </p:attrNameLst>
                                      </p:cBhvr>
                                      <p:tavLst>
                                        <p:tav tm="0">
                                          <p:val>
                                            <p:strVal val="#ppt_y"/>
                                          </p:val>
                                        </p:tav>
                                        <p:tav tm="100000">
                                          <p:val>
                                            <p:strVal val="#ppt_y"/>
                                          </p:val>
                                        </p:tav>
                                      </p:tavLst>
                                    </p:anim>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strVal val="#ppt_h"/>
                                          </p:val>
                                        </p:tav>
                                        <p:tav tm="100000">
                                          <p:val>
                                            <p:strVal val="#ppt_h"/>
                                          </p:val>
                                        </p:tav>
                                      </p:tavLst>
                                    </p:anim>
                                  </p:childTnLst>
                                </p:cTn>
                              </p:par>
                            </p:childTnLst>
                          </p:cTn>
                        </p:par>
                        <p:par>
                          <p:cTn id="89" fill="hold">
                            <p:stCondLst>
                              <p:cond delay="500"/>
                            </p:stCondLst>
                            <p:childTnLst>
                              <p:par>
                                <p:cTn id="90" presetID="17" presetClass="entr" presetSubtype="2" fill="hold" grpId="0" nodeType="afterEffect">
                                  <p:stCondLst>
                                    <p:cond delay="0"/>
                                  </p:stCondLst>
                                  <p:childTnLst>
                                    <p:set>
                                      <p:cBhvr>
                                        <p:cTn id="91" dur="1" fill="hold">
                                          <p:stCondLst>
                                            <p:cond delay="0"/>
                                          </p:stCondLst>
                                        </p:cTn>
                                        <p:tgtEl>
                                          <p:spTgt spid="61"/>
                                        </p:tgtEl>
                                        <p:attrNameLst>
                                          <p:attrName>style.visibility</p:attrName>
                                        </p:attrNameLst>
                                      </p:cBhvr>
                                      <p:to>
                                        <p:strVal val="visible"/>
                                      </p:to>
                                    </p:set>
                                    <p:anim calcmode="lin" valueType="num">
                                      <p:cBhvr>
                                        <p:cTn id="92" dur="500" fill="hold"/>
                                        <p:tgtEl>
                                          <p:spTgt spid="61"/>
                                        </p:tgtEl>
                                        <p:attrNameLst>
                                          <p:attrName>ppt_x</p:attrName>
                                        </p:attrNameLst>
                                      </p:cBhvr>
                                      <p:tavLst>
                                        <p:tav tm="0">
                                          <p:val>
                                            <p:strVal val="#ppt_x+#ppt_w/2"/>
                                          </p:val>
                                        </p:tav>
                                        <p:tav tm="100000">
                                          <p:val>
                                            <p:strVal val="#ppt_x"/>
                                          </p:val>
                                        </p:tav>
                                      </p:tavLst>
                                    </p:anim>
                                    <p:anim calcmode="lin" valueType="num">
                                      <p:cBhvr>
                                        <p:cTn id="93" dur="500" fill="hold"/>
                                        <p:tgtEl>
                                          <p:spTgt spid="61"/>
                                        </p:tgtEl>
                                        <p:attrNameLst>
                                          <p:attrName>ppt_y</p:attrName>
                                        </p:attrNameLst>
                                      </p:cBhvr>
                                      <p:tavLst>
                                        <p:tav tm="0">
                                          <p:val>
                                            <p:strVal val="#ppt_y"/>
                                          </p:val>
                                        </p:tav>
                                        <p:tav tm="100000">
                                          <p:val>
                                            <p:strVal val="#ppt_y"/>
                                          </p:val>
                                        </p:tav>
                                      </p:tavLst>
                                    </p:anim>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strVal val="#ppt_h"/>
                                          </p:val>
                                        </p:tav>
                                        <p:tav tm="100000">
                                          <p:val>
                                            <p:strVal val="#ppt_h"/>
                                          </p:val>
                                        </p:tav>
                                      </p:tavLst>
                                    </p:anim>
                                  </p:childTnLst>
                                </p:cTn>
                              </p:par>
                            </p:childTnLst>
                          </p:cTn>
                        </p:par>
                        <p:par>
                          <p:cTn id="96" fill="hold">
                            <p:stCondLst>
                              <p:cond delay="1000"/>
                            </p:stCondLst>
                            <p:childTnLst>
                              <p:par>
                                <p:cTn id="97" presetID="17" presetClass="entr" presetSubtype="2" fill="hold" grpId="0" nodeType="afterEffect">
                                  <p:stCondLst>
                                    <p:cond delay="0"/>
                                  </p:stCondLst>
                                  <p:childTnLst>
                                    <p:set>
                                      <p:cBhvr>
                                        <p:cTn id="98" dur="1" fill="hold">
                                          <p:stCondLst>
                                            <p:cond delay="0"/>
                                          </p:stCondLst>
                                        </p:cTn>
                                        <p:tgtEl>
                                          <p:spTgt spid="62"/>
                                        </p:tgtEl>
                                        <p:attrNameLst>
                                          <p:attrName>style.visibility</p:attrName>
                                        </p:attrNameLst>
                                      </p:cBhvr>
                                      <p:to>
                                        <p:strVal val="visible"/>
                                      </p:to>
                                    </p:set>
                                    <p:anim calcmode="lin" valueType="num">
                                      <p:cBhvr>
                                        <p:cTn id="99" dur="500" fill="hold"/>
                                        <p:tgtEl>
                                          <p:spTgt spid="62"/>
                                        </p:tgtEl>
                                        <p:attrNameLst>
                                          <p:attrName>ppt_x</p:attrName>
                                        </p:attrNameLst>
                                      </p:cBhvr>
                                      <p:tavLst>
                                        <p:tav tm="0">
                                          <p:val>
                                            <p:strVal val="#ppt_x+#ppt_w/2"/>
                                          </p:val>
                                        </p:tav>
                                        <p:tav tm="100000">
                                          <p:val>
                                            <p:strVal val="#ppt_x"/>
                                          </p:val>
                                        </p:tav>
                                      </p:tavLst>
                                    </p:anim>
                                    <p:anim calcmode="lin" valueType="num">
                                      <p:cBhvr>
                                        <p:cTn id="100" dur="500" fill="hold"/>
                                        <p:tgtEl>
                                          <p:spTgt spid="62"/>
                                        </p:tgtEl>
                                        <p:attrNameLst>
                                          <p:attrName>ppt_y</p:attrName>
                                        </p:attrNameLst>
                                      </p:cBhvr>
                                      <p:tavLst>
                                        <p:tav tm="0">
                                          <p:val>
                                            <p:strVal val="#ppt_y"/>
                                          </p:val>
                                        </p:tav>
                                        <p:tav tm="100000">
                                          <p:val>
                                            <p:strVal val="#ppt_y"/>
                                          </p:val>
                                        </p:tav>
                                      </p:tavLst>
                                    </p:anim>
                                    <p:anim calcmode="lin" valueType="num">
                                      <p:cBhvr>
                                        <p:cTn id="101" dur="500" fill="hold"/>
                                        <p:tgtEl>
                                          <p:spTgt spid="62"/>
                                        </p:tgtEl>
                                        <p:attrNameLst>
                                          <p:attrName>ppt_w</p:attrName>
                                        </p:attrNameLst>
                                      </p:cBhvr>
                                      <p:tavLst>
                                        <p:tav tm="0">
                                          <p:val>
                                            <p:fltVal val="0"/>
                                          </p:val>
                                        </p:tav>
                                        <p:tav tm="100000">
                                          <p:val>
                                            <p:strVal val="#ppt_w"/>
                                          </p:val>
                                        </p:tav>
                                      </p:tavLst>
                                    </p:anim>
                                    <p:anim calcmode="lin" valueType="num">
                                      <p:cBhvr>
                                        <p:cTn id="102" dur="500" fill="hold"/>
                                        <p:tgtEl>
                                          <p:spTgt spid="62"/>
                                        </p:tgtEl>
                                        <p:attrNameLst>
                                          <p:attrName>ppt_h</p:attrName>
                                        </p:attrNameLst>
                                      </p:cBhvr>
                                      <p:tavLst>
                                        <p:tav tm="0">
                                          <p:val>
                                            <p:strVal val="#ppt_h"/>
                                          </p:val>
                                        </p:tav>
                                        <p:tav tm="100000">
                                          <p:val>
                                            <p:strVal val="#ppt_h"/>
                                          </p:val>
                                        </p:tav>
                                      </p:tavLst>
                                    </p:anim>
                                  </p:childTnLst>
                                </p:cTn>
                              </p:par>
                            </p:childTnLst>
                          </p:cTn>
                        </p:par>
                        <p:par>
                          <p:cTn id="103" fill="hold">
                            <p:stCondLst>
                              <p:cond delay="1500"/>
                            </p:stCondLst>
                            <p:childTnLst>
                              <p:par>
                                <p:cTn id="104" presetID="10" presetClass="entr" presetSubtype="0" fill="hold" grpId="0" nodeType="afterEffect">
                                  <p:stCondLst>
                                    <p:cond delay="0"/>
                                  </p:stCondLst>
                                  <p:childTnLst>
                                    <p:set>
                                      <p:cBhvr>
                                        <p:cTn id="105" dur="1" fill="hold">
                                          <p:stCondLst>
                                            <p:cond delay="0"/>
                                          </p:stCondLst>
                                        </p:cTn>
                                        <p:tgtEl>
                                          <p:spTgt spid="110"/>
                                        </p:tgtEl>
                                        <p:attrNameLst>
                                          <p:attrName>style.visibility</p:attrName>
                                        </p:attrNameLst>
                                      </p:cBhvr>
                                      <p:to>
                                        <p:strVal val="visible"/>
                                      </p:to>
                                    </p:set>
                                    <p:animEffect transition="in" filter="fade">
                                      <p:cBhvr>
                                        <p:cTn id="106" dur="500"/>
                                        <p:tgtEl>
                                          <p:spTgt spid="110"/>
                                        </p:tgtEl>
                                      </p:cBhvr>
                                    </p:animEffect>
                                  </p:childTnLst>
                                </p:cTn>
                              </p:par>
                            </p:childTnLst>
                          </p:cTn>
                        </p:par>
                      </p:childTnLst>
                    </p:cTn>
                  </p:par>
                  <p:par>
                    <p:cTn id="107" fill="hold">
                      <p:stCondLst>
                        <p:cond delay="indefinite"/>
                      </p:stCondLst>
                      <p:childTnLst>
                        <p:par>
                          <p:cTn id="108" fill="hold">
                            <p:stCondLst>
                              <p:cond delay="0"/>
                            </p:stCondLst>
                            <p:childTnLst>
                              <p:par>
                                <p:cTn id="109" presetID="17" presetClass="entr" presetSubtype="2" fill="hold" grpId="0" nodeType="click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p:cTn id="111" dur="500" fill="hold"/>
                                        <p:tgtEl>
                                          <p:spTgt spid="9"/>
                                        </p:tgtEl>
                                        <p:attrNameLst>
                                          <p:attrName>ppt_x</p:attrName>
                                        </p:attrNameLst>
                                      </p:cBhvr>
                                      <p:tavLst>
                                        <p:tav tm="0">
                                          <p:val>
                                            <p:strVal val="#ppt_x+#ppt_w/2"/>
                                          </p:val>
                                        </p:tav>
                                        <p:tav tm="100000">
                                          <p:val>
                                            <p:strVal val="#ppt_x"/>
                                          </p:val>
                                        </p:tav>
                                      </p:tavLst>
                                    </p:anim>
                                    <p:anim calcmode="lin" valueType="num">
                                      <p:cBhvr>
                                        <p:cTn id="112" dur="500" fill="hold"/>
                                        <p:tgtEl>
                                          <p:spTgt spid="9"/>
                                        </p:tgtEl>
                                        <p:attrNameLst>
                                          <p:attrName>ppt_y</p:attrName>
                                        </p:attrNameLst>
                                      </p:cBhvr>
                                      <p:tavLst>
                                        <p:tav tm="0">
                                          <p:val>
                                            <p:strVal val="#ppt_y"/>
                                          </p:val>
                                        </p:tav>
                                        <p:tav tm="100000">
                                          <p:val>
                                            <p:strVal val="#ppt_y"/>
                                          </p:val>
                                        </p:tav>
                                      </p:tavLst>
                                    </p:anim>
                                    <p:anim calcmode="lin" valueType="num">
                                      <p:cBhvr>
                                        <p:cTn id="113" dur="500" fill="hold"/>
                                        <p:tgtEl>
                                          <p:spTgt spid="9"/>
                                        </p:tgtEl>
                                        <p:attrNameLst>
                                          <p:attrName>ppt_w</p:attrName>
                                        </p:attrNameLst>
                                      </p:cBhvr>
                                      <p:tavLst>
                                        <p:tav tm="0">
                                          <p:val>
                                            <p:fltVal val="0"/>
                                          </p:val>
                                        </p:tav>
                                        <p:tav tm="100000">
                                          <p:val>
                                            <p:strVal val="#ppt_w"/>
                                          </p:val>
                                        </p:tav>
                                      </p:tavLst>
                                    </p:anim>
                                    <p:anim calcmode="lin" valueType="num">
                                      <p:cBhvr>
                                        <p:cTn id="114" dur="500" fill="hold"/>
                                        <p:tgtEl>
                                          <p:spTgt spid="9"/>
                                        </p:tgtEl>
                                        <p:attrNameLst>
                                          <p:attrName>ppt_h</p:attrName>
                                        </p:attrNameLst>
                                      </p:cBhvr>
                                      <p:tavLst>
                                        <p:tav tm="0">
                                          <p:val>
                                            <p:strVal val="#ppt_h"/>
                                          </p:val>
                                        </p:tav>
                                        <p:tav tm="100000">
                                          <p:val>
                                            <p:strVal val="#ppt_h"/>
                                          </p:val>
                                        </p:tav>
                                      </p:tavLst>
                                    </p:anim>
                                  </p:childTnLst>
                                </p:cTn>
                              </p:par>
                            </p:childTnLst>
                          </p:cTn>
                        </p:par>
                        <p:par>
                          <p:cTn id="115" fill="hold">
                            <p:stCondLst>
                              <p:cond delay="500"/>
                            </p:stCondLst>
                            <p:childTnLst>
                              <p:par>
                                <p:cTn id="116" presetID="17" presetClass="entr" presetSubtype="8" fill="hold" grpId="0" nodeType="afterEffect">
                                  <p:stCondLst>
                                    <p:cond delay="0"/>
                                  </p:stCondLst>
                                  <p:childTnLst>
                                    <p:set>
                                      <p:cBhvr>
                                        <p:cTn id="117" dur="1" fill="hold">
                                          <p:stCondLst>
                                            <p:cond delay="0"/>
                                          </p:stCondLst>
                                        </p:cTn>
                                        <p:tgtEl>
                                          <p:spTgt spid="7"/>
                                        </p:tgtEl>
                                        <p:attrNameLst>
                                          <p:attrName>style.visibility</p:attrName>
                                        </p:attrNameLst>
                                      </p:cBhvr>
                                      <p:to>
                                        <p:strVal val="visible"/>
                                      </p:to>
                                    </p:set>
                                    <p:anim calcmode="lin" valueType="num">
                                      <p:cBhvr>
                                        <p:cTn id="118" dur="500" fill="hold"/>
                                        <p:tgtEl>
                                          <p:spTgt spid="7"/>
                                        </p:tgtEl>
                                        <p:attrNameLst>
                                          <p:attrName>ppt_x</p:attrName>
                                        </p:attrNameLst>
                                      </p:cBhvr>
                                      <p:tavLst>
                                        <p:tav tm="0">
                                          <p:val>
                                            <p:strVal val="#ppt_x-#ppt_w/2"/>
                                          </p:val>
                                        </p:tav>
                                        <p:tav tm="100000">
                                          <p:val>
                                            <p:strVal val="#ppt_x"/>
                                          </p:val>
                                        </p:tav>
                                      </p:tavLst>
                                    </p:anim>
                                    <p:anim calcmode="lin" valueType="num">
                                      <p:cBhvr>
                                        <p:cTn id="119" dur="500" fill="hold"/>
                                        <p:tgtEl>
                                          <p:spTgt spid="7"/>
                                        </p:tgtEl>
                                        <p:attrNameLst>
                                          <p:attrName>ppt_y</p:attrName>
                                        </p:attrNameLst>
                                      </p:cBhvr>
                                      <p:tavLst>
                                        <p:tav tm="0">
                                          <p:val>
                                            <p:strVal val="#ppt_y"/>
                                          </p:val>
                                        </p:tav>
                                        <p:tav tm="100000">
                                          <p:val>
                                            <p:strVal val="#ppt_y"/>
                                          </p:val>
                                        </p:tav>
                                      </p:tavLst>
                                    </p:anim>
                                    <p:anim calcmode="lin" valueType="num">
                                      <p:cBhvr>
                                        <p:cTn id="120" dur="500" fill="hold"/>
                                        <p:tgtEl>
                                          <p:spTgt spid="7"/>
                                        </p:tgtEl>
                                        <p:attrNameLst>
                                          <p:attrName>ppt_w</p:attrName>
                                        </p:attrNameLst>
                                      </p:cBhvr>
                                      <p:tavLst>
                                        <p:tav tm="0">
                                          <p:val>
                                            <p:fltVal val="0"/>
                                          </p:val>
                                        </p:tav>
                                        <p:tav tm="100000">
                                          <p:val>
                                            <p:strVal val="#ppt_w"/>
                                          </p:val>
                                        </p:tav>
                                      </p:tavLst>
                                    </p:anim>
                                    <p:anim calcmode="lin" valueType="num">
                                      <p:cBhvr>
                                        <p:cTn id="121" dur="500" fill="hold"/>
                                        <p:tgtEl>
                                          <p:spTgt spid="7"/>
                                        </p:tgtEl>
                                        <p:attrNameLst>
                                          <p:attrName>ppt_h</p:attrName>
                                        </p:attrNameLst>
                                      </p:cBhvr>
                                      <p:tavLst>
                                        <p:tav tm="0">
                                          <p:val>
                                            <p:strVal val="#ppt_h"/>
                                          </p:val>
                                        </p:tav>
                                        <p:tav tm="100000">
                                          <p:val>
                                            <p:strVal val="#ppt_h"/>
                                          </p:val>
                                        </p:tav>
                                      </p:tavLst>
                                    </p:anim>
                                  </p:childTnLst>
                                </p:cTn>
                              </p:par>
                            </p:childTnLst>
                          </p:cTn>
                        </p:par>
                        <p:par>
                          <p:cTn id="122" fill="hold">
                            <p:stCondLst>
                              <p:cond delay="1000"/>
                            </p:stCondLst>
                            <p:childTnLst>
                              <p:par>
                                <p:cTn id="123" presetID="17" presetClass="entr" presetSubtype="8" fill="hold" nodeType="afterEffect">
                                  <p:stCondLst>
                                    <p:cond delay="0"/>
                                  </p:stCondLst>
                                  <p:childTnLst>
                                    <p:set>
                                      <p:cBhvr>
                                        <p:cTn id="124" dur="1" fill="hold">
                                          <p:stCondLst>
                                            <p:cond delay="0"/>
                                          </p:stCondLst>
                                        </p:cTn>
                                        <p:tgtEl>
                                          <p:spTgt spid="108"/>
                                        </p:tgtEl>
                                        <p:attrNameLst>
                                          <p:attrName>style.visibility</p:attrName>
                                        </p:attrNameLst>
                                      </p:cBhvr>
                                      <p:to>
                                        <p:strVal val="visible"/>
                                      </p:to>
                                    </p:set>
                                    <p:anim calcmode="lin" valueType="num">
                                      <p:cBhvr>
                                        <p:cTn id="125" dur="500" fill="hold"/>
                                        <p:tgtEl>
                                          <p:spTgt spid="108"/>
                                        </p:tgtEl>
                                        <p:attrNameLst>
                                          <p:attrName>ppt_x</p:attrName>
                                        </p:attrNameLst>
                                      </p:cBhvr>
                                      <p:tavLst>
                                        <p:tav tm="0">
                                          <p:val>
                                            <p:strVal val="#ppt_x-#ppt_w/2"/>
                                          </p:val>
                                        </p:tav>
                                        <p:tav tm="100000">
                                          <p:val>
                                            <p:strVal val="#ppt_x"/>
                                          </p:val>
                                        </p:tav>
                                      </p:tavLst>
                                    </p:anim>
                                    <p:anim calcmode="lin" valueType="num">
                                      <p:cBhvr>
                                        <p:cTn id="126" dur="500" fill="hold"/>
                                        <p:tgtEl>
                                          <p:spTgt spid="108"/>
                                        </p:tgtEl>
                                        <p:attrNameLst>
                                          <p:attrName>ppt_y</p:attrName>
                                        </p:attrNameLst>
                                      </p:cBhvr>
                                      <p:tavLst>
                                        <p:tav tm="0">
                                          <p:val>
                                            <p:strVal val="#ppt_y"/>
                                          </p:val>
                                        </p:tav>
                                        <p:tav tm="100000">
                                          <p:val>
                                            <p:strVal val="#ppt_y"/>
                                          </p:val>
                                        </p:tav>
                                      </p:tavLst>
                                    </p:anim>
                                    <p:anim calcmode="lin" valueType="num">
                                      <p:cBhvr>
                                        <p:cTn id="127" dur="500" fill="hold"/>
                                        <p:tgtEl>
                                          <p:spTgt spid="108"/>
                                        </p:tgtEl>
                                        <p:attrNameLst>
                                          <p:attrName>ppt_w</p:attrName>
                                        </p:attrNameLst>
                                      </p:cBhvr>
                                      <p:tavLst>
                                        <p:tav tm="0">
                                          <p:val>
                                            <p:fltVal val="0"/>
                                          </p:val>
                                        </p:tav>
                                        <p:tav tm="100000">
                                          <p:val>
                                            <p:strVal val="#ppt_w"/>
                                          </p:val>
                                        </p:tav>
                                      </p:tavLst>
                                    </p:anim>
                                    <p:anim calcmode="lin" valueType="num">
                                      <p:cBhvr>
                                        <p:cTn id="128" dur="500" fill="hold"/>
                                        <p:tgtEl>
                                          <p:spTgt spid="108"/>
                                        </p:tgtEl>
                                        <p:attrNameLst>
                                          <p:attrName>ppt_h</p:attrName>
                                        </p:attrNameLst>
                                      </p:cBhvr>
                                      <p:tavLst>
                                        <p:tav tm="0">
                                          <p:val>
                                            <p:strVal val="#ppt_h"/>
                                          </p:val>
                                        </p:tav>
                                        <p:tav tm="100000">
                                          <p:val>
                                            <p:strVal val="#ppt_h"/>
                                          </p:val>
                                        </p:tav>
                                      </p:tavLst>
                                    </p:anim>
                                  </p:childTnLst>
                                </p:cTn>
                              </p:par>
                            </p:childTnLst>
                          </p:cTn>
                        </p:par>
                        <p:par>
                          <p:cTn id="129" fill="hold">
                            <p:stCondLst>
                              <p:cond delay="1500"/>
                            </p:stCondLst>
                            <p:childTnLst>
                              <p:par>
                                <p:cTn id="130" presetID="10" presetClass="entr" presetSubtype="0" fill="hold" grpId="0" nodeType="afterEffect">
                                  <p:stCondLst>
                                    <p:cond delay="0"/>
                                  </p:stCondLst>
                                  <p:childTnLst>
                                    <p:set>
                                      <p:cBhvr>
                                        <p:cTn id="131" dur="1" fill="hold">
                                          <p:stCondLst>
                                            <p:cond delay="0"/>
                                          </p:stCondLst>
                                        </p:cTn>
                                        <p:tgtEl>
                                          <p:spTgt spid="99"/>
                                        </p:tgtEl>
                                        <p:attrNameLst>
                                          <p:attrName>style.visibility</p:attrName>
                                        </p:attrNameLst>
                                      </p:cBhvr>
                                      <p:to>
                                        <p:strVal val="visible"/>
                                      </p:to>
                                    </p:set>
                                    <p:animEffect transition="in" filter="fade">
                                      <p:cBhvr>
                                        <p:cTn id="132" dur="500"/>
                                        <p:tgtEl>
                                          <p:spTgt spid="99"/>
                                        </p:tgtEl>
                                      </p:cBhvr>
                                    </p:animEffect>
                                  </p:childTnLst>
                                </p:cTn>
                              </p:par>
                            </p:childTnLst>
                          </p:cTn>
                        </p:par>
                      </p:childTnLst>
                    </p:cTn>
                  </p:par>
                  <p:par>
                    <p:cTn id="133" fill="hold">
                      <p:stCondLst>
                        <p:cond delay="indefinite"/>
                      </p:stCondLst>
                      <p:childTnLst>
                        <p:par>
                          <p:cTn id="134" fill="hold">
                            <p:stCondLst>
                              <p:cond delay="0"/>
                            </p:stCondLst>
                            <p:childTnLst>
                              <p:par>
                                <p:cTn id="135" presetID="17" presetClass="entr" presetSubtype="2" fill="hold" grpId="0" nodeType="clickEffect">
                                  <p:stCondLst>
                                    <p:cond delay="0"/>
                                  </p:stCondLst>
                                  <p:childTnLst>
                                    <p:set>
                                      <p:cBhvr>
                                        <p:cTn id="136" dur="1" fill="hold">
                                          <p:stCondLst>
                                            <p:cond delay="0"/>
                                          </p:stCondLst>
                                        </p:cTn>
                                        <p:tgtEl>
                                          <p:spTgt spid="30"/>
                                        </p:tgtEl>
                                        <p:attrNameLst>
                                          <p:attrName>style.visibility</p:attrName>
                                        </p:attrNameLst>
                                      </p:cBhvr>
                                      <p:to>
                                        <p:strVal val="visible"/>
                                      </p:to>
                                    </p:set>
                                    <p:anim calcmode="lin" valueType="num">
                                      <p:cBhvr>
                                        <p:cTn id="137" dur="500" fill="hold"/>
                                        <p:tgtEl>
                                          <p:spTgt spid="30"/>
                                        </p:tgtEl>
                                        <p:attrNameLst>
                                          <p:attrName>ppt_x</p:attrName>
                                        </p:attrNameLst>
                                      </p:cBhvr>
                                      <p:tavLst>
                                        <p:tav tm="0">
                                          <p:val>
                                            <p:strVal val="#ppt_x+#ppt_w/2"/>
                                          </p:val>
                                        </p:tav>
                                        <p:tav tm="100000">
                                          <p:val>
                                            <p:strVal val="#ppt_x"/>
                                          </p:val>
                                        </p:tav>
                                      </p:tavLst>
                                    </p:anim>
                                    <p:anim calcmode="lin" valueType="num">
                                      <p:cBhvr>
                                        <p:cTn id="138" dur="500" fill="hold"/>
                                        <p:tgtEl>
                                          <p:spTgt spid="30"/>
                                        </p:tgtEl>
                                        <p:attrNameLst>
                                          <p:attrName>ppt_y</p:attrName>
                                        </p:attrNameLst>
                                      </p:cBhvr>
                                      <p:tavLst>
                                        <p:tav tm="0">
                                          <p:val>
                                            <p:strVal val="#ppt_y"/>
                                          </p:val>
                                        </p:tav>
                                        <p:tav tm="100000">
                                          <p:val>
                                            <p:strVal val="#ppt_y"/>
                                          </p:val>
                                        </p:tav>
                                      </p:tavLst>
                                    </p:anim>
                                    <p:anim calcmode="lin" valueType="num">
                                      <p:cBhvr>
                                        <p:cTn id="139" dur="500" fill="hold"/>
                                        <p:tgtEl>
                                          <p:spTgt spid="30"/>
                                        </p:tgtEl>
                                        <p:attrNameLst>
                                          <p:attrName>ppt_w</p:attrName>
                                        </p:attrNameLst>
                                      </p:cBhvr>
                                      <p:tavLst>
                                        <p:tav tm="0">
                                          <p:val>
                                            <p:fltVal val="0"/>
                                          </p:val>
                                        </p:tav>
                                        <p:tav tm="100000">
                                          <p:val>
                                            <p:strVal val="#ppt_w"/>
                                          </p:val>
                                        </p:tav>
                                      </p:tavLst>
                                    </p:anim>
                                    <p:anim calcmode="lin" valueType="num">
                                      <p:cBhvr>
                                        <p:cTn id="140" dur="500" fill="hold"/>
                                        <p:tgtEl>
                                          <p:spTgt spid="30"/>
                                        </p:tgtEl>
                                        <p:attrNameLst>
                                          <p:attrName>ppt_h</p:attrName>
                                        </p:attrNameLst>
                                      </p:cBhvr>
                                      <p:tavLst>
                                        <p:tav tm="0">
                                          <p:val>
                                            <p:strVal val="#ppt_h"/>
                                          </p:val>
                                        </p:tav>
                                        <p:tav tm="100000">
                                          <p:val>
                                            <p:strVal val="#ppt_h"/>
                                          </p:val>
                                        </p:tav>
                                      </p:tavLst>
                                    </p:anim>
                                  </p:childTnLst>
                                </p:cTn>
                              </p:par>
                            </p:childTnLst>
                          </p:cTn>
                        </p:par>
                        <p:par>
                          <p:cTn id="141" fill="hold">
                            <p:stCondLst>
                              <p:cond delay="500"/>
                            </p:stCondLst>
                            <p:childTnLst>
                              <p:par>
                                <p:cTn id="142" presetID="17" presetClass="entr" presetSubtype="8" fill="hold" grpId="0" nodeType="afterEffect">
                                  <p:stCondLst>
                                    <p:cond delay="0"/>
                                  </p:stCondLst>
                                  <p:childTnLst>
                                    <p:set>
                                      <p:cBhvr>
                                        <p:cTn id="143" dur="1" fill="hold">
                                          <p:stCondLst>
                                            <p:cond delay="0"/>
                                          </p:stCondLst>
                                        </p:cTn>
                                        <p:tgtEl>
                                          <p:spTgt spid="28"/>
                                        </p:tgtEl>
                                        <p:attrNameLst>
                                          <p:attrName>style.visibility</p:attrName>
                                        </p:attrNameLst>
                                      </p:cBhvr>
                                      <p:to>
                                        <p:strVal val="visible"/>
                                      </p:to>
                                    </p:set>
                                    <p:anim calcmode="lin" valueType="num">
                                      <p:cBhvr>
                                        <p:cTn id="144" dur="500" fill="hold"/>
                                        <p:tgtEl>
                                          <p:spTgt spid="28"/>
                                        </p:tgtEl>
                                        <p:attrNameLst>
                                          <p:attrName>ppt_x</p:attrName>
                                        </p:attrNameLst>
                                      </p:cBhvr>
                                      <p:tavLst>
                                        <p:tav tm="0">
                                          <p:val>
                                            <p:strVal val="#ppt_x-#ppt_w/2"/>
                                          </p:val>
                                        </p:tav>
                                        <p:tav tm="100000">
                                          <p:val>
                                            <p:strVal val="#ppt_x"/>
                                          </p:val>
                                        </p:tav>
                                      </p:tavLst>
                                    </p:anim>
                                    <p:anim calcmode="lin" valueType="num">
                                      <p:cBhvr>
                                        <p:cTn id="145" dur="500" fill="hold"/>
                                        <p:tgtEl>
                                          <p:spTgt spid="28"/>
                                        </p:tgtEl>
                                        <p:attrNameLst>
                                          <p:attrName>ppt_y</p:attrName>
                                        </p:attrNameLst>
                                      </p:cBhvr>
                                      <p:tavLst>
                                        <p:tav tm="0">
                                          <p:val>
                                            <p:strVal val="#ppt_y"/>
                                          </p:val>
                                        </p:tav>
                                        <p:tav tm="100000">
                                          <p:val>
                                            <p:strVal val="#ppt_y"/>
                                          </p:val>
                                        </p:tav>
                                      </p:tavLst>
                                    </p:anim>
                                    <p:anim calcmode="lin" valueType="num">
                                      <p:cBhvr>
                                        <p:cTn id="146" dur="500" fill="hold"/>
                                        <p:tgtEl>
                                          <p:spTgt spid="28"/>
                                        </p:tgtEl>
                                        <p:attrNameLst>
                                          <p:attrName>ppt_w</p:attrName>
                                        </p:attrNameLst>
                                      </p:cBhvr>
                                      <p:tavLst>
                                        <p:tav tm="0">
                                          <p:val>
                                            <p:fltVal val="0"/>
                                          </p:val>
                                        </p:tav>
                                        <p:tav tm="100000">
                                          <p:val>
                                            <p:strVal val="#ppt_w"/>
                                          </p:val>
                                        </p:tav>
                                      </p:tavLst>
                                    </p:anim>
                                    <p:anim calcmode="lin" valueType="num">
                                      <p:cBhvr>
                                        <p:cTn id="147" dur="500" fill="hold"/>
                                        <p:tgtEl>
                                          <p:spTgt spid="28"/>
                                        </p:tgtEl>
                                        <p:attrNameLst>
                                          <p:attrName>ppt_h</p:attrName>
                                        </p:attrNameLst>
                                      </p:cBhvr>
                                      <p:tavLst>
                                        <p:tav tm="0">
                                          <p:val>
                                            <p:strVal val="#ppt_h"/>
                                          </p:val>
                                        </p:tav>
                                        <p:tav tm="100000">
                                          <p:val>
                                            <p:strVal val="#ppt_h"/>
                                          </p:val>
                                        </p:tav>
                                      </p:tavLst>
                                    </p:anim>
                                  </p:childTnLst>
                                </p:cTn>
                              </p:par>
                            </p:childTnLst>
                          </p:cTn>
                        </p:par>
                        <p:par>
                          <p:cTn id="148" fill="hold">
                            <p:stCondLst>
                              <p:cond delay="1000"/>
                            </p:stCondLst>
                            <p:childTnLst>
                              <p:par>
                                <p:cTn id="149" presetID="17" presetClass="entr" presetSubtype="8" fill="hold" grpId="0" nodeType="afterEffect">
                                  <p:stCondLst>
                                    <p:cond delay="0"/>
                                  </p:stCondLst>
                                  <p:childTnLst>
                                    <p:set>
                                      <p:cBhvr>
                                        <p:cTn id="150" dur="1" fill="hold">
                                          <p:stCondLst>
                                            <p:cond delay="0"/>
                                          </p:stCondLst>
                                        </p:cTn>
                                        <p:tgtEl>
                                          <p:spTgt spid="29"/>
                                        </p:tgtEl>
                                        <p:attrNameLst>
                                          <p:attrName>style.visibility</p:attrName>
                                        </p:attrNameLst>
                                      </p:cBhvr>
                                      <p:to>
                                        <p:strVal val="visible"/>
                                      </p:to>
                                    </p:set>
                                    <p:anim calcmode="lin" valueType="num">
                                      <p:cBhvr>
                                        <p:cTn id="151" dur="500" fill="hold"/>
                                        <p:tgtEl>
                                          <p:spTgt spid="29"/>
                                        </p:tgtEl>
                                        <p:attrNameLst>
                                          <p:attrName>ppt_x</p:attrName>
                                        </p:attrNameLst>
                                      </p:cBhvr>
                                      <p:tavLst>
                                        <p:tav tm="0">
                                          <p:val>
                                            <p:strVal val="#ppt_x-#ppt_w/2"/>
                                          </p:val>
                                        </p:tav>
                                        <p:tav tm="100000">
                                          <p:val>
                                            <p:strVal val="#ppt_x"/>
                                          </p:val>
                                        </p:tav>
                                      </p:tavLst>
                                    </p:anim>
                                    <p:anim calcmode="lin" valueType="num">
                                      <p:cBhvr>
                                        <p:cTn id="152" dur="500" fill="hold"/>
                                        <p:tgtEl>
                                          <p:spTgt spid="29"/>
                                        </p:tgtEl>
                                        <p:attrNameLst>
                                          <p:attrName>ppt_y</p:attrName>
                                        </p:attrNameLst>
                                      </p:cBhvr>
                                      <p:tavLst>
                                        <p:tav tm="0">
                                          <p:val>
                                            <p:strVal val="#ppt_y"/>
                                          </p:val>
                                        </p:tav>
                                        <p:tav tm="100000">
                                          <p:val>
                                            <p:strVal val="#ppt_y"/>
                                          </p:val>
                                        </p:tav>
                                      </p:tavLst>
                                    </p:anim>
                                    <p:anim calcmode="lin" valueType="num">
                                      <p:cBhvr>
                                        <p:cTn id="153" dur="500" fill="hold"/>
                                        <p:tgtEl>
                                          <p:spTgt spid="29"/>
                                        </p:tgtEl>
                                        <p:attrNameLst>
                                          <p:attrName>ppt_w</p:attrName>
                                        </p:attrNameLst>
                                      </p:cBhvr>
                                      <p:tavLst>
                                        <p:tav tm="0">
                                          <p:val>
                                            <p:fltVal val="0"/>
                                          </p:val>
                                        </p:tav>
                                        <p:tav tm="100000">
                                          <p:val>
                                            <p:strVal val="#ppt_w"/>
                                          </p:val>
                                        </p:tav>
                                      </p:tavLst>
                                    </p:anim>
                                    <p:anim calcmode="lin" valueType="num">
                                      <p:cBhvr>
                                        <p:cTn id="154" dur="500" fill="hold"/>
                                        <p:tgtEl>
                                          <p:spTgt spid="29"/>
                                        </p:tgtEl>
                                        <p:attrNameLst>
                                          <p:attrName>ppt_h</p:attrName>
                                        </p:attrNameLst>
                                      </p:cBhvr>
                                      <p:tavLst>
                                        <p:tav tm="0">
                                          <p:val>
                                            <p:strVal val="#ppt_h"/>
                                          </p:val>
                                        </p:tav>
                                        <p:tav tm="100000">
                                          <p:val>
                                            <p:strVal val="#ppt_h"/>
                                          </p:val>
                                        </p:tav>
                                      </p:tavLst>
                                    </p:anim>
                                  </p:childTnLst>
                                </p:cTn>
                              </p:par>
                            </p:childTnLst>
                          </p:cTn>
                        </p:par>
                        <p:par>
                          <p:cTn id="155" fill="hold">
                            <p:stCondLst>
                              <p:cond delay="1500"/>
                            </p:stCondLst>
                            <p:childTnLst>
                              <p:par>
                                <p:cTn id="156" presetID="10" presetClass="entr" presetSubtype="0" fill="hold" grpId="0" nodeType="afterEffect">
                                  <p:stCondLst>
                                    <p:cond delay="0"/>
                                  </p:stCondLst>
                                  <p:childTnLst>
                                    <p:set>
                                      <p:cBhvr>
                                        <p:cTn id="157" dur="1" fill="hold">
                                          <p:stCondLst>
                                            <p:cond delay="0"/>
                                          </p:stCondLst>
                                        </p:cTn>
                                        <p:tgtEl>
                                          <p:spTgt spid="111"/>
                                        </p:tgtEl>
                                        <p:attrNameLst>
                                          <p:attrName>style.visibility</p:attrName>
                                        </p:attrNameLst>
                                      </p:cBhvr>
                                      <p:to>
                                        <p:strVal val="visible"/>
                                      </p:to>
                                    </p:set>
                                    <p:animEffect transition="in" filter="fade">
                                      <p:cBhvr>
                                        <p:cTn id="158" dur="500"/>
                                        <p:tgtEl>
                                          <p:spTgt spid="111"/>
                                        </p:tgtEl>
                                      </p:cBhvr>
                                    </p:animEffect>
                                  </p:childTnLst>
                                </p:cTn>
                              </p:par>
                            </p:childTnLst>
                          </p:cTn>
                        </p:par>
                      </p:childTnLst>
                    </p:cTn>
                  </p:par>
                  <p:par>
                    <p:cTn id="159" fill="hold">
                      <p:stCondLst>
                        <p:cond delay="indefinite"/>
                      </p:stCondLst>
                      <p:childTnLst>
                        <p:par>
                          <p:cTn id="160" fill="hold">
                            <p:stCondLst>
                              <p:cond delay="0"/>
                            </p:stCondLst>
                            <p:childTnLst>
                              <p:par>
                                <p:cTn id="161" presetID="17" presetClass="entr" presetSubtype="2" fill="hold" grpId="0" nodeType="clickEffect">
                                  <p:stCondLst>
                                    <p:cond delay="0"/>
                                  </p:stCondLst>
                                  <p:childTnLst>
                                    <p:set>
                                      <p:cBhvr>
                                        <p:cTn id="162" dur="1" fill="hold">
                                          <p:stCondLst>
                                            <p:cond delay="0"/>
                                          </p:stCondLst>
                                        </p:cTn>
                                        <p:tgtEl>
                                          <p:spTgt spid="48"/>
                                        </p:tgtEl>
                                        <p:attrNameLst>
                                          <p:attrName>style.visibility</p:attrName>
                                        </p:attrNameLst>
                                      </p:cBhvr>
                                      <p:to>
                                        <p:strVal val="visible"/>
                                      </p:to>
                                    </p:set>
                                    <p:anim calcmode="lin" valueType="num">
                                      <p:cBhvr>
                                        <p:cTn id="163" dur="500" fill="hold"/>
                                        <p:tgtEl>
                                          <p:spTgt spid="48"/>
                                        </p:tgtEl>
                                        <p:attrNameLst>
                                          <p:attrName>ppt_x</p:attrName>
                                        </p:attrNameLst>
                                      </p:cBhvr>
                                      <p:tavLst>
                                        <p:tav tm="0">
                                          <p:val>
                                            <p:strVal val="#ppt_x+#ppt_w/2"/>
                                          </p:val>
                                        </p:tav>
                                        <p:tav tm="100000">
                                          <p:val>
                                            <p:strVal val="#ppt_x"/>
                                          </p:val>
                                        </p:tav>
                                      </p:tavLst>
                                    </p:anim>
                                    <p:anim calcmode="lin" valueType="num">
                                      <p:cBhvr>
                                        <p:cTn id="164" dur="500" fill="hold"/>
                                        <p:tgtEl>
                                          <p:spTgt spid="48"/>
                                        </p:tgtEl>
                                        <p:attrNameLst>
                                          <p:attrName>ppt_y</p:attrName>
                                        </p:attrNameLst>
                                      </p:cBhvr>
                                      <p:tavLst>
                                        <p:tav tm="0">
                                          <p:val>
                                            <p:strVal val="#ppt_y"/>
                                          </p:val>
                                        </p:tav>
                                        <p:tav tm="100000">
                                          <p:val>
                                            <p:strVal val="#ppt_y"/>
                                          </p:val>
                                        </p:tav>
                                      </p:tavLst>
                                    </p:anim>
                                    <p:anim calcmode="lin" valueType="num">
                                      <p:cBhvr>
                                        <p:cTn id="165" dur="500" fill="hold"/>
                                        <p:tgtEl>
                                          <p:spTgt spid="48"/>
                                        </p:tgtEl>
                                        <p:attrNameLst>
                                          <p:attrName>ppt_w</p:attrName>
                                        </p:attrNameLst>
                                      </p:cBhvr>
                                      <p:tavLst>
                                        <p:tav tm="0">
                                          <p:val>
                                            <p:fltVal val="0"/>
                                          </p:val>
                                        </p:tav>
                                        <p:tav tm="100000">
                                          <p:val>
                                            <p:strVal val="#ppt_w"/>
                                          </p:val>
                                        </p:tav>
                                      </p:tavLst>
                                    </p:anim>
                                    <p:anim calcmode="lin" valueType="num">
                                      <p:cBhvr>
                                        <p:cTn id="166" dur="500" fill="hold"/>
                                        <p:tgtEl>
                                          <p:spTgt spid="48"/>
                                        </p:tgtEl>
                                        <p:attrNameLst>
                                          <p:attrName>ppt_h</p:attrName>
                                        </p:attrNameLst>
                                      </p:cBhvr>
                                      <p:tavLst>
                                        <p:tav tm="0">
                                          <p:val>
                                            <p:strVal val="#ppt_h"/>
                                          </p:val>
                                        </p:tav>
                                        <p:tav tm="100000">
                                          <p:val>
                                            <p:strVal val="#ppt_h"/>
                                          </p:val>
                                        </p:tav>
                                      </p:tavLst>
                                    </p:anim>
                                  </p:childTnLst>
                                </p:cTn>
                              </p:par>
                            </p:childTnLst>
                          </p:cTn>
                        </p:par>
                        <p:par>
                          <p:cTn id="167" fill="hold">
                            <p:stCondLst>
                              <p:cond delay="500"/>
                            </p:stCondLst>
                            <p:childTnLst>
                              <p:par>
                                <p:cTn id="168" presetID="17" presetClass="entr" presetSubtype="8" fill="hold" grpId="0" nodeType="afterEffect">
                                  <p:stCondLst>
                                    <p:cond delay="0"/>
                                  </p:stCondLst>
                                  <p:childTnLst>
                                    <p:set>
                                      <p:cBhvr>
                                        <p:cTn id="169" dur="1" fill="hold">
                                          <p:stCondLst>
                                            <p:cond delay="0"/>
                                          </p:stCondLst>
                                        </p:cTn>
                                        <p:tgtEl>
                                          <p:spTgt spid="46"/>
                                        </p:tgtEl>
                                        <p:attrNameLst>
                                          <p:attrName>style.visibility</p:attrName>
                                        </p:attrNameLst>
                                      </p:cBhvr>
                                      <p:to>
                                        <p:strVal val="visible"/>
                                      </p:to>
                                    </p:set>
                                    <p:anim calcmode="lin" valueType="num">
                                      <p:cBhvr>
                                        <p:cTn id="170" dur="500" fill="hold"/>
                                        <p:tgtEl>
                                          <p:spTgt spid="46"/>
                                        </p:tgtEl>
                                        <p:attrNameLst>
                                          <p:attrName>ppt_x</p:attrName>
                                        </p:attrNameLst>
                                      </p:cBhvr>
                                      <p:tavLst>
                                        <p:tav tm="0">
                                          <p:val>
                                            <p:strVal val="#ppt_x-#ppt_w/2"/>
                                          </p:val>
                                        </p:tav>
                                        <p:tav tm="100000">
                                          <p:val>
                                            <p:strVal val="#ppt_x"/>
                                          </p:val>
                                        </p:tav>
                                      </p:tavLst>
                                    </p:anim>
                                    <p:anim calcmode="lin" valueType="num">
                                      <p:cBhvr>
                                        <p:cTn id="171" dur="500" fill="hold"/>
                                        <p:tgtEl>
                                          <p:spTgt spid="46"/>
                                        </p:tgtEl>
                                        <p:attrNameLst>
                                          <p:attrName>ppt_y</p:attrName>
                                        </p:attrNameLst>
                                      </p:cBhvr>
                                      <p:tavLst>
                                        <p:tav tm="0">
                                          <p:val>
                                            <p:strVal val="#ppt_y"/>
                                          </p:val>
                                        </p:tav>
                                        <p:tav tm="100000">
                                          <p:val>
                                            <p:strVal val="#ppt_y"/>
                                          </p:val>
                                        </p:tav>
                                      </p:tavLst>
                                    </p:anim>
                                    <p:anim calcmode="lin" valueType="num">
                                      <p:cBhvr>
                                        <p:cTn id="172" dur="500" fill="hold"/>
                                        <p:tgtEl>
                                          <p:spTgt spid="46"/>
                                        </p:tgtEl>
                                        <p:attrNameLst>
                                          <p:attrName>ppt_w</p:attrName>
                                        </p:attrNameLst>
                                      </p:cBhvr>
                                      <p:tavLst>
                                        <p:tav tm="0">
                                          <p:val>
                                            <p:fltVal val="0"/>
                                          </p:val>
                                        </p:tav>
                                        <p:tav tm="100000">
                                          <p:val>
                                            <p:strVal val="#ppt_w"/>
                                          </p:val>
                                        </p:tav>
                                      </p:tavLst>
                                    </p:anim>
                                    <p:anim calcmode="lin" valueType="num">
                                      <p:cBhvr>
                                        <p:cTn id="173" dur="500" fill="hold"/>
                                        <p:tgtEl>
                                          <p:spTgt spid="46"/>
                                        </p:tgtEl>
                                        <p:attrNameLst>
                                          <p:attrName>ppt_h</p:attrName>
                                        </p:attrNameLst>
                                      </p:cBhvr>
                                      <p:tavLst>
                                        <p:tav tm="0">
                                          <p:val>
                                            <p:strVal val="#ppt_h"/>
                                          </p:val>
                                        </p:tav>
                                        <p:tav tm="100000">
                                          <p:val>
                                            <p:strVal val="#ppt_h"/>
                                          </p:val>
                                        </p:tav>
                                      </p:tavLst>
                                    </p:anim>
                                  </p:childTnLst>
                                </p:cTn>
                              </p:par>
                            </p:childTnLst>
                          </p:cTn>
                        </p:par>
                        <p:par>
                          <p:cTn id="174" fill="hold">
                            <p:stCondLst>
                              <p:cond delay="1000"/>
                            </p:stCondLst>
                            <p:childTnLst>
                              <p:par>
                                <p:cTn id="175" presetID="17" presetClass="entr" presetSubtype="8" fill="hold" grpId="0" nodeType="afterEffect">
                                  <p:stCondLst>
                                    <p:cond delay="0"/>
                                  </p:stCondLst>
                                  <p:childTnLst>
                                    <p:set>
                                      <p:cBhvr>
                                        <p:cTn id="176" dur="1" fill="hold">
                                          <p:stCondLst>
                                            <p:cond delay="0"/>
                                          </p:stCondLst>
                                        </p:cTn>
                                        <p:tgtEl>
                                          <p:spTgt spid="47"/>
                                        </p:tgtEl>
                                        <p:attrNameLst>
                                          <p:attrName>style.visibility</p:attrName>
                                        </p:attrNameLst>
                                      </p:cBhvr>
                                      <p:to>
                                        <p:strVal val="visible"/>
                                      </p:to>
                                    </p:set>
                                    <p:anim calcmode="lin" valueType="num">
                                      <p:cBhvr>
                                        <p:cTn id="177" dur="500" fill="hold"/>
                                        <p:tgtEl>
                                          <p:spTgt spid="47"/>
                                        </p:tgtEl>
                                        <p:attrNameLst>
                                          <p:attrName>ppt_x</p:attrName>
                                        </p:attrNameLst>
                                      </p:cBhvr>
                                      <p:tavLst>
                                        <p:tav tm="0">
                                          <p:val>
                                            <p:strVal val="#ppt_x-#ppt_w/2"/>
                                          </p:val>
                                        </p:tav>
                                        <p:tav tm="100000">
                                          <p:val>
                                            <p:strVal val="#ppt_x"/>
                                          </p:val>
                                        </p:tav>
                                      </p:tavLst>
                                    </p:anim>
                                    <p:anim calcmode="lin" valueType="num">
                                      <p:cBhvr>
                                        <p:cTn id="178" dur="500" fill="hold"/>
                                        <p:tgtEl>
                                          <p:spTgt spid="47"/>
                                        </p:tgtEl>
                                        <p:attrNameLst>
                                          <p:attrName>ppt_y</p:attrName>
                                        </p:attrNameLst>
                                      </p:cBhvr>
                                      <p:tavLst>
                                        <p:tav tm="0">
                                          <p:val>
                                            <p:strVal val="#ppt_y"/>
                                          </p:val>
                                        </p:tav>
                                        <p:tav tm="100000">
                                          <p:val>
                                            <p:strVal val="#ppt_y"/>
                                          </p:val>
                                        </p:tav>
                                      </p:tavLst>
                                    </p:anim>
                                    <p:anim calcmode="lin" valueType="num">
                                      <p:cBhvr>
                                        <p:cTn id="179" dur="500" fill="hold"/>
                                        <p:tgtEl>
                                          <p:spTgt spid="47"/>
                                        </p:tgtEl>
                                        <p:attrNameLst>
                                          <p:attrName>ppt_w</p:attrName>
                                        </p:attrNameLst>
                                      </p:cBhvr>
                                      <p:tavLst>
                                        <p:tav tm="0">
                                          <p:val>
                                            <p:fltVal val="0"/>
                                          </p:val>
                                        </p:tav>
                                        <p:tav tm="100000">
                                          <p:val>
                                            <p:strVal val="#ppt_w"/>
                                          </p:val>
                                        </p:tav>
                                      </p:tavLst>
                                    </p:anim>
                                    <p:anim calcmode="lin" valueType="num">
                                      <p:cBhvr>
                                        <p:cTn id="180" dur="500" fill="hold"/>
                                        <p:tgtEl>
                                          <p:spTgt spid="47"/>
                                        </p:tgtEl>
                                        <p:attrNameLst>
                                          <p:attrName>ppt_h</p:attrName>
                                        </p:attrNameLst>
                                      </p:cBhvr>
                                      <p:tavLst>
                                        <p:tav tm="0">
                                          <p:val>
                                            <p:strVal val="#ppt_h"/>
                                          </p:val>
                                        </p:tav>
                                        <p:tav tm="100000">
                                          <p:val>
                                            <p:strVal val="#ppt_h"/>
                                          </p:val>
                                        </p:tav>
                                      </p:tavLst>
                                    </p:anim>
                                  </p:childTnLst>
                                </p:cTn>
                              </p:par>
                            </p:childTnLst>
                          </p:cTn>
                        </p:par>
                        <p:par>
                          <p:cTn id="181" fill="hold">
                            <p:stCondLst>
                              <p:cond delay="1500"/>
                            </p:stCondLst>
                            <p:childTnLst>
                              <p:par>
                                <p:cTn id="182" presetID="10" presetClass="entr" presetSubtype="0" fill="hold" grpId="0" nodeType="afterEffect">
                                  <p:stCondLst>
                                    <p:cond delay="0"/>
                                  </p:stCondLst>
                                  <p:childTnLst>
                                    <p:set>
                                      <p:cBhvr>
                                        <p:cTn id="183" dur="1" fill="hold">
                                          <p:stCondLst>
                                            <p:cond delay="0"/>
                                          </p:stCondLst>
                                        </p:cTn>
                                        <p:tgtEl>
                                          <p:spTgt spid="112"/>
                                        </p:tgtEl>
                                        <p:attrNameLst>
                                          <p:attrName>style.visibility</p:attrName>
                                        </p:attrNameLst>
                                      </p:cBhvr>
                                      <p:to>
                                        <p:strVal val="visible"/>
                                      </p:to>
                                    </p:set>
                                    <p:animEffect transition="in" filter="fade">
                                      <p:cBhvr>
                                        <p:cTn id="184" dur="500"/>
                                        <p:tgtEl>
                                          <p:spTgt spid="112"/>
                                        </p:tgtEl>
                                      </p:cBhvr>
                                    </p:animEffect>
                                  </p:childTnLst>
                                </p:cTn>
                              </p:par>
                            </p:childTnLst>
                          </p:cTn>
                        </p:par>
                      </p:childTnLst>
                    </p:cTn>
                  </p:par>
                  <p:par>
                    <p:cTn id="185" fill="hold">
                      <p:stCondLst>
                        <p:cond delay="indefinite"/>
                      </p:stCondLst>
                      <p:childTnLst>
                        <p:par>
                          <p:cTn id="186" fill="hold">
                            <p:stCondLst>
                              <p:cond delay="0"/>
                            </p:stCondLst>
                            <p:childTnLst>
                              <p:par>
                                <p:cTn id="187" presetID="17" presetClass="entr" presetSubtype="2" fill="hold" grpId="0" nodeType="clickEffect">
                                  <p:stCondLst>
                                    <p:cond delay="0"/>
                                  </p:stCondLst>
                                  <p:childTnLst>
                                    <p:set>
                                      <p:cBhvr>
                                        <p:cTn id="188" dur="1" fill="hold">
                                          <p:stCondLst>
                                            <p:cond delay="0"/>
                                          </p:stCondLst>
                                        </p:cTn>
                                        <p:tgtEl>
                                          <p:spTgt spid="66"/>
                                        </p:tgtEl>
                                        <p:attrNameLst>
                                          <p:attrName>style.visibility</p:attrName>
                                        </p:attrNameLst>
                                      </p:cBhvr>
                                      <p:to>
                                        <p:strVal val="visible"/>
                                      </p:to>
                                    </p:set>
                                    <p:anim calcmode="lin" valueType="num">
                                      <p:cBhvr>
                                        <p:cTn id="189" dur="500" fill="hold"/>
                                        <p:tgtEl>
                                          <p:spTgt spid="66"/>
                                        </p:tgtEl>
                                        <p:attrNameLst>
                                          <p:attrName>ppt_x</p:attrName>
                                        </p:attrNameLst>
                                      </p:cBhvr>
                                      <p:tavLst>
                                        <p:tav tm="0">
                                          <p:val>
                                            <p:strVal val="#ppt_x+#ppt_w/2"/>
                                          </p:val>
                                        </p:tav>
                                        <p:tav tm="100000">
                                          <p:val>
                                            <p:strVal val="#ppt_x"/>
                                          </p:val>
                                        </p:tav>
                                      </p:tavLst>
                                    </p:anim>
                                    <p:anim calcmode="lin" valueType="num">
                                      <p:cBhvr>
                                        <p:cTn id="190" dur="500" fill="hold"/>
                                        <p:tgtEl>
                                          <p:spTgt spid="66"/>
                                        </p:tgtEl>
                                        <p:attrNameLst>
                                          <p:attrName>ppt_y</p:attrName>
                                        </p:attrNameLst>
                                      </p:cBhvr>
                                      <p:tavLst>
                                        <p:tav tm="0">
                                          <p:val>
                                            <p:strVal val="#ppt_y"/>
                                          </p:val>
                                        </p:tav>
                                        <p:tav tm="100000">
                                          <p:val>
                                            <p:strVal val="#ppt_y"/>
                                          </p:val>
                                        </p:tav>
                                      </p:tavLst>
                                    </p:anim>
                                    <p:anim calcmode="lin" valueType="num">
                                      <p:cBhvr>
                                        <p:cTn id="191" dur="500" fill="hold"/>
                                        <p:tgtEl>
                                          <p:spTgt spid="66"/>
                                        </p:tgtEl>
                                        <p:attrNameLst>
                                          <p:attrName>ppt_w</p:attrName>
                                        </p:attrNameLst>
                                      </p:cBhvr>
                                      <p:tavLst>
                                        <p:tav tm="0">
                                          <p:val>
                                            <p:fltVal val="0"/>
                                          </p:val>
                                        </p:tav>
                                        <p:tav tm="100000">
                                          <p:val>
                                            <p:strVal val="#ppt_w"/>
                                          </p:val>
                                        </p:tav>
                                      </p:tavLst>
                                    </p:anim>
                                    <p:anim calcmode="lin" valueType="num">
                                      <p:cBhvr>
                                        <p:cTn id="192" dur="500" fill="hold"/>
                                        <p:tgtEl>
                                          <p:spTgt spid="66"/>
                                        </p:tgtEl>
                                        <p:attrNameLst>
                                          <p:attrName>ppt_h</p:attrName>
                                        </p:attrNameLst>
                                      </p:cBhvr>
                                      <p:tavLst>
                                        <p:tav tm="0">
                                          <p:val>
                                            <p:strVal val="#ppt_h"/>
                                          </p:val>
                                        </p:tav>
                                        <p:tav tm="100000">
                                          <p:val>
                                            <p:strVal val="#ppt_h"/>
                                          </p:val>
                                        </p:tav>
                                      </p:tavLst>
                                    </p:anim>
                                  </p:childTnLst>
                                </p:cTn>
                              </p:par>
                            </p:childTnLst>
                          </p:cTn>
                        </p:par>
                        <p:par>
                          <p:cTn id="193" fill="hold">
                            <p:stCondLst>
                              <p:cond delay="500"/>
                            </p:stCondLst>
                            <p:childTnLst>
                              <p:par>
                                <p:cTn id="194" presetID="17" presetClass="entr" presetSubtype="8" fill="hold" grpId="0" nodeType="afterEffect">
                                  <p:stCondLst>
                                    <p:cond delay="0"/>
                                  </p:stCondLst>
                                  <p:childTnLst>
                                    <p:set>
                                      <p:cBhvr>
                                        <p:cTn id="195" dur="1" fill="hold">
                                          <p:stCondLst>
                                            <p:cond delay="0"/>
                                          </p:stCondLst>
                                        </p:cTn>
                                        <p:tgtEl>
                                          <p:spTgt spid="64"/>
                                        </p:tgtEl>
                                        <p:attrNameLst>
                                          <p:attrName>style.visibility</p:attrName>
                                        </p:attrNameLst>
                                      </p:cBhvr>
                                      <p:to>
                                        <p:strVal val="visible"/>
                                      </p:to>
                                    </p:set>
                                    <p:anim calcmode="lin" valueType="num">
                                      <p:cBhvr>
                                        <p:cTn id="196" dur="500" fill="hold"/>
                                        <p:tgtEl>
                                          <p:spTgt spid="64"/>
                                        </p:tgtEl>
                                        <p:attrNameLst>
                                          <p:attrName>ppt_x</p:attrName>
                                        </p:attrNameLst>
                                      </p:cBhvr>
                                      <p:tavLst>
                                        <p:tav tm="0">
                                          <p:val>
                                            <p:strVal val="#ppt_x-#ppt_w/2"/>
                                          </p:val>
                                        </p:tav>
                                        <p:tav tm="100000">
                                          <p:val>
                                            <p:strVal val="#ppt_x"/>
                                          </p:val>
                                        </p:tav>
                                      </p:tavLst>
                                    </p:anim>
                                    <p:anim calcmode="lin" valueType="num">
                                      <p:cBhvr>
                                        <p:cTn id="197" dur="500" fill="hold"/>
                                        <p:tgtEl>
                                          <p:spTgt spid="64"/>
                                        </p:tgtEl>
                                        <p:attrNameLst>
                                          <p:attrName>ppt_y</p:attrName>
                                        </p:attrNameLst>
                                      </p:cBhvr>
                                      <p:tavLst>
                                        <p:tav tm="0">
                                          <p:val>
                                            <p:strVal val="#ppt_y"/>
                                          </p:val>
                                        </p:tav>
                                        <p:tav tm="100000">
                                          <p:val>
                                            <p:strVal val="#ppt_y"/>
                                          </p:val>
                                        </p:tav>
                                      </p:tavLst>
                                    </p:anim>
                                    <p:anim calcmode="lin" valueType="num">
                                      <p:cBhvr>
                                        <p:cTn id="198" dur="500" fill="hold"/>
                                        <p:tgtEl>
                                          <p:spTgt spid="64"/>
                                        </p:tgtEl>
                                        <p:attrNameLst>
                                          <p:attrName>ppt_w</p:attrName>
                                        </p:attrNameLst>
                                      </p:cBhvr>
                                      <p:tavLst>
                                        <p:tav tm="0">
                                          <p:val>
                                            <p:fltVal val="0"/>
                                          </p:val>
                                        </p:tav>
                                        <p:tav tm="100000">
                                          <p:val>
                                            <p:strVal val="#ppt_w"/>
                                          </p:val>
                                        </p:tav>
                                      </p:tavLst>
                                    </p:anim>
                                    <p:anim calcmode="lin" valueType="num">
                                      <p:cBhvr>
                                        <p:cTn id="199" dur="500" fill="hold"/>
                                        <p:tgtEl>
                                          <p:spTgt spid="64"/>
                                        </p:tgtEl>
                                        <p:attrNameLst>
                                          <p:attrName>ppt_h</p:attrName>
                                        </p:attrNameLst>
                                      </p:cBhvr>
                                      <p:tavLst>
                                        <p:tav tm="0">
                                          <p:val>
                                            <p:strVal val="#ppt_h"/>
                                          </p:val>
                                        </p:tav>
                                        <p:tav tm="100000">
                                          <p:val>
                                            <p:strVal val="#ppt_h"/>
                                          </p:val>
                                        </p:tav>
                                      </p:tavLst>
                                    </p:anim>
                                  </p:childTnLst>
                                </p:cTn>
                              </p:par>
                            </p:childTnLst>
                          </p:cTn>
                        </p:par>
                        <p:par>
                          <p:cTn id="200" fill="hold">
                            <p:stCondLst>
                              <p:cond delay="1000"/>
                            </p:stCondLst>
                            <p:childTnLst>
                              <p:par>
                                <p:cTn id="201" presetID="17" presetClass="entr" presetSubtype="8" fill="hold" grpId="0" nodeType="afterEffect">
                                  <p:stCondLst>
                                    <p:cond delay="0"/>
                                  </p:stCondLst>
                                  <p:childTnLst>
                                    <p:set>
                                      <p:cBhvr>
                                        <p:cTn id="202" dur="1" fill="hold">
                                          <p:stCondLst>
                                            <p:cond delay="0"/>
                                          </p:stCondLst>
                                        </p:cTn>
                                        <p:tgtEl>
                                          <p:spTgt spid="65"/>
                                        </p:tgtEl>
                                        <p:attrNameLst>
                                          <p:attrName>style.visibility</p:attrName>
                                        </p:attrNameLst>
                                      </p:cBhvr>
                                      <p:to>
                                        <p:strVal val="visible"/>
                                      </p:to>
                                    </p:set>
                                    <p:anim calcmode="lin" valueType="num">
                                      <p:cBhvr>
                                        <p:cTn id="203" dur="500" fill="hold"/>
                                        <p:tgtEl>
                                          <p:spTgt spid="65"/>
                                        </p:tgtEl>
                                        <p:attrNameLst>
                                          <p:attrName>ppt_x</p:attrName>
                                        </p:attrNameLst>
                                      </p:cBhvr>
                                      <p:tavLst>
                                        <p:tav tm="0">
                                          <p:val>
                                            <p:strVal val="#ppt_x-#ppt_w/2"/>
                                          </p:val>
                                        </p:tav>
                                        <p:tav tm="100000">
                                          <p:val>
                                            <p:strVal val="#ppt_x"/>
                                          </p:val>
                                        </p:tav>
                                      </p:tavLst>
                                    </p:anim>
                                    <p:anim calcmode="lin" valueType="num">
                                      <p:cBhvr>
                                        <p:cTn id="204" dur="500" fill="hold"/>
                                        <p:tgtEl>
                                          <p:spTgt spid="65"/>
                                        </p:tgtEl>
                                        <p:attrNameLst>
                                          <p:attrName>ppt_y</p:attrName>
                                        </p:attrNameLst>
                                      </p:cBhvr>
                                      <p:tavLst>
                                        <p:tav tm="0">
                                          <p:val>
                                            <p:strVal val="#ppt_y"/>
                                          </p:val>
                                        </p:tav>
                                        <p:tav tm="100000">
                                          <p:val>
                                            <p:strVal val="#ppt_y"/>
                                          </p:val>
                                        </p:tav>
                                      </p:tavLst>
                                    </p:anim>
                                    <p:anim calcmode="lin" valueType="num">
                                      <p:cBhvr>
                                        <p:cTn id="205" dur="500" fill="hold"/>
                                        <p:tgtEl>
                                          <p:spTgt spid="65"/>
                                        </p:tgtEl>
                                        <p:attrNameLst>
                                          <p:attrName>ppt_w</p:attrName>
                                        </p:attrNameLst>
                                      </p:cBhvr>
                                      <p:tavLst>
                                        <p:tav tm="0">
                                          <p:val>
                                            <p:fltVal val="0"/>
                                          </p:val>
                                        </p:tav>
                                        <p:tav tm="100000">
                                          <p:val>
                                            <p:strVal val="#ppt_w"/>
                                          </p:val>
                                        </p:tav>
                                      </p:tavLst>
                                    </p:anim>
                                    <p:anim calcmode="lin" valueType="num">
                                      <p:cBhvr>
                                        <p:cTn id="206" dur="500" fill="hold"/>
                                        <p:tgtEl>
                                          <p:spTgt spid="65"/>
                                        </p:tgtEl>
                                        <p:attrNameLst>
                                          <p:attrName>ppt_h</p:attrName>
                                        </p:attrNameLst>
                                      </p:cBhvr>
                                      <p:tavLst>
                                        <p:tav tm="0">
                                          <p:val>
                                            <p:strVal val="#ppt_h"/>
                                          </p:val>
                                        </p:tav>
                                        <p:tav tm="100000">
                                          <p:val>
                                            <p:strVal val="#ppt_h"/>
                                          </p:val>
                                        </p:tav>
                                      </p:tavLst>
                                    </p:anim>
                                  </p:childTnLst>
                                </p:cTn>
                              </p:par>
                            </p:childTnLst>
                          </p:cTn>
                        </p:par>
                        <p:par>
                          <p:cTn id="207" fill="hold">
                            <p:stCondLst>
                              <p:cond delay="1500"/>
                            </p:stCondLst>
                            <p:childTnLst>
                              <p:par>
                                <p:cTn id="208" presetID="10" presetClass="entr" presetSubtype="0" fill="hold" grpId="0" nodeType="afterEffect">
                                  <p:stCondLst>
                                    <p:cond delay="0"/>
                                  </p:stCondLst>
                                  <p:childTnLst>
                                    <p:set>
                                      <p:cBhvr>
                                        <p:cTn id="209" dur="1" fill="hold">
                                          <p:stCondLst>
                                            <p:cond delay="0"/>
                                          </p:stCondLst>
                                        </p:cTn>
                                        <p:tgtEl>
                                          <p:spTgt spid="113"/>
                                        </p:tgtEl>
                                        <p:attrNameLst>
                                          <p:attrName>style.visibility</p:attrName>
                                        </p:attrNameLst>
                                      </p:cBhvr>
                                      <p:to>
                                        <p:strVal val="visible"/>
                                      </p:to>
                                    </p:set>
                                    <p:animEffect transition="in" filter="fade">
                                      <p:cBhvr>
                                        <p:cTn id="210"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1" grpId="0" animBg="1"/>
      <p:bldP spid="112" grpId="0" animBg="1"/>
      <p:bldP spid="113" grpId="0" animBg="1"/>
      <p:bldP spid="100" grpId="0" animBg="1"/>
      <p:bldP spid="109" grpId="0" animBg="1"/>
      <p:bldP spid="110" grpId="0" animBg="1"/>
      <p:bldP spid="99" grpId="0" animBg="1"/>
      <p:bldP spid="4" grpId="0" animBg="1"/>
      <p:bldP spid="7" grpId="0" animBg="1"/>
      <p:bldP spid="25" grpId="0" animBg="1"/>
      <p:bldP spid="28" grpId="0" animBg="1"/>
      <p:bldP spid="43" grpId="0" animBg="1"/>
      <p:bldP spid="46" grpId="0" animBg="1"/>
      <p:bldP spid="64" grpId="0" animBg="1"/>
      <p:bldP spid="61" grpId="0" animBg="1"/>
      <p:bldP spid="3" grpId="0" animBg="1"/>
      <p:bldP spid="6" grpId="0" animBg="1"/>
      <p:bldP spid="9" grpId="0" animBg="1"/>
      <p:bldP spid="29" grpId="0" animBg="1"/>
      <p:bldP spid="27" grpId="0" animBg="1"/>
      <p:bldP spid="30" grpId="0" animBg="1"/>
      <p:bldP spid="44" grpId="0" animBg="1"/>
      <p:bldP spid="45" grpId="0" animBg="1"/>
      <p:bldP spid="47" grpId="0" animBg="1"/>
      <p:bldP spid="62" grpId="0" animBg="1"/>
      <p:bldP spid="48" grpId="0" animBg="1"/>
      <p:bldP spid="63" grpId="0" animBg="1"/>
      <p:bldP spid="65" grpId="0" animBg="1"/>
      <p:bldP spid="6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 name="Rectangle 116">
            <a:extLst>
              <a:ext uri="{FF2B5EF4-FFF2-40B4-BE49-F238E27FC236}">
                <a16:creationId xmlns:a16="http://schemas.microsoft.com/office/drawing/2014/main" id="{A1FF3922-6D80-48AE-A750-2048645673DF}"/>
              </a:ext>
            </a:extLst>
          </p:cNvPr>
          <p:cNvSpPr/>
          <p:nvPr/>
        </p:nvSpPr>
        <p:spPr>
          <a:xfrm>
            <a:off x="1093747" y="471427"/>
            <a:ext cx="9621180" cy="6025907"/>
          </a:xfrm>
          <a:prstGeom prst="rect">
            <a:avLst/>
          </a:prstGeom>
          <a:gradFill flip="none" rotWithShape="1">
            <a:gsLst>
              <a:gs pos="0">
                <a:schemeClr val="bg1">
                  <a:alpha val="0"/>
                </a:schemeClr>
              </a:gs>
              <a:gs pos="100000">
                <a:schemeClr val="tx1">
                  <a:alpha val="39000"/>
                </a:schemeClr>
              </a:gs>
            </a:gsLst>
            <a:lin ang="10800000" scaled="1"/>
            <a:tileRect/>
          </a:gradFill>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B82093D0-AA71-41D5-8DCD-C07631B4E8EE}"/>
              </a:ext>
            </a:extLst>
          </p:cNvPr>
          <p:cNvSpPr txBox="1"/>
          <p:nvPr/>
        </p:nvSpPr>
        <p:spPr>
          <a:xfrm>
            <a:off x="1458023" y="-271"/>
            <a:ext cx="9306157" cy="646331"/>
          </a:xfrm>
          <a:prstGeom prst="rect">
            <a:avLst/>
          </a:prstGeom>
          <a:noFill/>
        </p:spPr>
        <p:txBody>
          <a:bodyPr wrap="square" rtlCol="0">
            <a:spAutoFit/>
          </a:bodyPr>
          <a:lstStyle/>
          <a:p>
            <a:pPr algn="ctr"/>
            <a:r>
              <a:rPr lang="en-US" sz="3600" b="1" dirty="0">
                <a:latin typeface="Century Gothic" panose="020B0502020202020204" pitchFamily="34" charset="0"/>
              </a:rPr>
              <a:t>FOUR FOUNDATION CHAPTER</a:t>
            </a:r>
          </a:p>
        </p:txBody>
      </p:sp>
      <p:grpSp>
        <p:nvGrpSpPr>
          <p:cNvPr id="33" name="Group 32">
            <a:extLst>
              <a:ext uri="{FF2B5EF4-FFF2-40B4-BE49-F238E27FC236}">
                <a16:creationId xmlns:a16="http://schemas.microsoft.com/office/drawing/2014/main" id="{330EEDE8-1E1A-4A37-895D-6D422AAD9EF9}"/>
              </a:ext>
            </a:extLst>
          </p:cNvPr>
          <p:cNvGrpSpPr/>
          <p:nvPr/>
        </p:nvGrpSpPr>
        <p:grpSpPr>
          <a:xfrm>
            <a:off x="1458023" y="766202"/>
            <a:ext cx="2319131" cy="5844209"/>
            <a:chOff x="543339" y="715617"/>
            <a:chExt cx="2319131" cy="5844209"/>
          </a:xfrm>
        </p:grpSpPr>
        <p:sp>
          <p:nvSpPr>
            <p:cNvPr id="6" name="Rectangle 5">
              <a:extLst>
                <a:ext uri="{FF2B5EF4-FFF2-40B4-BE49-F238E27FC236}">
                  <a16:creationId xmlns:a16="http://schemas.microsoft.com/office/drawing/2014/main" id="{A26A7C35-BA8B-488B-B025-A307B76CCA23}"/>
                </a:ext>
              </a:extLst>
            </p:cNvPr>
            <p:cNvSpPr/>
            <p:nvPr/>
          </p:nvSpPr>
          <p:spPr>
            <a:xfrm>
              <a:off x="543339" y="715617"/>
              <a:ext cx="2319131" cy="5844209"/>
            </a:xfrm>
            <a:prstGeom prst="rect">
              <a:avLst/>
            </a:prstGeom>
            <a:gradFill flip="none" rotWithShape="1">
              <a:gsLst>
                <a:gs pos="0">
                  <a:srgbClr val="017CA6"/>
                </a:gs>
                <a:gs pos="100000">
                  <a:srgbClr val="006F9A"/>
                </a:gs>
              </a:gsLst>
              <a:lin ang="5400000" scaled="1"/>
              <a:tileRect/>
            </a:gradFill>
            <a:ln>
              <a:solidFill>
                <a:srgbClr val="004D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FD22B5B7-4F8A-4A79-8F6D-DD68E2C9DBA5}"/>
                </a:ext>
              </a:extLst>
            </p:cNvPr>
            <p:cNvSpPr/>
            <p:nvPr/>
          </p:nvSpPr>
          <p:spPr>
            <a:xfrm>
              <a:off x="733859" y="1037230"/>
              <a:ext cx="1842449" cy="5314840"/>
            </a:xfrm>
            <a:prstGeom prst="rect">
              <a:avLst/>
            </a:prstGeom>
            <a:gradFill flip="none" rotWithShape="1">
              <a:gsLst>
                <a:gs pos="0">
                  <a:schemeClr val="bg1">
                    <a:lumMod val="95000"/>
                  </a:schemeClr>
                </a:gs>
                <a:gs pos="100000">
                  <a:schemeClr val="tx1">
                    <a:lumMod val="75000"/>
                    <a:lumOff val="25000"/>
                  </a:schemeClr>
                </a:gs>
              </a:gsLst>
              <a:lin ang="0" scaled="1"/>
              <a:tileRect/>
            </a:gradFill>
            <a:ln>
              <a:noFill/>
            </a:ln>
            <a:effectLst>
              <a:innerShdw blurRad="38100" dist="355600" dir="13500000">
                <a:schemeClr val="tx1">
                  <a:alpha val="5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E97B6523-BA12-4F8D-A28F-1F4A27E377D7}"/>
                </a:ext>
              </a:extLst>
            </p:cNvPr>
            <p:cNvSpPr/>
            <p:nvPr/>
          </p:nvSpPr>
          <p:spPr>
            <a:xfrm rot="5400000" flipV="1">
              <a:off x="2468315" y="1702411"/>
              <a:ext cx="229947" cy="80502"/>
            </a:xfrm>
            <a:prstGeom prst="rect">
              <a:avLst/>
            </a:prstGeom>
            <a:gradFill flip="none" rotWithShape="1">
              <a:gsLst>
                <a:gs pos="0">
                  <a:schemeClr val="tx1">
                    <a:lumMod val="65000"/>
                    <a:lumOff val="35000"/>
                  </a:schemeClr>
                </a:gs>
                <a:gs pos="46000">
                  <a:srgbClr val="006288"/>
                </a:gs>
                <a:gs pos="84000">
                  <a:schemeClr val="tx1"/>
                </a:gs>
              </a:gsLst>
              <a:lin ang="5400000" scaled="1"/>
              <a:tileRect/>
            </a:gradFill>
            <a:ln>
              <a:noFill/>
            </a:ln>
            <a:effectLst>
              <a:innerShdw blurRad="63500" dist="50800" dir="5400000">
                <a:srgbClr val="004D6C">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0" name="Rectangle 29">
              <a:extLst>
                <a:ext uri="{FF2B5EF4-FFF2-40B4-BE49-F238E27FC236}">
                  <a16:creationId xmlns:a16="http://schemas.microsoft.com/office/drawing/2014/main" id="{3BD905D3-FF7D-4D2C-A9F1-C8BEB5D6873B}"/>
                </a:ext>
              </a:extLst>
            </p:cNvPr>
            <p:cNvSpPr/>
            <p:nvPr/>
          </p:nvSpPr>
          <p:spPr>
            <a:xfrm rot="5400000" flipV="1">
              <a:off x="2460052" y="3842317"/>
              <a:ext cx="229947" cy="80502"/>
            </a:xfrm>
            <a:prstGeom prst="rect">
              <a:avLst/>
            </a:prstGeom>
            <a:gradFill flip="none" rotWithShape="1">
              <a:gsLst>
                <a:gs pos="0">
                  <a:schemeClr val="tx1">
                    <a:lumMod val="65000"/>
                    <a:lumOff val="35000"/>
                  </a:schemeClr>
                </a:gs>
                <a:gs pos="46000">
                  <a:srgbClr val="006288"/>
                </a:gs>
                <a:gs pos="84000">
                  <a:schemeClr val="tx1"/>
                </a:gs>
              </a:gsLst>
              <a:lin ang="5400000" scaled="1"/>
              <a:tileRect/>
            </a:gradFill>
            <a:ln>
              <a:noFill/>
            </a:ln>
            <a:effectLst>
              <a:innerShdw blurRad="63500" dist="50800" dir="5400000">
                <a:srgbClr val="004D6C">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1" name="Rectangle 30">
              <a:extLst>
                <a:ext uri="{FF2B5EF4-FFF2-40B4-BE49-F238E27FC236}">
                  <a16:creationId xmlns:a16="http://schemas.microsoft.com/office/drawing/2014/main" id="{C2A6FE4B-36B2-4872-9DC4-050B49DCD41B}"/>
                </a:ext>
              </a:extLst>
            </p:cNvPr>
            <p:cNvSpPr/>
            <p:nvPr/>
          </p:nvSpPr>
          <p:spPr>
            <a:xfrm rot="5400000" flipV="1">
              <a:off x="2460052" y="5613733"/>
              <a:ext cx="229947" cy="80502"/>
            </a:xfrm>
            <a:prstGeom prst="rect">
              <a:avLst/>
            </a:prstGeom>
            <a:gradFill flip="none" rotWithShape="1">
              <a:gsLst>
                <a:gs pos="0">
                  <a:schemeClr val="tx1">
                    <a:lumMod val="65000"/>
                    <a:lumOff val="35000"/>
                  </a:schemeClr>
                </a:gs>
                <a:gs pos="46000">
                  <a:srgbClr val="006288"/>
                </a:gs>
                <a:gs pos="84000">
                  <a:schemeClr val="tx1"/>
                </a:gs>
              </a:gsLst>
              <a:lin ang="5400000" scaled="1"/>
              <a:tileRect/>
            </a:gradFill>
            <a:ln>
              <a:noFill/>
            </a:ln>
            <a:effectLst>
              <a:innerShdw blurRad="63500" dist="50800" dir="5400000">
                <a:srgbClr val="004D6C">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96047538-69DE-4BFF-BCEE-D0CF395EDCC5}"/>
                </a:ext>
              </a:extLst>
            </p:cNvPr>
            <p:cNvSpPr/>
            <p:nvPr/>
          </p:nvSpPr>
          <p:spPr>
            <a:xfrm>
              <a:off x="2450123" y="1023706"/>
              <a:ext cx="120511" cy="5314840"/>
            </a:xfrm>
            <a:custGeom>
              <a:avLst/>
              <a:gdLst>
                <a:gd name="connsiteX0" fmla="*/ 0 w 391922"/>
                <a:gd name="connsiteY0" fmla="*/ 0 h 5511223"/>
                <a:gd name="connsiteX1" fmla="*/ 391922 w 391922"/>
                <a:gd name="connsiteY1" fmla="*/ 0 h 5511223"/>
                <a:gd name="connsiteX2" fmla="*/ 391922 w 391922"/>
                <a:gd name="connsiteY2" fmla="*/ 5511223 h 5511223"/>
                <a:gd name="connsiteX3" fmla="*/ 0 w 391922"/>
                <a:gd name="connsiteY3" fmla="*/ 5511223 h 5511223"/>
                <a:gd name="connsiteX4" fmla="*/ 0 w 391922"/>
                <a:gd name="connsiteY4" fmla="*/ 0 h 5511223"/>
                <a:gd name="connsiteX0" fmla="*/ 58616 w 391922"/>
                <a:gd name="connsiteY0" fmla="*/ 117231 h 5511223"/>
                <a:gd name="connsiteX1" fmla="*/ 391922 w 391922"/>
                <a:gd name="connsiteY1" fmla="*/ 0 h 5511223"/>
                <a:gd name="connsiteX2" fmla="*/ 391922 w 391922"/>
                <a:gd name="connsiteY2" fmla="*/ 5511223 h 5511223"/>
                <a:gd name="connsiteX3" fmla="*/ 0 w 391922"/>
                <a:gd name="connsiteY3" fmla="*/ 5511223 h 5511223"/>
                <a:gd name="connsiteX4" fmla="*/ 58616 w 391922"/>
                <a:gd name="connsiteY4" fmla="*/ 117231 h 5511223"/>
                <a:gd name="connsiteX0" fmla="*/ 58616 w 391922"/>
                <a:gd name="connsiteY0" fmla="*/ 117231 h 5511223"/>
                <a:gd name="connsiteX1" fmla="*/ 391922 w 391922"/>
                <a:gd name="connsiteY1" fmla="*/ 0 h 5511223"/>
                <a:gd name="connsiteX2" fmla="*/ 391922 w 391922"/>
                <a:gd name="connsiteY2" fmla="*/ 5511223 h 5511223"/>
                <a:gd name="connsiteX3" fmla="*/ 0 w 391922"/>
                <a:gd name="connsiteY3" fmla="*/ 5405715 h 5511223"/>
                <a:gd name="connsiteX4" fmla="*/ 58616 w 391922"/>
                <a:gd name="connsiteY4" fmla="*/ 117231 h 5511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922" h="5511223">
                  <a:moveTo>
                    <a:pt x="58616" y="117231"/>
                  </a:moveTo>
                  <a:lnTo>
                    <a:pt x="391922" y="0"/>
                  </a:lnTo>
                  <a:lnTo>
                    <a:pt x="391922" y="5511223"/>
                  </a:lnTo>
                  <a:lnTo>
                    <a:pt x="0" y="5405715"/>
                  </a:lnTo>
                  <a:lnTo>
                    <a:pt x="58616" y="117231"/>
                  </a:lnTo>
                  <a:close/>
                </a:path>
              </a:pathLst>
            </a:custGeom>
            <a:gradFill flip="none" rotWithShape="1">
              <a:gsLst>
                <a:gs pos="0">
                  <a:srgbClr val="017CA6"/>
                </a:gs>
                <a:gs pos="100000">
                  <a:srgbClr val="003C54"/>
                </a:gs>
              </a:gsLst>
              <a:lin ang="0" scaled="1"/>
              <a:tileRect/>
            </a:gradFill>
            <a:ln>
              <a:solidFill>
                <a:srgbClr val="004D6C"/>
              </a:solidFill>
            </a:ln>
            <a:effectLst>
              <a:outerShdw blurRad="25400" sx="101000" sy="101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Box 33">
            <a:extLst>
              <a:ext uri="{FF2B5EF4-FFF2-40B4-BE49-F238E27FC236}">
                <a16:creationId xmlns:a16="http://schemas.microsoft.com/office/drawing/2014/main" id="{7187BA50-19DF-4F20-8E8B-D9BF0A9A56C0}"/>
              </a:ext>
            </a:extLst>
          </p:cNvPr>
          <p:cNvSpPr txBox="1"/>
          <p:nvPr/>
        </p:nvSpPr>
        <p:spPr>
          <a:xfrm>
            <a:off x="1928606" y="1564533"/>
            <a:ext cx="1408584" cy="830997"/>
          </a:xfrm>
          <a:prstGeom prst="rect">
            <a:avLst/>
          </a:prstGeom>
          <a:noFill/>
        </p:spPr>
        <p:txBody>
          <a:bodyPr wrap="square" rtlCol="0">
            <a:spAutoFit/>
          </a:bodyPr>
          <a:lstStyle/>
          <a:p>
            <a:pPr algn="ctr"/>
            <a:r>
              <a:rPr lang="en-US" sz="2400" b="1" dirty="0">
                <a:latin typeface="Century Gothic" panose="020B0502020202020204" pitchFamily="34" charset="0"/>
              </a:rPr>
              <a:t>What is Sphere</a:t>
            </a:r>
          </a:p>
        </p:txBody>
      </p:sp>
      <p:sp>
        <p:nvSpPr>
          <p:cNvPr id="35" name="TextBox 34">
            <a:extLst>
              <a:ext uri="{FF2B5EF4-FFF2-40B4-BE49-F238E27FC236}">
                <a16:creationId xmlns:a16="http://schemas.microsoft.com/office/drawing/2014/main" id="{E7F9CD78-80F7-4A84-A3DE-B3EBD89100BF}"/>
              </a:ext>
            </a:extLst>
          </p:cNvPr>
          <p:cNvSpPr txBox="1"/>
          <p:nvPr/>
        </p:nvSpPr>
        <p:spPr>
          <a:xfrm>
            <a:off x="1860367" y="2915262"/>
            <a:ext cx="1506055" cy="3139321"/>
          </a:xfrm>
          <a:prstGeom prst="rect">
            <a:avLst/>
          </a:prstGeom>
          <a:noFill/>
        </p:spPr>
        <p:txBody>
          <a:bodyPr wrap="square" rtlCol="0">
            <a:spAutoFit/>
          </a:bodyPr>
          <a:lstStyle/>
          <a:p>
            <a:pPr algn="ctr"/>
            <a:r>
              <a:rPr lang="en-US" dirty="0"/>
              <a:t>Outlines the Handbook structure, its use and underlying principles. More importantly, how and when to use it</a:t>
            </a:r>
            <a:endParaRPr lang="en-US" sz="1600" dirty="0">
              <a:latin typeface="Century Gothic" panose="020B0502020202020204" pitchFamily="34" charset="0"/>
            </a:endParaRPr>
          </a:p>
        </p:txBody>
      </p:sp>
      <p:grpSp>
        <p:nvGrpSpPr>
          <p:cNvPr id="36" name="Group 35">
            <a:extLst>
              <a:ext uri="{FF2B5EF4-FFF2-40B4-BE49-F238E27FC236}">
                <a16:creationId xmlns:a16="http://schemas.microsoft.com/office/drawing/2014/main" id="{B6C70E26-AEE6-4556-9CF9-920C2F952E96}"/>
              </a:ext>
            </a:extLst>
          </p:cNvPr>
          <p:cNvGrpSpPr/>
          <p:nvPr/>
        </p:nvGrpSpPr>
        <p:grpSpPr>
          <a:xfrm>
            <a:off x="3786874" y="766202"/>
            <a:ext cx="2319131" cy="5844209"/>
            <a:chOff x="543339" y="715617"/>
            <a:chExt cx="2319131" cy="5844209"/>
          </a:xfrm>
        </p:grpSpPr>
        <p:sp>
          <p:nvSpPr>
            <p:cNvPr id="37" name="Rectangle 36">
              <a:extLst>
                <a:ext uri="{FF2B5EF4-FFF2-40B4-BE49-F238E27FC236}">
                  <a16:creationId xmlns:a16="http://schemas.microsoft.com/office/drawing/2014/main" id="{3CDCDD32-3350-4846-B9B0-AEE6EB0689D4}"/>
                </a:ext>
              </a:extLst>
            </p:cNvPr>
            <p:cNvSpPr/>
            <p:nvPr/>
          </p:nvSpPr>
          <p:spPr>
            <a:xfrm>
              <a:off x="543339" y="715617"/>
              <a:ext cx="2319131" cy="5844209"/>
            </a:xfrm>
            <a:prstGeom prst="rect">
              <a:avLst/>
            </a:prstGeom>
            <a:gradFill flip="none" rotWithShape="1">
              <a:gsLst>
                <a:gs pos="0">
                  <a:srgbClr val="A78000"/>
                </a:gs>
                <a:gs pos="100000">
                  <a:srgbClr val="8E6C00"/>
                </a:gs>
              </a:gsLst>
              <a:lin ang="0" scaled="1"/>
              <a:tileRect/>
            </a:gradFill>
            <a:ln>
              <a:solidFill>
                <a:srgbClr val="584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a:extLst>
                <a:ext uri="{FF2B5EF4-FFF2-40B4-BE49-F238E27FC236}">
                  <a16:creationId xmlns:a16="http://schemas.microsoft.com/office/drawing/2014/main" id="{441FB5A0-97D4-4C6A-9220-29FF33EF43B2}"/>
                </a:ext>
              </a:extLst>
            </p:cNvPr>
            <p:cNvSpPr/>
            <p:nvPr/>
          </p:nvSpPr>
          <p:spPr>
            <a:xfrm>
              <a:off x="733859" y="1037230"/>
              <a:ext cx="1842449" cy="5314840"/>
            </a:xfrm>
            <a:prstGeom prst="rect">
              <a:avLst/>
            </a:prstGeom>
            <a:gradFill flip="none" rotWithShape="1">
              <a:gsLst>
                <a:gs pos="0">
                  <a:schemeClr val="bg1">
                    <a:lumMod val="95000"/>
                  </a:schemeClr>
                </a:gs>
                <a:gs pos="100000">
                  <a:schemeClr val="tx1">
                    <a:lumMod val="75000"/>
                    <a:lumOff val="25000"/>
                  </a:schemeClr>
                </a:gs>
              </a:gsLst>
              <a:lin ang="0" scaled="1"/>
              <a:tileRect/>
            </a:gradFill>
            <a:ln>
              <a:noFill/>
            </a:ln>
            <a:effectLst>
              <a:innerShdw blurRad="38100" dist="355600" dir="13500000">
                <a:schemeClr val="tx1">
                  <a:alpha val="5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09D60218-76A9-4271-A618-8EE52C1C781A}"/>
                </a:ext>
              </a:extLst>
            </p:cNvPr>
            <p:cNvSpPr/>
            <p:nvPr/>
          </p:nvSpPr>
          <p:spPr>
            <a:xfrm rot="5400000" flipV="1">
              <a:off x="2468315" y="1702411"/>
              <a:ext cx="229947" cy="80502"/>
            </a:xfrm>
            <a:prstGeom prst="rect">
              <a:avLst/>
            </a:prstGeom>
            <a:gradFill flip="none" rotWithShape="1">
              <a:gsLst>
                <a:gs pos="0">
                  <a:srgbClr val="584300"/>
                </a:gs>
                <a:gs pos="46000">
                  <a:srgbClr val="FABE00"/>
                </a:gs>
                <a:gs pos="84000">
                  <a:schemeClr val="tx1"/>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0" name="Rectangle 39">
              <a:extLst>
                <a:ext uri="{FF2B5EF4-FFF2-40B4-BE49-F238E27FC236}">
                  <a16:creationId xmlns:a16="http://schemas.microsoft.com/office/drawing/2014/main" id="{DBB465D5-1C39-4C8A-8293-9195D01D92CD}"/>
                </a:ext>
              </a:extLst>
            </p:cNvPr>
            <p:cNvSpPr/>
            <p:nvPr/>
          </p:nvSpPr>
          <p:spPr>
            <a:xfrm rot="5400000" flipV="1">
              <a:off x="2460052" y="3842317"/>
              <a:ext cx="229947" cy="80502"/>
            </a:xfrm>
            <a:prstGeom prst="rect">
              <a:avLst/>
            </a:prstGeom>
            <a:gradFill flip="none" rotWithShape="1">
              <a:gsLst>
                <a:gs pos="0">
                  <a:srgbClr val="584300"/>
                </a:gs>
                <a:gs pos="46000">
                  <a:srgbClr val="FABE00"/>
                </a:gs>
                <a:gs pos="84000">
                  <a:schemeClr val="tx1"/>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Rectangle 40">
              <a:extLst>
                <a:ext uri="{FF2B5EF4-FFF2-40B4-BE49-F238E27FC236}">
                  <a16:creationId xmlns:a16="http://schemas.microsoft.com/office/drawing/2014/main" id="{F5C60123-13A5-4C93-B081-B9EB74324F18}"/>
                </a:ext>
              </a:extLst>
            </p:cNvPr>
            <p:cNvSpPr/>
            <p:nvPr/>
          </p:nvSpPr>
          <p:spPr>
            <a:xfrm rot="5400000" flipV="1">
              <a:off x="2460052" y="5613733"/>
              <a:ext cx="229947" cy="80502"/>
            </a:xfrm>
            <a:prstGeom prst="rect">
              <a:avLst/>
            </a:prstGeom>
            <a:gradFill flip="none" rotWithShape="1">
              <a:gsLst>
                <a:gs pos="0">
                  <a:srgbClr val="584300"/>
                </a:gs>
                <a:gs pos="46000">
                  <a:srgbClr val="FABE00"/>
                </a:gs>
                <a:gs pos="84000">
                  <a:schemeClr val="tx1"/>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Rectangle 31">
              <a:extLst>
                <a:ext uri="{FF2B5EF4-FFF2-40B4-BE49-F238E27FC236}">
                  <a16:creationId xmlns:a16="http://schemas.microsoft.com/office/drawing/2014/main" id="{8DBB2171-0737-4FF2-8A7B-CFF9300E858E}"/>
                </a:ext>
              </a:extLst>
            </p:cNvPr>
            <p:cNvSpPr/>
            <p:nvPr/>
          </p:nvSpPr>
          <p:spPr>
            <a:xfrm>
              <a:off x="2450123" y="1023706"/>
              <a:ext cx="120511" cy="5314840"/>
            </a:xfrm>
            <a:custGeom>
              <a:avLst/>
              <a:gdLst>
                <a:gd name="connsiteX0" fmla="*/ 0 w 391922"/>
                <a:gd name="connsiteY0" fmla="*/ 0 h 5511223"/>
                <a:gd name="connsiteX1" fmla="*/ 391922 w 391922"/>
                <a:gd name="connsiteY1" fmla="*/ 0 h 5511223"/>
                <a:gd name="connsiteX2" fmla="*/ 391922 w 391922"/>
                <a:gd name="connsiteY2" fmla="*/ 5511223 h 5511223"/>
                <a:gd name="connsiteX3" fmla="*/ 0 w 391922"/>
                <a:gd name="connsiteY3" fmla="*/ 5511223 h 5511223"/>
                <a:gd name="connsiteX4" fmla="*/ 0 w 391922"/>
                <a:gd name="connsiteY4" fmla="*/ 0 h 5511223"/>
                <a:gd name="connsiteX0" fmla="*/ 58616 w 391922"/>
                <a:gd name="connsiteY0" fmla="*/ 117231 h 5511223"/>
                <a:gd name="connsiteX1" fmla="*/ 391922 w 391922"/>
                <a:gd name="connsiteY1" fmla="*/ 0 h 5511223"/>
                <a:gd name="connsiteX2" fmla="*/ 391922 w 391922"/>
                <a:gd name="connsiteY2" fmla="*/ 5511223 h 5511223"/>
                <a:gd name="connsiteX3" fmla="*/ 0 w 391922"/>
                <a:gd name="connsiteY3" fmla="*/ 5511223 h 5511223"/>
                <a:gd name="connsiteX4" fmla="*/ 58616 w 391922"/>
                <a:gd name="connsiteY4" fmla="*/ 117231 h 5511223"/>
                <a:gd name="connsiteX0" fmla="*/ 58616 w 391922"/>
                <a:gd name="connsiteY0" fmla="*/ 117231 h 5511223"/>
                <a:gd name="connsiteX1" fmla="*/ 391922 w 391922"/>
                <a:gd name="connsiteY1" fmla="*/ 0 h 5511223"/>
                <a:gd name="connsiteX2" fmla="*/ 391922 w 391922"/>
                <a:gd name="connsiteY2" fmla="*/ 5511223 h 5511223"/>
                <a:gd name="connsiteX3" fmla="*/ 0 w 391922"/>
                <a:gd name="connsiteY3" fmla="*/ 5405715 h 5511223"/>
                <a:gd name="connsiteX4" fmla="*/ 58616 w 391922"/>
                <a:gd name="connsiteY4" fmla="*/ 117231 h 5511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922" h="5511223">
                  <a:moveTo>
                    <a:pt x="58616" y="117231"/>
                  </a:moveTo>
                  <a:lnTo>
                    <a:pt x="391922" y="0"/>
                  </a:lnTo>
                  <a:lnTo>
                    <a:pt x="391922" y="5511223"/>
                  </a:lnTo>
                  <a:lnTo>
                    <a:pt x="0" y="5405715"/>
                  </a:lnTo>
                  <a:lnTo>
                    <a:pt x="58616" y="117231"/>
                  </a:lnTo>
                  <a:close/>
                </a:path>
              </a:pathLst>
            </a:custGeom>
            <a:gradFill flip="none" rotWithShape="1">
              <a:gsLst>
                <a:gs pos="0">
                  <a:srgbClr val="A78000"/>
                </a:gs>
                <a:gs pos="100000">
                  <a:srgbClr val="584300"/>
                </a:gs>
              </a:gsLst>
              <a:lin ang="0" scaled="1"/>
              <a:tileRect/>
            </a:gradFill>
            <a:ln>
              <a:solidFill>
                <a:srgbClr val="584300"/>
              </a:solidFill>
            </a:ln>
            <a:effectLst>
              <a:outerShdw blurRad="25400" sx="101000" sy="101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4EBE0073-B1D8-48BA-AF9A-9AB0E7DDD26C}"/>
              </a:ext>
            </a:extLst>
          </p:cNvPr>
          <p:cNvSpPr txBox="1"/>
          <p:nvPr/>
        </p:nvSpPr>
        <p:spPr>
          <a:xfrm>
            <a:off x="4189625" y="1564533"/>
            <a:ext cx="1518460" cy="923330"/>
          </a:xfrm>
          <a:prstGeom prst="rect">
            <a:avLst/>
          </a:prstGeom>
          <a:noFill/>
        </p:spPr>
        <p:txBody>
          <a:bodyPr wrap="square" rtlCol="0">
            <a:spAutoFit/>
          </a:bodyPr>
          <a:lstStyle/>
          <a:p>
            <a:pPr algn="ctr"/>
            <a:r>
              <a:rPr lang="en-US" b="1" dirty="0"/>
              <a:t>The Humanitarian Charter</a:t>
            </a:r>
            <a:endParaRPr lang="en-US" sz="2400" b="1" dirty="0">
              <a:latin typeface="Century Gothic" panose="020B0502020202020204" pitchFamily="34" charset="0"/>
            </a:endParaRPr>
          </a:p>
        </p:txBody>
      </p:sp>
      <p:sp>
        <p:nvSpPr>
          <p:cNvPr id="62" name="TextBox 61">
            <a:extLst>
              <a:ext uri="{FF2B5EF4-FFF2-40B4-BE49-F238E27FC236}">
                <a16:creationId xmlns:a16="http://schemas.microsoft.com/office/drawing/2014/main" id="{6C420D4E-38E6-4B59-A239-A31518F7792D}"/>
              </a:ext>
            </a:extLst>
          </p:cNvPr>
          <p:cNvSpPr txBox="1"/>
          <p:nvPr/>
        </p:nvSpPr>
        <p:spPr>
          <a:xfrm>
            <a:off x="4050106" y="2470418"/>
            <a:ext cx="1698124" cy="3693319"/>
          </a:xfrm>
          <a:prstGeom prst="rect">
            <a:avLst/>
          </a:prstGeom>
          <a:noFill/>
        </p:spPr>
        <p:txBody>
          <a:bodyPr wrap="square" rtlCol="0">
            <a:spAutoFit/>
          </a:bodyPr>
          <a:lstStyle/>
          <a:p>
            <a:pPr algn="ctr"/>
            <a:r>
              <a:rPr lang="en-US" dirty="0"/>
              <a:t>All people affected by crisis have a right to receive protection and assistance. provides the ethical and legal backdrop to the Protection Principles, CHS &amp; Minimum Standard</a:t>
            </a:r>
            <a:endParaRPr lang="en-US" sz="1600" dirty="0">
              <a:latin typeface="Century Gothic" panose="020B0502020202020204" pitchFamily="34" charset="0"/>
            </a:endParaRPr>
          </a:p>
        </p:txBody>
      </p:sp>
      <p:grpSp>
        <p:nvGrpSpPr>
          <p:cNvPr id="63" name="Group 62">
            <a:extLst>
              <a:ext uri="{FF2B5EF4-FFF2-40B4-BE49-F238E27FC236}">
                <a16:creationId xmlns:a16="http://schemas.microsoft.com/office/drawing/2014/main" id="{C355035F-D4BC-433B-8812-560F44ABA4F8}"/>
              </a:ext>
            </a:extLst>
          </p:cNvPr>
          <p:cNvGrpSpPr/>
          <p:nvPr/>
        </p:nvGrpSpPr>
        <p:grpSpPr>
          <a:xfrm>
            <a:off x="6116198" y="766202"/>
            <a:ext cx="2319131" cy="5844209"/>
            <a:chOff x="543339" y="715617"/>
            <a:chExt cx="2319131" cy="5844209"/>
          </a:xfrm>
        </p:grpSpPr>
        <p:sp>
          <p:nvSpPr>
            <p:cNvPr id="64" name="Rectangle 63">
              <a:extLst>
                <a:ext uri="{FF2B5EF4-FFF2-40B4-BE49-F238E27FC236}">
                  <a16:creationId xmlns:a16="http://schemas.microsoft.com/office/drawing/2014/main" id="{8482BBAA-F419-488B-B971-60C6E00CAEA1}"/>
                </a:ext>
              </a:extLst>
            </p:cNvPr>
            <p:cNvSpPr/>
            <p:nvPr/>
          </p:nvSpPr>
          <p:spPr>
            <a:xfrm>
              <a:off x="543339" y="715617"/>
              <a:ext cx="2319131" cy="5844209"/>
            </a:xfrm>
            <a:prstGeom prst="rect">
              <a:avLst/>
            </a:prstGeom>
            <a:gradFill flip="none" rotWithShape="1">
              <a:gsLst>
                <a:gs pos="1000">
                  <a:srgbClr val="BD1401"/>
                </a:gs>
                <a:gs pos="100000">
                  <a:srgbClr val="B21600"/>
                </a:gs>
              </a:gsLst>
              <a:lin ang="5400000" scaled="1"/>
              <a:tileRect/>
            </a:gradFill>
            <a:ln>
              <a:solidFill>
                <a:srgbClr val="8E11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a:extLst>
                <a:ext uri="{FF2B5EF4-FFF2-40B4-BE49-F238E27FC236}">
                  <a16:creationId xmlns:a16="http://schemas.microsoft.com/office/drawing/2014/main" id="{38DC7904-27E8-4492-8E54-F5998F40A743}"/>
                </a:ext>
              </a:extLst>
            </p:cNvPr>
            <p:cNvSpPr/>
            <p:nvPr/>
          </p:nvSpPr>
          <p:spPr>
            <a:xfrm>
              <a:off x="733859" y="1037230"/>
              <a:ext cx="1842449" cy="5314840"/>
            </a:xfrm>
            <a:prstGeom prst="rect">
              <a:avLst/>
            </a:prstGeom>
            <a:gradFill flip="none" rotWithShape="1">
              <a:gsLst>
                <a:gs pos="0">
                  <a:schemeClr val="bg1">
                    <a:lumMod val="95000"/>
                  </a:schemeClr>
                </a:gs>
                <a:gs pos="100000">
                  <a:schemeClr val="tx1">
                    <a:lumMod val="75000"/>
                    <a:lumOff val="25000"/>
                  </a:schemeClr>
                </a:gs>
              </a:gsLst>
              <a:lin ang="0" scaled="1"/>
              <a:tileRect/>
            </a:gradFill>
            <a:ln>
              <a:solidFill>
                <a:srgbClr val="8E1100"/>
              </a:solidFill>
            </a:ln>
            <a:effectLst>
              <a:innerShdw blurRad="38100" dist="355600" dir="13500000">
                <a:schemeClr val="tx1">
                  <a:alpha val="5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Rectangle 65">
              <a:extLst>
                <a:ext uri="{FF2B5EF4-FFF2-40B4-BE49-F238E27FC236}">
                  <a16:creationId xmlns:a16="http://schemas.microsoft.com/office/drawing/2014/main" id="{295D50B4-B94A-4320-8670-A0617EB80003}"/>
                </a:ext>
              </a:extLst>
            </p:cNvPr>
            <p:cNvSpPr/>
            <p:nvPr/>
          </p:nvSpPr>
          <p:spPr>
            <a:xfrm rot="5400000" flipV="1">
              <a:off x="2468315" y="1702411"/>
              <a:ext cx="229947" cy="80502"/>
            </a:xfrm>
            <a:prstGeom prst="rect">
              <a:avLst/>
            </a:prstGeom>
            <a:gradFill flip="none" rotWithShape="1">
              <a:gsLst>
                <a:gs pos="0">
                  <a:srgbClr val="BD1401"/>
                </a:gs>
                <a:gs pos="46000">
                  <a:srgbClr val="8E1100"/>
                </a:gs>
                <a:gs pos="84000">
                  <a:schemeClr val="tx1"/>
                </a:gs>
              </a:gsLst>
              <a:lin ang="5400000" scaled="1"/>
              <a:tileRect/>
            </a:gradFill>
            <a:ln>
              <a:solidFill>
                <a:srgbClr val="8E11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7" name="Rectangle 66">
              <a:extLst>
                <a:ext uri="{FF2B5EF4-FFF2-40B4-BE49-F238E27FC236}">
                  <a16:creationId xmlns:a16="http://schemas.microsoft.com/office/drawing/2014/main" id="{89301303-559C-43D2-B1DF-97AD8FB313CD}"/>
                </a:ext>
              </a:extLst>
            </p:cNvPr>
            <p:cNvSpPr/>
            <p:nvPr/>
          </p:nvSpPr>
          <p:spPr>
            <a:xfrm rot="5400000" flipV="1">
              <a:off x="2460052" y="3842317"/>
              <a:ext cx="229947" cy="80502"/>
            </a:xfrm>
            <a:prstGeom prst="rect">
              <a:avLst/>
            </a:prstGeom>
            <a:gradFill flip="none" rotWithShape="1">
              <a:gsLst>
                <a:gs pos="0">
                  <a:srgbClr val="BD1401"/>
                </a:gs>
                <a:gs pos="46000">
                  <a:srgbClr val="8E1100"/>
                </a:gs>
                <a:gs pos="84000">
                  <a:schemeClr val="tx1"/>
                </a:gs>
              </a:gsLst>
              <a:lin ang="5400000" scaled="1"/>
              <a:tileRect/>
            </a:gradFill>
            <a:ln>
              <a:solidFill>
                <a:srgbClr val="8E11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8" name="Rectangle 67">
              <a:extLst>
                <a:ext uri="{FF2B5EF4-FFF2-40B4-BE49-F238E27FC236}">
                  <a16:creationId xmlns:a16="http://schemas.microsoft.com/office/drawing/2014/main" id="{E5AF4CC4-1A3F-49F3-9D34-433059746E21}"/>
                </a:ext>
              </a:extLst>
            </p:cNvPr>
            <p:cNvSpPr/>
            <p:nvPr/>
          </p:nvSpPr>
          <p:spPr>
            <a:xfrm rot="5400000" flipV="1">
              <a:off x="2460052" y="5613733"/>
              <a:ext cx="229947" cy="80502"/>
            </a:xfrm>
            <a:prstGeom prst="rect">
              <a:avLst/>
            </a:prstGeom>
            <a:gradFill flip="none" rotWithShape="1">
              <a:gsLst>
                <a:gs pos="0">
                  <a:srgbClr val="BD1401"/>
                </a:gs>
                <a:gs pos="46000">
                  <a:srgbClr val="8E1100"/>
                </a:gs>
                <a:gs pos="84000">
                  <a:schemeClr val="tx1"/>
                </a:gs>
              </a:gsLst>
              <a:lin ang="5400000" scaled="1"/>
              <a:tileRect/>
            </a:gradFill>
            <a:ln>
              <a:solidFill>
                <a:srgbClr val="8E1100"/>
              </a:solid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69" name="Rectangle 31">
              <a:extLst>
                <a:ext uri="{FF2B5EF4-FFF2-40B4-BE49-F238E27FC236}">
                  <a16:creationId xmlns:a16="http://schemas.microsoft.com/office/drawing/2014/main" id="{712E028F-47D4-4E35-A4D5-B465299FAFFF}"/>
                </a:ext>
              </a:extLst>
            </p:cNvPr>
            <p:cNvSpPr/>
            <p:nvPr/>
          </p:nvSpPr>
          <p:spPr>
            <a:xfrm>
              <a:off x="2450123" y="1023706"/>
              <a:ext cx="120511" cy="5314840"/>
            </a:xfrm>
            <a:custGeom>
              <a:avLst/>
              <a:gdLst>
                <a:gd name="connsiteX0" fmla="*/ 0 w 391922"/>
                <a:gd name="connsiteY0" fmla="*/ 0 h 5511223"/>
                <a:gd name="connsiteX1" fmla="*/ 391922 w 391922"/>
                <a:gd name="connsiteY1" fmla="*/ 0 h 5511223"/>
                <a:gd name="connsiteX2" fmla="*/ 391922 w 391922"/>
                <a:gd name="connsiteY2" fmla="*/ 5511223 h 5511223"/>
                <a:gd name="connsiteX3" fmla="*/ 0 w 391922"/>
                <a:gd name="connsiteY3" fmla="*/ 5511223 h 5511223"/>
                <a:gd name="connsiteX4" fmla="*/ 0 w 391922"/>
                <a:gd name="connsiteY4" fmla="*/ 0 h 5511223"/>
                <a:gd name="connsiteX0" fmla="*/ 58616 w 391922"/>
                <a:gd name="connsiteY0" fmla="*/ 117231 h 5511223"/>
                <a:gd name="connsiteX1" fmla="*/ 391922 w 391922"/>
                <a:gd name="connsiteY1" fmla="*/ 0 h 5511223"/>
                <a:gd name="connsiteX2" fmla="*/ 391922 w 391922"/>
                <a:gd name="connsiteY2" fmla="*/ 5511223 h 5511223"/>
                <a:gd name="connsiteX3" fmla="*/ 0 w 391922"/>
                <a:gd name="connsiteY3" fmla="*/ 5511223 h 5511223"/>
                <a:gd name="connsiteX4" fmla="*/ 58616 w 391922"/>
                <a:gd name="connsiteY4" fmla="*/ 117231 h 5511223"/>
                <a:gd name="connsiteX0" fmla="*/ 58616 w 391922"/>
                <a:gd name="connsiteY0" fmla="*/ 117231 h 5511223"/>
                <a:gd name="connsiteX1" fmla="*/ 391922 w 391922"/>
                <a:gd name="connsiteY1" fmla="*/ 0 h 5511223"/>
                <a:gd name="connsiteX2" fmla="*/ 391922 w 391922"/>
                <a:gd name="connsiteY2" fmla="*/ 5511223 h 5511223"/>
                <a:gd name="connsiteX3" fmla="*/ 0 w 391922"/>
                <a:gd name="connsiteY3" fmla="*/ 5405715 h 5511223"/>
                <a:gd name="connsiteX4" fmla="*/ 58616 w 391922"/>
                <a:gd name="connsiteY4" fmla="*/ 117231 h 5511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922" h="5511223">
                  <a:moveTo>
                    <a:pt x="58616" y="117231"/>
                  </a:moveTo>
                  <a:lnTo>
                    <a:pt x="391922" y="0"/>
                  </a:lnTo>
                  <a:lnTo>
                    <a:pt x="391922" y="5511223"/>
                  </a:lnTo>
                  <a:lnTo>
                    <a:pt x="0" y="5405715"/>
                  </a:lnTo>
                  <a:lnTo>
                    <a:pt x="58616" y="117231"/>
                  </a:lnTo>
                  <a:close/>
                </a:path>
              </a:pathLst>
            </a:custGeom>
            <a:gradFill flip="none" rotWithShape="1">
              <a:gsLst>
                <a:gs pos="0">
                  <a:srgbClr val="BD1401"/>
                </a:gs>
                <a:gs pos="100000">
                  <a:srgbClr val="8E1100"/>
                </a:gs>
              </a:gsLst>
              <a:lin ang="0" scaled="1"/>
              <a:tileRect/>
            </a:gradFill>
            <a:ln>
              <a:solidFill>
                <a:srgbClr val="8E1100"/>
              </a:solidFill>
            </a:ln>
            <a:effectLst>
              <a:outerShdw blurRad="25400" sx="101000" sy="101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0" name="TextBox 69">
            <a:extLst>
              <a:ext uri="{FF2B5EF4-FFF2-40B4-BE49-F238E27FC236}">
                <a16:creationId xmlns:a16="http://schemas.microsoft.com/office/drawing/2014/main" id="{20FBE176-6969-4B2E-B723-8D7050557A6E}"/>
              </a:ext>
            </a:extLst>
          </p:cNvPr>
          <p:cNvSpPr txBox="1"/>
          <p:nvPr/>
        </p:nvSpPr>
        <p:spPr>
          <a:xfrm>
            <a:off x="6557284" y="1564533"/>
            <a:ext cx="1509427" cy="1200329"/>
          </a:xfrm>
          <a:prstGeom prst="rect">
            <a:avLst/>
          </a:prstGeom>
          <a:noFill/>
        </p:spPr>
        <p:txBody>
          <a:bodyPr wrap="square" rtlCol="0">
            <a:spAutoFit/>
          </a:bodyPr>
          <a:lstStyle/>
          <a:p>
            <a:pPr algn="ctr"/>
            <a:r>
              <a:rPr lang="en-US" sz="2400" b="1" dirty="0"/>
              <a:t>Protection Principles</a:t>
            </a:r>
            <a:endParaRPr lang="en-US" sz="2000" dirty="0">
              <a:latin typeface="Century Gothic" panose="020B0502020202020204" pitchFamily="34" charset="0"/>
            </a:endParaRPr>
          </a:p>
          <a:p>
            <a:pPr algn="ctr"/>
            <a:endParaRPr lang="en-US" sz="2400" b="1" dirty="0">
              <a:latin typeface="Century Gothic" panose="020B0502020202020204" pitchFamily="34" charset="0"/>
            </a:endParaRPr>
          </a:p>
        </p:txBody>
      </p:sp>
      <p:sp>
        <p:nvSpPr>
          <p:cNvPr id="89" name="TextBox 88">
            <a:extLst>
              <a:ext uri="{FF2B5EF4-FFF2-40B4-BE49-F238E27FC236}">
                <a16:creationId xmlns:a16="http://schemas.microsoft.com/office/drawing/2014/main" id="{C801F65E-3749-43CC-8AC4-33AEC1D02507}"/>
              </a:ext>
            </a:extLst>
          </p:cNvPr>
          <p:cNvSpPr txBox="1"/>
          <p:nvPr/>
        </p:nvSpPr>
        <p:spPr>
          <a:xfrm>
            <a:off x="6679239" y="2455295"/>
            <a:ext cx="1221791" cy="3693319"/>
          </a:xfrm>
          <a:prstGeom prst="rect">
            <a:avLst/>
          </a:prstGeom>
          <a:noFill/>
        </p:spPr>
        <p:txBody>
          <a:bodyPr wrap="square" rtlCol="0">
            <a:spAutoFit/>
          </a:bodyPr>
          <a:lstStyle/>
          <a:p>
            <a:pPr algn="ctr"/>
            <a:r>
              <a:rPr lang="en-US" dirty="0"/>
              <a:t>principles and rights outlined in the Humanitarian Charter into four principles that inform all humanitarian response</a:t>
            </a:r>
            <a:endParaRPr lang="en-US" sz="1600" dirty="0">
              <a:latin typeface="Century Gothic" panose="020B0502020202020204" pitchFamily="34" charset="0"/>
            </a:endParaRPr>
          </a:p>
        </p:txBody>
      </p:sp>
      <p:grpSp>
        <p:nvGrpSpPr>
          <p:cNvPr id="90" name="Group 89">
            <a:extLst>
              <a:ext uri="{FF2B5EF4-FFF2-40B4-BE49-F238E27FC236}">
                <a16:creationId xmlns:a16="http://schemas.microsoft.com/office/drawing/2014/main" id="{FB385149-09E0-4B55-B553-CD7DEA0F141A}"/>
              </a:ext>
            </a:extLst>
          </p:cNvPr>
          <p:cNvGrpSpPr/>
          <p:nvPr/>
        </p:nvGrpSpPr>
        <p:grpSpPr>
          <a:xfrm>
            <a:off x="8445049" y="766202"/>
            <a:ext cx="2319131" cy="5844209"/>
            <a:chOff x="543339" y="715617"/>
            <a:chExt cx="2319131" cy="5844209"/>
          </a:xfrm>
        </p:grpSpPr>
        <p:sp>
          <p:nvSpPr>
            <p:cNvPr id="91" name="Rectangle 90">
              <a:extLst>
                <a:ext uri="{FF2B5EF4-FFF2-40B4-BE49-F238E27FC236}">
                  <a16:creationId xmlns:a16="http://schemas.microsoft.com/office/drawing/2014/main" id="{C8BC7744-1120-47E6-8089-2BF12F20B96F}"/>
                </a:ext>
              </a:extLst>
            </p:cNvPr>
            <p:cNvSpPr/>
            <p:nvPr/>
          </p:nvSpPr>
          <p:spPr>
            <a:xfrm>
              <a:off x="543339" y="715617"/>
              <a:ext cx="2319131" cy="5844209"/>
            </a:xfrm>
            <a:prstGeom prst="rect">
              <a:avLst/>
            </a:prstGeom>
            <a:gradFill flip="none" rotWithShape="1">
              <a:gsLst>
                <a:gs pos="0">
                  <a:srgbClr val="808080"/>
                </a:gs>
                <a:gs pos="100000">
                  <a:srgbClr val="333333"/>
                </a:gs>
              </a:gsLst>
              <a:lin ang="0" scaled="1"/>
              <a:tileRect/>
            </a:gradFill>
            <a:ln>
              <a:solidFill>
                <a:srgbClr val="33333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Rectangle 91">
              <a:extLst>
                <a:ext uri="{FF2B5EF4-FFF2-40B4-BE49-F238E27FC236}">
                  <a16:creationId xmlns:a16="http://schemas.microsoft.com/office/drawing/2014/main" id="{9D3B9091-A364-4443-84E8-5C7AE3264B95}"/>
                </a:ext>
              </a:extLst>
            </p:cNvPr>
            <p:cNvSpPr/>
            <p:nvPr/>
          </p:nvSpPr>
          <p:spPr>
            <a:xfrm>
              <a:off x="733859" y="1037230"/>
              <a:ext cx="1842449" cy="5314840"/>
            </a:xfrm>
            <a:prstGeom prst="rect">
              <a:avLst/>
            </a:prstGeom>
            <a:gradFill flip="none" rotWithShape="1">
              <a:gsLst>
                <a:gs pos="0">
                  <a:schemeClr val="bg1">
                    <a:lumMod val="95000"/>
                  </a:schemeClr>
                </a:gs>
                <a:gs pos="100000">
                  <a:schemeClr val="tx1">
                    <a:lumMod val="75000"/>
                    <a:lumOff val="25000"/>
                  </a:schemeClr>
                </a:gs>
              </a:gsLst>
              <a:lin ang="0" scaled="1"/>
              <a:tileRect/>
            </a:gradFill>
            <a:ln>
              <a:noFill/>
            </a:ln>
            <a:effectLst>
              <a:innerShdw blurRad="38100" dist="355600" dir="13500000">
                <a:schemeClr val="tx1">
                  <a:alpha val="59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Rectangle 92">
              <a:extLst>
                <a:ext uri="{FF2B5EF4-FFF2-40B4-BE49-F238E27FC236}">
                  <a16:creationId xmlns:a16="http://schemas.microsoft.com/office/drawing/2014/main" id="{B175A866-2571-40FD-B15D-B6E7DC5528FB}"/>
                </a:ext>
              </a:extLst>
            </p:cNvPr>
            <p:cNvSpPr/>
            <p:nvPr/>
          </p:nvSpPr>
          <p:spPr>
            <a:xfrm rot="5400000" flipV="1">
              <a:off x="2468315" y="1702411"/>
              <a:ext cx="229947" cy="80502"/>
            </a:xfrm>
            <a:prstGeom prst="rect">
              <a:avLst/>
            </a:prstGeom>
            <a:gradFill flip="none" rotWithShape="1">
              <a:gsLst>
                <a:gs pos="0">
                  <a:srgbClr val="333333"/>
                </a:gs>
                <a:gs pos="46000">
                  <a:srgbClr val="808080"/>
                </a:gs>
                <a:gs pos="84000">
                  <a:schemeClr val="tx1"/>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4" name="Rectangle 93">
              <a:extLst>
                <a:ext uri="{FF2B5EF4-FFF2-40B4-BE49-F238E27FC236}">
                  <a16:creationId xmlns:a16="http://schemas.microsoft.com/office/drawing/2014/main" id="{3AD8045D-6B45-457A-86FA-958A42C6918A}"/>
                </a:ext>
              </a:extLst>
            </p:cNvPr>
            <p:cNvSpPr/>
            <p:nvPr/>
          </p:nvSpPr>
          <p:spPr>
            <a:xfrm rot="5400000" flipV="1">
              <a:off x="2460052" y="3842317"/>
              <a:ext cx="229947" cy="80502"/>
            </a:xfrm>
            <a:prstGeom prst="rect">
              <a:avLst/>
            </a:prstGeom>
            <a:gradFill flip="none" rotWithShape="1">
              <a:gsLst>
                <a:gs pos="0">
                  <a:srgbClr val="333333"/>
                </a:gs>
                <a:gs pos="46000">
                  <a:srgbClr val="808080"/>
                </a:gs>
                <a:gs pos="84000">
                  <a:schemeClr val="tx1"/>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5" name="Rectangle 94">
              <a:extLst>
                <a:ext uri="{FF2B5EF4-FFF2-40B4-BE49-F238E27FC236}">
                  <a16:creationId xmlns:a16="http://schemas.microsoft.com/office/drawing/2014/main" id="{8EA70F8B-F718-42C9-9CA3-FB9051989889}"/>
                </a:ext>
              </a:extLst>
            </p:cNvPr>
            <p:cNvSpPr/>
            <p:nvPr/>
          </p:nvSpPr>
          <p:spPr>
            <a:xfrm rot="5400000" flipV="1">
              <a:off x="2460052" y="5613733"/>
              <a:ext cx="229947" cy="80502"/>
            </a:xfrm>
            <a:prstGeom prst="rect">
              <a:avLst/>
            </a:prstGeom>
            <a:gradFill flip="none" rotWithShape="1">
              <a:gsLst>
                <a:gs pos="0">
                  <a:srgbClr val="333333"/>
                </a:gs>
                <a:gs pos="46000">
                  <a:srgbClr val="808080"/>
                </a:gs>
                <a:gs pos="84000">
                  <a:schemeClr val="tx1"/>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6" name="Rectangle 31">
              <a:extLst>
                <a:ext uri="{FF2B5EF4-FFF2-40B4-BE49-F238E27FC236}">
                  <a16:creationId xmlns:a16="http://schemas.microsoft.com/office/drawing/2014/main" id="{C3968308-5770-457F-AED0-11A77D08C5C0}"/>
                </a:ext>
              </a:extLst>
            </p:cNvPr>
            <p:cNvSpPr/>
            <p:nvPr/>
          </p:nvSpPr>
          <p:spPr>
            <a:xfrm>
              <a:off x="2450123" y="1023706"/>
              <a:ext cx="120511" cy="5314840"/>
            </a:xfrm>
            <a:custGeom>
              <a:avLst/>
              <a:gdLst>
                <a:gd name="connsiteX0" fmla="*/ 0 w 391922"/>
                <a:gd name="connsiteY0" fmla="*/ 0 h 5511223"/>
                <a:gd name="connsiteX1" fmla="*/ 391922 w 391922"/>
                <a:gd name="connsiteY1" fmla="*/ 0 h 5511223"/>
                <a:gd name="connsiteX2" fmla="*/ 391922 w 391922"/>
                <a:gd name="connsiteY2" fmla="*/ 5511223 h 5511223"/>
                <a:gd name="connsiteX3" fmla="*/ 0 w 391922"/>
                <a:gd name="connsiteY3" fmla="*/ 5511223 h 5511223"/>
                <a:gd name="connsiteX4" fmla="*/ 0 w 391922"/>
                <a:gd name="connsiteY4" fmla="*/ 0 h 5511223"/>
                <a:gd name="connsiteX0" fmla="*/ 58616 w 391922"/>
                <a:gd name="connsiteY0" fmla="*/ 117231 h 5511223"/>
                <a:gd name="connsiteX1" fmla="*/ 391922 w 391922"/>
                <a:gd name="connsiteY1" fmla="*/ 0 h 5511223"/>
                <a:gd name="connsiteX2" fmla="*/ 391922 w 391922"/>
                <a:gd name="connsiteY2" fmla="*/ 5511223 h 5511223"/>
                <a:gd name="connsiteX3" fmla="*/ 0 w 391922"/>
                <a:gd name="connsiteY3" fmla="*/ 5511223 h 5511223"/>
                <a:gd name="connsiteX4" fmla="*/ 58616 w 391922"/>
                <a:gd name="connsiteY4" fmla="*/ 117231 h 5511223"/>
                <a:gd name="connsiteX0" fmla="*/ 58616 w 391922"/>
                <a:gd name="connsiteY0" fmla="*/ 117231 h 5511223"/>
                <a:gd name="connsiteX1" fmla="*/ 391922 w 391922"/>
                <a:gd name="connsiteY1" fmla="*/ 0 h 5511223"/>
                <a:gd name="connsiteX2" fmla="*/ 391922 w 391922"/>
                <a:gd name="connsiteY2" fmla="*/ 5511223 h 5511223"/>
                <a:gd name="connsiteX3" fmla="*/ 0 w 391922"/>
                <a:gd name="connsiteY3" fmla="*/ 5405715 h 5511223"/>
                <a:gd name="connsiteX4" fmla="*/ 58616 w 391922"/>
                <a:gd name="connsiteY4" fmla="*/ 117231 h 55112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91922" h="5511223">
                  <a:moveTo>
                    <a:pt x="58616" y="117231"/>
                  </a:moveTo>
                  <a:lnTo>
                    <a:pt x="391922" y="0"/>
                  </a:lnTo>
                  <a:lnTo>
                    <a:pt x="391922" y="5511223"/>
                  </a:lnTo>
                  <a:lnTo>
                    <a:pt x="0" y="5405715"/>
                  </a:lnTo>
                  <a:lnTo>
                    <a:pt x="58616" y="117231"/>
                  </a:lnTo>
                  <a:close/>
                </a:path>
              </a:pathLst>
            </a:custGeom>
            <a:gradFill flip="none" rotWithShape="1">
              <a:gsLst>
                <a:gs pos="0">
                  <a:srgbClr val="808080"/>
                </a:gs>
                <a:gs pos="100000">
                  <a:srgbClr val="333333"/>
                </a:gs>
              </a:gsLst>
              <a:lin ang="5400000" scaled="1"/>
              <a:tileRect/>
            </a:gradFill>
            <a:ln>
              <a:solidFill>
                <a:srgbClr val="333333"/>
              </a:solidFill>
            </a:ln>
            <a:effectLst>
              <a:outerShdw blurRad="25400" sx="101000" sy="101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TextBox 96">
            <a:extLst>
              <a:ext uri="{FF2B5EF4-FFF2-40B4-BE49-F238E27FC236}">
                <a16:creationId xmlns:a16="http://schemas.microsoft.com/office/drawing/2014/main" id="{04A7DF67-72BB-4CE0-8B29-6CB4902F7EC1}"/>
              </a:ext>
            </a:extLst>
          </p:cNvPr>
          <p:cNvSpPr txBox="1"/>
          <p:nvPr/>
        </p:nvSpPr>
        <p:spPr>
          <a:xfrm>
            <a:off x="8857876" y="1564533"/>
            <a:ext cx="1510584" cy="923330"/>
          </a:xfrm>
          <a:prstGeom prst="rect">
            <a:avLst/>
          </a:prstGeom>
          <a:noFill/>
        </p:spPr>
        <p:txBody>
          <a:bodyPr wrap="square" rtlCol="0">
            <a:spAutoFit/>
          </a:bodyPr>
          <a:lstStyle/>
          <a:p>
            <a:pPr algn="ctr"/>
            <a:r>
              <a:rPr lang="en-US" b="1" dirty="0"/>
              <a:t>The Core Humanitarian Standard</a:t>
            </a:r>
            <a:endParaRPr lang="en-US" sz="2400" b="1" dirty="0">
              <a:latin typeface="Century Gothic" panose="020B0502020202020204" pitchFamily="34" charset="0"/>
            </a:endParaRPr>
          </a:p>
        </p:txBody>
      </p:sp>
      <p:sp>
        <p:nvSpPr>
          <p:cNvPr id="116" name="TextBox 115">
            <a:extLst>
              <a:ext uri="{FF2B5EF4-FFF2-40B4-BE49-F238E27FC236}">
                <a16:creationId xmlns:a16="http://schemas.microsoft.com/office/drawing/2014/main" id="{41D07250-E6C5-4BA9-AFA5-F91F1FE9E1B9}"/>
              </a:ext>
            </a:extLst>
          </p:cNvPr>
          <p:cNvSpPr txBox="1"/>
          <p:nvPr/>
        </p:nvSpPr>
        <p:spPr>
          <a:xfrm>
            <a:off x="8793478" y="3470958"/>
            <a:ext cx="1558355" cy="1477328"/>
          </a:xfrm>
          <a:prstGeom prst="rect">
            <a:avLst/>
          </a:prstGeom>
          <a:noFill/>
        </p:spPr>
        <p:txBody>
          <a:bodyPr wrap="square" rtlCol="0">
            <a:spAutoFit/>
          </a:bodyPr>
          <a:lstStyle/>
          <a:p>
            <a:pPr algn="ctr"/>
            <a:r>
              <a:rPr lang="en-US" dirty="0"/>
              <a:t>Nine commitments for ensuring minimum standards </a:t>
            </a:r>
            <a:endParaRPr lang="en-US" sz="1600" dirty="0">
              <a:latin typeface="Century Gothic" panose="020B0502020202020204" pitchFamily="34" charset="0"/>
            </a:endParaRPr>
          </a:p>
        </p:txBody>
      </p:sp>
      <p:grpSp>
        <p:nvGrpSpPr>
          <p:cNvPr id="13" name="Group 12">
            <a:extLst>
              <a:ext uri="{FF2B5EF4-FFF2-40B4-BE49-F238E27FC236}">
                <a16:creationId xmlns:a16="http://schemas.microsoft.com/office/drawing/2014/main" id="{4A21A2CC-15F9-49AA-A393-858DBE53D11C}"/>
              </a:ext>
            </a:extLst>
          </p:cNvPr>
          <p:cNvGrpSpPr/>
          <p:nvPr/>
        </p:nvGrpSpPr>
        <p:grpSpPr>
          <a:xfrm>
            <a:off x="1549756" y="923841"/>
            <a:ext cx="2143674" cy="5511223"/>
            <a:chOff x="1579653" y="929501"/>
            <a:chExt cx="2143674" cy="5511223"/>
          </a:xfrm>
        </p:grpSpPr>
        <p:grpSp>
          <p:nvGrpSpPr>
            <p:cNvPr id="27" name="Group 26">
              <a:extLst>
                <a:ext uri="{FF2B5EF4-FFF2-40B4-BE49-F238E27FC236}">
                  <a16:creationId xmlns:a16="http://schemas.microsoft.com/office/drawing/2014/main" id="{AA5EF392-90BC-4EF1-97D8-66B6261C2D7B}"/>
                </a:ext>
              </a:extLst>
            </p:cNvPr>
            <p:cNvGrpSpPr/>
            <p:nvPr/>
          </p:nvGrpSpPr>
          <p:grpSpPr>
            <a:xfrm>
              <a:off x="1579653" y="929501"/>
              <a:ext cx="2143674" cy="5511223"/>
              <a:chOff x="678426" y="786796"/>
              <a:chExt cx="2143674" cy="5511223"/>
            </a:xfrm>
          </p:grpSpPr>
          <p:sp>
            <p:nvSpPr>
              <p:cNvPr id="7" name="Rectangle 6">
                <a:extLst>
                  <a:ext uri="{FF2B5EF4-FFF2-40B4-BE49-F238E27FC236}">
                    <a16:creationId xmlns:a16="http://schemas.microsoft.com/office/drawing/2014/main" id="{BC9F0801-4EBD-4EBB-8C44-061B105181C1}"/>
                  </a:ext>
                </a:extLst>
              </p:cNvPr>
              <p:cNvSpPr/>
              <p:nvPr/>
            </p:nvSpPr>
            <p:spPr>
              <a:xfrm>
                <a:off x="678426" y="786796"/>
                <a:ext cx="2098198" cy="5511223"/>
              </a:xfrm>
              <a:prstGeom prst="rect">
                <a:avLst/>
              </a:prstGeom>
              <a:gradFill flip="none" rotWithShape="1">
                <a:gsLst>
                  <a:gs pos="0">
                    <a:srgbClr val="017CA6"/>
                  </a:gs>
                  <a:gs pos="100000">
                    <a:srgbClr val="006F9A"/>
                  </a:gs>
                </a:gsLst>
                <a:lin ang="5400000" scaled="1"/>
                <a:tileRect/>
              </a:gradFill>
              <a:ln>
                <a:solidFill>
                  <a:srgbClr val="004D6C"/>
                </a:solidFill>
              </a:ln>
              <a:effectLst>
                <a:outerShdw blurRad="25400" sx="101000" sy="101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95559857-C1CC-4808-A409-F3E06C6CC285}"/>
                  </a:ext>
                </a:extLst>
              </p:cNvPr>
              <p:cNvSpPr/>
              <p:nvPr/>
            </p:nvSpPr>
            <p:spPr>
              <a:xfrm flipV="1">
                <a:off x="992126" y="1532374"/>
                <a:ext cx="1334068" cy="105506"/>
              </a:xfrm>
              <a:prstGeom prst="rect">
                <a:avLst/>
              </a:prstGeom>
              <a:gradFill flip="none" rotWithShape="1">
                <a:gsLst>
                  <a:gs pos="0">
                    <a:srgbClr val="017CA6"/>
                  </a:gs>
                  <a:gs pos="100000">
                    <a:srgbClr val="004560"/>
                  </a:gs>
                </a:gsLst>
                <a:lin ang="5400000" scaled="1"/>
                <a:tileRect/>
              </a:gradFill>
              <a:ln>
                <a:noFill/>
              </a:ln>
              <a:effectLst>
                <a:innerShdw blurRad="63500" dist="50800" dir="5400000">
                  <a:srgbClr val="004D6C">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889B7EF6-E1C6-4076-92A4-00A58085FF2E}"/>
                  </a:ext>
                </a:extLst>
              </p:cNvPr>
              <p:cNvSpPr/>
              <p:nvPr/>
            </p:nvSpPr>
            <p:spPr>
              <a:xfrm flipV="1">
                <a:off x="992126" y="1674729"/>
                <a:ext cx="1334068" cy="105506"/>
              </a:xfrm>
              <a:prstGeom prst="rect">
                <a:avLst/>
              </a:prstGeom>
              <a:gradFill flip="none" rotWithShape="1">
                <a:gsLst>
                  <a:gs pos="0">
                    <a:srgbClr val="017CA6"/>
                  </a:gs>
                  <a:gs pos="100000">
                    <a:srgbClr val="004560"/>
                  </a:gs>
                </a:gsLst>
                <a:lin ang="5400000" scaled="1"/>
                <a:tileRect/>
              </a:gradFill>
              <a:ln>
                <a:noFill/>
              </a:ln>
              <a:effectLst>
                <a:innerShdw blurRad="63500" dist="50800" dir="5400000">
                  <a:srgbClr val="004D6C">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ACAF6360-023D-4931-9F69-C93DECC8AE72}"/>
                  </a:ext>
                </a:extLst>
              </p:cNvPr>
              <p:cNvSpPr/>
              <p:nvPr/>
            </p:nvSpPr>
            <p:spPr>
              <a:xfrm flipV="1">
                <a:off x="992126" y="1817084"/>
                <a:ext cx="1334068" cy="105506"/>
              </a:xfrm>
              <a:prstGeom prst="rect">
                <a:avLst/>
              </a:prstGeom>
              <a:gradFill flip="none" rotWithShape="1">
                <a:gsLst>
                  <a:gs pos="0">
                    <a:srgbClr val="017CA6"/>
                  </a:gs>
                  <a:gs pos="100000">
                    <a:srgbClr val="004560"/>
                  </a:gs>
                </a:gsLst>
                <a:lin ang="5400000" scaled="1"/>
                <a:tileRect/>
              </a:gradFill>
              <a:ln>
                <a:noFill/>
              </a:ln>
              <a:effectLst>
                <a:innerShdw blurRad="63500" dist="50800" dir="5400000">
                  <a:srgbClr val="004D6C">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FD279A5-3236-4830-B9E3-1EFB35C0FC45}"/>
                  </a:ext>
                </a:extLst>
              </p:cNvPr>
              <p:cNvSpPr/>
              <p:nvPr/>
            </p:nvSpPr>
            <p:spPr>
              <a:xfrm flipV="1">
                <a:off x="992126" y="1959439"/>
                <a:ext cx="1334068" cy="105506"/>
              </a:xfrm>
              <a:prstGeom prst="rect">
                <a:avLst/>
              </a:prstGeom>
              <a:gradFill flip="none" rotWithShape="1">
                <a:gsLst>
                  <a:gs pos="0">
                    <a:srgbClr val="017CA6"/>
                  </a:gs>
                  <a:gs pos="100000">
                    <a:srgbClr val="004560"/>
                  </a:gs>
                </a:gsLst>
                <a:lin ang="5400000" scaled="1"/>
                <a:tileRect/>
              </a:gradFill>
              <a:ln>
                <a:noFill/>
              </a:ln>
              <a:effectLst>
                <a:innerShdw blurRad="63500" dist="50800" dir="5400000">
                  <a:srgbClr val="004D6C">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28793C3-DC3A-4F46-81ED-5A7D995596AB}"/>
                  </a:ext>
                </a:extLst>
              </p:cNvPr>
              <p:cNvSpPr/>
              <p:nvPr/>
            </p:nvSpPr>
            <p:spPr>
              <a:xfrm flipV="1">
                <a:off x="992126" y="2101794"/>
                <a:ext cx="1334068" cy="105506"/>
              </a:xfrm>
              <a:prstGeom prst="rect">
                <a:avLst/>
              </a:prstGeom>
              <a:gradFill flip="none" rotWithShape="1">
                <a:gsLst>
                  <a:gs pos="0">
                    <a:srgbClr val="017CA6"/>
                  </a:gs>
                  <a:gs pos="100000">
                    <a:srgbClr val="004560"/>
                  </a:gs>
                </a:gsLst>
                <a:lin ang="5400000" scaled="1"/>
                <a:tileRect/>
              </a:gradFill>
              <a:ln>
                <a:noFill/>
              </a:ln>
              <a:effectLst>
                <a:innerShdw blurRad="63500" dist="50800" dir="5400000">
                  <a:srgbClr val="004D6C">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A81AB77F-DE9C-4122-9323-C1A5594AA3E2}"/>
                  </a:ext>
                </a:extLst>
              </p:cNvPr>
              <p:cNvSpPr/>
              <p:nvPr/>
            </p:nvSpPr>
            <p:spPr>
              <a:xfrm rot="5400000" flipV="1">
                <a:off x="2647049" y="1589823"/>
                <a:ext cx="229947" cy="115050"/>
              </a:xfrm>
              <a:prstGeom prst="rect">
                <a:avLst/>
              </a:prstGeom>
              <a:gradFill flip="none" rotWithShape="1">
                <a:gsLst>
                  <a:gs pos="0">
                    <a:srgbClr val="004D6C"/>
                  </a:gs>
                  <a:gs pos="61900">
                    <a:srgbClr val="006288"/>
                  </a:gs>
                  <a:gs pos="100000">
                    <a:schemeClr val="bg1">
                      <a:lumMod val="95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F8C485B-8E5E-44B3-853B-5532DCEFEC05}"/>
                  </a:ext>
                </a:extLst>
              </p:cNvPr>
              <p:cNvSpPr/>
              <p:nvPr/>
            </p:nvSpPr>
            <p:spPr>
              <a:xfrm rot="5400000" flipV="1">
                <a:off x="2648325" y="3729730"/>
                <a:ext cx="229947" cy="115050"/>
              </a:xfrm>
              <a:prstGeom prst="rect">
                <a:avLst/>
              </a:prstGeom>
              <a:gradFill flip="none" rotWithShape="1">
                <a:gsLst>
                  <a:gs pos="0">
                    <a:srgbClr val="004D6C"/>
                  </a:gs>
                  <a:gs pos="61900">
                    <a:srgbClr val="006288"/>
                  </a:gs>
                  <a:gs pos="100000">
                    <a:schemeClr val="bg1">
                      <a:lumMod val="95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9546B951-D352-4F51-A77A-4543CEF63C4D}"/>
                  </a:ext>
                </a:extLst>
              </p:cNvPr>
              <p:cNvSpPr/>
              <p:nvPr/>
            </p:nvSpPr>
            <p:spPr>
              <a:xfrm rot="5400000" flipV="1">
                <a:off x="2649601" y="5501145"/>
                <a:ext cx="229947" cy="115050"/>
              </a:xfrm>
              <a:prstGeom prst="rect">
                <a:avLst/>
              </a:prstGeom>
              <a:gradFill flip="none" rotWithShape="1">
                <a:gsLst>
                  <a:gs pos="0">
                    <a:srgbClr val="004D6C"/>
                  </a:gs>
                  <a:gs pos="61900">
                    <a:srgbClr val="006288"/>
                  </a:gs>
                  <a:gs pos="100000">
                    <a:schemeClr val="bg1">
                      <a:lumMod val="95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7A5D3191-C5E3-4313-9B7E-058C5E21659C}"/>
                  </a:ext>
                </a:extLst>
              </p:cNvPr>
              <p:cNvGrpSpPr/>
              <p:nvPr/>
            </p:nvGrpSpPr>
            <p:grpSpPr>
              <a:xfrm>
                <a:off x="825689" y="3080875"/>
                <a:ext cx="166437" cy="821354"/>
                <a:chOff x="3585410" y="2887981"/>
                <a:chExt cx="166437" cy="821354"/>
              </a:xfrm>
            </p:grpSpPr>
            <p:sp>
              <p:nvSpPr>
                <p:cNvPr id="18" name="Rectangle 17">
                  <a:extLst>
                    <a:ext uri="{FF2B5EF4-FFF2-40B4-BE49-F238E27FC236}">
                      <a16:creationId xmlns:a16="http://schemas.microsoft.com/office/drawing/2014/main" id="{8745D119-2ED6-4C6C-97F0-1ACD49E034C7}"/>
                    </a:ext>
                  </a:extLst>
                </p:cNvPr>
                <p:cNvSpPr/>
                <p:nvPr/>
              </p:nvSpPr>
              <p:spPr>
                <a:xfrm>
                  <a:off x="3613484" y="2971800"/>
                  <a:ext cx="108284" cy="653716"/>
                </a:xfrm>
                <a:prstGeom prst="rect">
                  <a:avLst/>
                </a:prstGeom>
                <a:gradFill flip="none" rotWithShape="1">
                  <a:gsLst>
                    <a:gs pos="13000">
                      <a:schemeClr val="bg1"/>
                    </a:gs>
                    <a:gs pos="41000">
                      <a:schemeClr val="bg1">
                        <a:lumMod val="50000"/>
                      </a:schemeClr>
                    </a:gs>
                    <a:gs pos="86000">
                      <a:schemeClr val="tx1">
                        <a:lumMod val="95000"/>
                        <a:lumOff val="5000"/>
                      </a:schemeClr>
                    </a:gs>
                  </a:gsLst>
                  <a:lin ang="5400000" scaled="1"/>
                  <a:tileRect/>
                </a:gradFill>
                <a:ln>
                  <a:solidFill>
                    <a:schemeClr val="tx1">
                      <a:lumMod val="50000"/>
                      <a:lumOff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DF976908-017B-4920-940D-2F5D7FE53F0B}"/>
                    </a:ext>
                  </a:extLst>
                </p:cNvPr>
                <p:cNvSpPr/>
                <p:nvPr/>
              </p:nvSpPr>
              <p:spPr>
                <a:xfrm>
                  <a:off x="3585410" y="2887981"/>
                  <a:ext cx="164432" cy="8381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F1D807B0-D71F-4DA7-A698-4A2ECD9CC5F1}"/>
                    </a:ext>
                  </a:extLst>
                </p:cNvPr>
                <p:cNvSpPr/>
                <p:nvPr/>
              </p:nvSpPr>
              <p:spPr>
                <a:xfrm>
                  <a:off x="3587415" y="3625516"/>
                  <a:ext cx="164432" cy="8381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6" name="Group 25">
                <a:extLst>
                  <a:ext uri="{FF2B5EF4-FFF2-40B4-BE49-F238E27FC236}">
                    <a16:creationId xmlns:a16="http://schemas.microsoft.com/office/drawing/2014/main" id="{3789BF3B-4053-42C3-A990-F5F401945169}"/>
                  </a:ext>
                </a:extLst>
              </p:cNvPr>
              <p:cNvGrpSpPr/>
              <p:nvPr/>
            </p:nvGrpSpPr>
            <p:grpSpPr>
              <a:xfrm>
                <a:off x="825689" y="2735429"/>
                <a:ext cx="183194" cy="244548"/>
                <a:chOff x="825689" y="2735429"/>
                <a:chExt cx="183194" cy="244548"/>
              </a:xfrm>
            </p:grpSpPr>
            <p:sp>
              <p:nvSpPr>
                <p:cNvPr id="23" name="Rectangle 22">
                  <a:extLst>
                    <a:ext uri="{FF2B5EF4-FFF2-40B4-BE49-F238E27FC236}">
                      <a16:creationId xmlns:a16="http://schemas.microsoft.com/office/drawing/2014/main" id="{262D62DF-9966-4BBC-8035-42594912C82A}"/>
                    </a:ext>
                  </a:extLst>
                </p:cNvPr>
                <p:cNvSpPr/>
                <p:nvPr/>
              </p:nvSpPr>
              <p:spPr>
                <a:xfrm>
                  <a:off x="889669" y="2833859"/>
                  <a:ext cx="54136" cy="14611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FEF4DB53-7854-4C62-A6A6-3B257D826E72}"/>
                    </a:ext>
                  </a:extLst>
                </p:cNvPr>
                <p:cNvSpPr/>
                <p:nvPr/>
              </p:nvSpPr>
              <p:spPr>
                <a:xfrm>
                  <a:off x="825689" y="2735429"/>
                  <a:ext cx="183194" cy="183194"/>
                </a:xfrm>
                <a:prstGeom prst="ellipse">
                  <a:avLst/>
                </a:prstGeom>
                <a:gradFill>
                  <a:gsLst>
                    <a:gs pos="13000">
                      <a:schemeClr val="bg1"/>
                    </a:gs>
                    <a:gs pos="41000">
                      <a:schemeClr val="bg1">
                        <a:lumMod val="50000"/>
                      </a:schemeClr>
                    </a:gs>
                    <a:gs pos="86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A1F2DE55-371A-4C95-A5AF-8636E0CC6DFF}"/>
                    </a:ext>
                  </a:extLst>
                </p:cNvPr>
                <p:cNvSpPr/>
                <p:nvPr/>
              </p:nvSpPr>
              <p:spPr>
                <a:xfrm>
                  <a:off x="871896" y="2778217"/>
                  <a:ext cx="91597" cy="91596"/>
                </a:xfrm>
                <a:prstGeom prst="ellipse">
                  <a:avLst/>
                </a:prstGeom>
                <a:solidFill>
                  <a:schemeClr val="bg1">
                    <a:lumMod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5" name="TextBox 4">
              <a:extLst>
                <a:ext uri="{FF2B5EF4-FFF2-40B4-BE49-F238E27FC236}">
                  <a16:creationId xmlns:a16="http://schemas.microsoft.com/office/drawing/2014/main" id="{27D5D54D-D5C2-4A3B-90A8-B53906647BC0}"/>
                </a:ext>
              </a:extLst>
            </p:cNvPr>
            <p:cNvSpPr txBox="1"/>
            <p:nvPr/>
          </p:nvSpPr>
          <p:spPr>
            <a:xfrm>
              <a:off x="2359143" y="1040069"/>
              <a:ext cx="556722" cy="461665"/>
            </a:xfrm>
            <a:prstGeom prst="rect">
              <a:avLst/>
            </a:prstGeom>
            <a:noFill/>
          </p:spPr>
          <p:txBody>
            <a:bodyPr wrap="square" rtlCol="0">
              <a:spAutoFit/>
            </a:bodyPr>
            <a:lstStyle/>
            <a:p>
              <a:pPr algn="ctr"/>
              <a:r>
                <a:rPr lang="en-US" sz="2400" dirty="0">
                  <a:solidFill>
                    <a:schemeClr val="bg1"/>
                  </a:solidFill>
                  <a:latin typeface="Impact" panose="020B0806030902050204" pitchFamily="34" charset="0"/>
                </a:rPr>
                <a:t>01</a:t>
              </a:r>
            </a:p>
          </p:txBody>
        </p:sp>
      </p:grpSp>
      <p:grpSp>
        <p:nvGrpSpPr>
          <p:cNvPr id="17" name="Group 16">
            <a:extLst>
              <a:ext uri="{FF2B5EF4-FFF2-40B4-BE49-F238E27FC236}">
                <a16:creationId xmlns:a16="http://schemas.microsoft.com/office/drawing/2014/main" id="{ADECABD0-9704-4D3A-A070-1FDD5239806B}"/>
              </a:ext>
            </a:extLst>
          </p:cNvPr>
          <p:cNvGrpSpPr/>
          <p:nvPr/>
        </p:nvGrpSpPr>
        <p:grpSpPr>
          <a:xfrm>
            <a:off x="3909027" y="932694"/>
            <a:ext cx="2143674" cy="5511223"/>
            <a:chOff x="3909068" y="929501"/>
            <a:chExt cx="2143674" cy="5511223"/>
          </a:xfrm>
        </p:grpSpPr>
        <p:grpSp>
          <p:nvGrpSpPr>
            <p:cNvPr id="44" name="Group 43">
              <a:extLst>
                <a:ext uri="{FF2B5EF4-FFF2-40B4-BE49-F238E27FC236}">
                  <a16:creationId xmlns:a16="http://schemas.microsoft.com/office/drawing/2014/main" id="{F21328CF-8996-4239-9AEF-F45CC35DECB8}"/>
                </a:ext>
              </a:extLst>
            </p:cNvPr>
            <p:cNvGrpSpPr/>
            <p:nvPr/>
          </p:nvGrpSpPr>
          <p:grpSpPr>
            <a:xfrm>
              <a:off x="3909068" y="929501"/>
              <a:ext cx="2143674" cy="5511223"/>
              <a:chOff x="678426" y="786796"/>
              <a:chExt cx="2143674" cy="5511223"/>
            </a:xfrm>
          </p:grpSpPr>
          <p:sp>
            <p:nvSpPr>
              <p:cNvPr id="45" name="Rectangle 44">
                <a:extLst>
                  <a:ext uri="{FF2B5EF4-FFF2-40B4-BE49-F238E27FC236}">
                    <a16:creationId xmlns:a16="http://schemas.microsoft.com/office/drawing/2014/main" id="{8DA196A8-DEC0-4576-978B-42EB068A3CA2}"/>
                  </a:ext>
                </a:extLst>
              </p:cNvPr>
              <p:cNvSpPr/>
              <p:nvPr/>
            </p:nvSpPr>
            <p:spPr>
              <a:xfrm>
                <a:off x="678426" y="786796"/>
                <a:ext cx="2098198" cy="5511223"/>
              </a:xfrm>
              <a:prstGeom prst="rect">
                <a:avLst/>
              </a:prstGeom>
              <a:gradFill flip="none" rotWithShape="1">
                <a:gsLst>
                  <a:gs pos="0">
                    <a:srgbClr val="A78000"/>
                  </a:gs>
                  <a:gs pos="100000">
                    <a:srgbClr val="9B7700"/>
                  </a:gs>
                </a:gsLst>
                <a:lin ang="0" scaled="1"/>
                <a:tileRect/>
              </a:gradFill>
              <a:ln>
                <a:solidFill>
                  <a:srgbClr val="584300"/>
                </a:solidFill>
              </a:ln>
              <a:effectLst>
                <a:outerShdw blurRad="25400" sx="101000" sy="101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a:extLst>
                  <a:ext uri="{FF2B5EF4-FFF2-40B4-BE49-F238E27FC236}">
                    <a16:creationId xmlns:a16="http://schemas.microsoft.com/office/drawing/2014/main" id="{8ABA0487-642F-43F4-93BF-21BAAA908B54}"/>
                  </a:ext>
                </a:extLst>
              </p:cNvPr>
              <p:cNvSpPr/>
              <p:nvPr/>
            </p:nvSpPr>
            <p:spPr>
              <a:xfrm flipV="1">
                <a:off x="992126" y="1532374"/>
                <a:ext cx="1334068" cy="105506"/>
              </a:xfrm>
              <a:prstGeom prst="rect">
                <a:avLst/>
              </a:prstGeom>
              <a:gradFill flip="none" rotWithShape="1">
                <a:gsLst>
                  <a:gs pos="0">
                    <a:srgbClr val="A78000"/>
                  </a:gs>
                  <a:gs pos="100000">
                    <a:srgbClr val="584300"/>
                  </a:gs>
                </a:gsLst>
                <a:lin ang="5400000" scaled="1"/>
                <a:tileRect/>
              </a:gradFill>
              <a:ln>
                <a:noFill/>
              </a:ln>
              <a:effectLst>
                <a:innerShdw blurRad="63500" dist="50800" dir="5400000">
                  <a:srgbClr val="5843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4CB4015-303E-4FEF-A11D-008073094C11}"/>
                  </a:ext>
                </a:extLst>
              </p:cNvPr>
              <p:cNvSpPr/>
              <p:nvPr/>
            </p:nvSpPr>
            <p:spPr>
              <a:xfrm flipV="1">
                <a:off x="992126" y="1674729"/>
                <a:ext cx="1334068" cy="105506"/>
              </a:xfrm>
              <a:prstGeom prst="rect">
                <a:avLst/>
              </a:prstGeom>
              <a:gradFill flip="none" rotWithShape="1">
                <a:gsLst>
                  <a:gs pos="0">
                    <a:srgbClr val="A78000"/>
                  </a:gs>
                  <a:gs pos="100000">
                    <a:srgbClr val="584300"/>
                  </a:gs>
                </a:gsLst>
                <a:lin ang="5400000" scaled="1"/>
                <a:tileRect/>
              </a:gradFill>
              <a:ln>
                <a:noFill/>
              </a:ln>
              <a:effectLst>
                <a:innerShdw blurRad="63500" dist="50800" dir="5400000">
                  <a:srgbClr val="5843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8" name="Rectangle 47">
                <a:extLst>
                  <a:ext uri="{FF2B5EF4-FFF2-40B4-BE49-F238E27FC236}">
                    <a16:creationId xmlns:a16="http://schemas.microsoft.com/office/drawing/2014/main" id="{6D5D14D3-49F7-4D05-AD58-1426A44320F5}"/>
                  </a:ext>
                </a:extLst>
              </p:cNvPr>
              <p:cNvSpPr/>
              <p:nvPr/>
            </p:nvSpPr>
            <p:spPr>
              <a:xfrm flipV="1">
                <a:off x="992126" y="1817084"/>
                <a:ext cx="1334068" cy="105506"/>
              </a:xfrm>
              <a:prstGeom prst="rect">
                <a:avLst/>
              </a:prstGeom>
              <a:gradFill flip="none" rotWithShape="1">
                <a:gsLst>
                  <a:gs pos="0">
                    <a:srgbClr val="A78000"/>
                  </a:gs>
                  <a:gs pos="100000">
                    <a:srgbClr val="584300"/>
                  </a:gs>
                </a:gsLst>
                <a:lin ang="5400000" scaled="1"/>
                <a:tileRect/>
              </a:gradFill>
              <a:ln>
                <a:noFill/>
              </a:ln>
              <a:effectLst>
                <a:innerShdw blurRad="63500" dist="50800" dir="5400000">
                  <a:srgbClr val="5843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9" name="Rectangle 48">
                <a:extLst>
                  <a:ext uri="{FF2B5EF4-FFF2-40B4-BE49-F238E27FC236}">
                    <a16:creationId xmlns:a16="http://schemas.microsoft.com/office/drawing/2014/main" id="{ABD84839-CAD4-4184-94A7-D37AD00D5E68}"/>
                  </a:ext>
                </a:extLst>
              </p:cNvPr>
              <p:cNvSpPr/>
              <p:nvPr/>
            </p:nvSpPr>
            <p:spPr>
              <a:xfrm flipV="1">
                <a:off x="992126" y="1959439"/>
                <a:ext cx="1334068" cy="105506"/>
              </a:xfrm>
              <a:prstGeom prst="rect">
                <a:avLst/>
              </a:prstGeom>
              <a:gradFill flip="none" rotWithShape="1">
                <a:gsLst>
                  <a:gs pos="0">
                    <a:srgbClr val="A78000"/>
                  </a:gs>
                  <a:gs pos="100000">
                    <a:srgbClr val="584300"/>
                  </a:gs>
                </a:gsLst>
                <a:lin ang="5400000" scaled="1"/>
                <a:tileRect/>
              </a:gradFill>
              <a:ln>
                <a:noFill/>
              </a:ln>
              <a:effectLst>
                <a:innerShdw blurRad="63500" dist="50800" dir="5400000">
                  <a:srgbClr val="5843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Rectangle 49">
                <a:extLst>
                  <a:ext uri="{FF2B5EF4-FFF2-40B4-BE49-F238E27FC236}">
                    <a16:creationId xmlns:a16="http://schemas.microsoft.com/office/drawing/2014/main" id="{1E4A784D-04C1-4222-9994-4EA8225989D6}"/>
                  </a:ext>
                </a:extLst>
              </p:cNvPr>
              <p:cNvSpPr/>
              <p:nvPr/>
            </p:nvSpPr>
            <p:spPr>
              <a:xfrm flipV="1">
                <a:off x="992126" y="2101794"/>
                <a:ext cx="1334068" cy="105506"/>
              </a:xfrm>
              <a:prstGeom prst="rect">
                <a:avLst/>
              </a:prstGeom>
              <a:gradFill flip="none" rotWithShape="1">
                <a:gsLst>
                  <a:gs pos="0">
                    <a:srgbClr val="A78000"/>
                  </a:gs>
                  <a:gs pos="100000">
                    <a:srgbClr val="584300"/>
                  </a:gs>
                </a:gsLst>
                <a:lin ang="5400000" scaled="1"/>
                <a:tileRect/>
              </a:gradFill>
              <a:ln>
                <a:noFill/>
              </a:ln>
              <a:effectLst>
                <a:innerShdw blurRad="63500" dist="50800" dir="5400000">
                  <a:srgbClr val="584300">
                    <a:alpha val="50000"/>
                  </a:srgb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Rectangle 50">
                <a:extLst>
                  <a:ext uri="{FF2B5EF4-FFF2-40B4-BE49-F238E27FC236}">
                    <a16:creationId xmlns:a16="http://schemas.microsoft.com/office/drawing/2014/main" id="{B133E107-E6DA-41E0-8D88-C566AF64D671}"/>
                  </a:ext>
                </a:extLst>
              </p:cNvPr>
              <p:cNvSpPr/>
              <p:nvPr/>
            </p:nvSpPr>
            <p:spPr>
              <a:xfrm rot="5400000" flipV="1">
                <a:off x="2647049" y="1589823"/>
                <a:ext cx="229947" cy="115050"/>
              </a:xfrm>
              <a:prstGeom prst="rect">
                <a:avLst/>
              </a:prstGeom>
              <a:gradFill flip="none" rotWithShape="1">
                <a:gsLst>
                  <a:gs pos="0">
                    <a:srgbClr val="584300"/>
                  </a:gs>
                  <a:gs pos="61900">
                    <a:srgbClr val="A78000"/>
                  </a:gs>
                  <a:gs pos="100000">
                    <a:srgbClr val="FABE00"/>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D434DA5E-3601-4B80-9415-F85FCC875548}"/>
                  </a:ext>
                </a:extLst>
              </p:cNvPr>
              <p:cNvSpPr/>
              <p:nvPr/>
            </p:nvSpPr>
            <p:spPr>
              <a:xfrm rot="5400000" flipV="1">
                <a:off x="2648325" y="3729730"/>
                <a:ext cx="229947" cy="115050"/>
              </a:xfrm>
              <a:prstGeom prst="rect">
                <a:avLst/>
              </a:prstGeom>
              <a:gradFill flip="none" rotWithShape="1">
                <a:gsLst>
                  <a:gs pos="0">
                    <a:srgbClr val="584300"/>
                  </a:gs>
                  <a:gs pos="61900">
                    <a:srgbClr val="A78000"/>
                  </a:gs>
                  <a:gs pos="100000">
                    <a:srgbClr val="FABE00"/>
                  </a:gs>
                </a:gsLst>
                <a:lin ang="5400000" scaled="1"/>
                <a:tileRect/>
              </a:gradFill>
              <a:ln>
                <a:solidFill>
                  <a:srgbClr val="5843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Rectangle 52">
                <a:extLst>
                  <a:ext uri="{FF2B5EF4-FFF2-40B4-BE49-F238E27FC236}">
                    <a16:creationId xmlns:a16="http://schemas.microsoft.com/office/drawing/2014/main" id="{277F5BF9-2A2C-48E3-B4D1-E3694A80E6FE}"/>
                  </a:ext>
                </a:extLst>
              </p:cNvPr>
              <p:cNvSpPr/>
              <p:nvPr/>
            </p:nvSpPr>
            <p:spPr>
              <a:xfrm rot="5400000" flipV="1">
                <a:off x="2649601" y="5501145"/>
                <a:ext cx="229947" cy="115050"/>
              </a:xfrm>
              <a:prstGeom prst="rect">
                <a:avLst/>
              </a:prstGeom>
              <a:gradFill flip="none" rotWithShape="1">
                <a:gsLst>
                  <a:gs pos="0">
                    <a:srgbClr val="584300"/>
                  </a:gs>
                  <a:gs pos="61900">
                    <a:srgbClr val="A78000"/>
                  </a:gs>
                  <a:gs pos="100000">
                    <a:srgbClr val="FABE00"/>
                  </a:gs>
                </a:gsLst>
                <a:lin ang="5400000" scaled="1"/>
                <a:tileRect/>
              </a:gradFill>
              <a:ln>
                <a:solidFill>
                  <a:srgbClr val="584300"/>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4" name="Group 53">
                <a:extLst>
                  <a:ext uri="{FF2B5EF4-FFF2-40B4-BE49-F238E27FC236}">
                    <a16:creationId xmlns:a16="http://schemas.microsoft.com/office/drawing/2014/main" id="{B43DAEA4-6804-4FD2-88D8-F46C575180D9}"/>
                  </a:ext>
                </a:extLst>
              </p:cNvPr>
              <p:cNvGrpSpPr/>
              <p:nvPr/>
            </p:nvGrpSpPr>
            <p:grpSpPr>
              <a:xfrm>
                <a:off x="825689" y="3080875"/>
                <a:ext cx="166437" cy="821354"/>
                <a:chOff x="3585410" y="2887981"/>
                <a:chExt cx="166437" cy="821354"/>
              </a:xfrm>
            </p:grpSpPr>
            <p:sp>
              <p:nvSpPr>
                <p:cNvPr id="59" name="Rectangle 58">
                  <a:extLst>
                    <a:ext uri="{FF2B5EF4-FFF2-40B4-BE49-F238E27FC236}">
                      <a16:creationId xmlns:a16="http://schemas.microsoft.com/office/drawing/2014/main" id="{1B0E663D-A9F7-4FBE-821C-3888AD39326D}"/>
                    </a:ext>
                  </a:extLst>
                </p:cNvPr>
                <p:cNvSpPr/>
                <p:nvPr/>
              </p:nvSpPr>
              <p:spPr>
                <a:xfrm>
                  <a:off x="3613484" y="2971800"/>
                  <a:ext cx="108284" cy="653716"/>
                </a:xfrm>
                <a:prstGeom prst="rect">
                  <a:avLst/>
                </a:prstGeom>
                <a:gradFill flip="none" rotWithShape="1">
                  <a:gsLst>
                    <a:gs pos="13000">
                      <a:schemeClr val="bg1"/>
                    </a:gs>
                    <a:gs pos="41000">
                      <a:schemeClr val="bg1">
                        <a:lumMod val="50000"/>
                      </a:schemeClr>
                    </a:gs>
                    <a:gs pos="86000">
                      <a:schemeClr val="tx1">
                        <a:lumMod val="95000"/>
                        <a:lumOff val="5000"/>
                      </a:schemeClr>
                    </a:gs>
                  </a:gsLst>
                  <a:lin ang="5400000" scaled="1"/>
                  <a:tileRect/>
                </a:gradFill>
                <a:ln>
                  <a:solidFill>
                    <a:srgbClr val="5843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a:extLst>
                    <a:ext uri="{FF2B5EF4-FFF2-40B4-BE49-F238E27FC236}">
                      <a16:creationId xmlns:a16="http://schemas.microsoft.com/office/drawing/2014/main" id="{4E158127-84AD-4257-BDED-C9323510774D}"/>
                    </a:ext>
                  </a:extLst>
                </p:cNvPr>
                <p:cNvSpPr/>
                <p:nvPr/>
              </p:nvSpPr>
              <p:spPr>
                <a:xfrm>
                  <a:off x="3585410" y="2887981"/>
                  <a:ext cx="164432" cy="83819"/>
                </a:xfrm>
                <a:prstGeom prst="rect">
                  <a:avLst/>
                </a:prstGeom>
                <a:solidFill>
                  <a:schemeClr val="tx1">
                    <a:lumMod val="95000"/>
                    <a:lumOff val="5000"/>
                  </a:schemeClr>
                </a:solidFill>
                <a:ln>
                  <a:solidFill>
                    <a:srgbClr val="584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a:extLst>
                    <a:ext uri="{FF2B5EF4-FFF2-40B4-BE49-F238E27FC236}">
                      <a16:creationId xmlns:a16="http://schemas.microsoft.com/office/drawing/2014/main" id="{A2CA7A5F-157F-49F5-B8BC-47F09370A6C2}"/>
                    </a:ext>
                  </a:extLst>
                </p:cNvPr>
                <p:cNvSpPr/>
                <p:nvPr/>
              </p:nvSpPr>
              <p:spPr>
                <a:xfrm>
                  <a:off x="3587415" y="3625516"/>
                  <a:ext cx="164432" cy="83819"/>
                </a:xfrm>
                <a:prstGeom prst="rect">
                  <a:avLst/>
                </a:prstGeom>
                <a:solidFill>
                  <a:schemeClr val="tx1">
                    <a:lumMod val="95000"/>
                    <a:lumOff val="5000"/>
                  </a:schemeClr>
                </a:solidFill>
                <a:ln>
                  <a:solidFill>
                    <a:srgbClr val="584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17238AE4-89E1-4131-978B-40B0A552E988}"/>
                  </a:ext>
                </a:extLst>
              </p:cNvPr>
              <p:cNvGrpSpPr/>
              <p:nvPr/>
            </p:nvGrpSpPr>
            <p:grpSpPr>
              <a:xfrm>
                <a:off x="825689" y="2735429"/>
                <a:ext cx="183194" cy="244548"/>
                <a:chOff x="825689" y="2735429"/>
                <a:chExt cx="183194" cy="244548"/>
              </a:xfrm>
            </p:grpSpPr>
            <p:sp>
              <p:nvSpPr>
                <p:cNvPr id="56" name="Rectangle 55">
                  <a:extLst>
                    <a:ext uri="{FF2B5EF4-FFF2-40B4-BE49-F238E27FC236}">
                      <a16:creationId xmlns:a16="http://schemas.microsoft.com/office/drawing/2014/main" id="{25F70E94-9060-4278-BBC8-A04C73B88D25}"/>
                    </a:ext>
                  </a:extLst>
                </p:cNvPr>
                <p:cNvSpPr/>
                <p:nvPr/>
              </p:nvSpPr>
              <p:spPr>
                <a:xfrm>
                  <a:off x="889669" y="2833859"/>
                  <a:ext cx="54136" cy="146118"/>
                </a:xfrm>
                <a:prstGeom prst="rect">
                  <a:avLst/>
                </a:prstGeom>
                <a:solidFill>
                  <a:schemeClr val="tx1">
                    <a:lumMod val="85000"/>
                    <a:lumOff val="15000"/>
                  </a:schemeClr>
                </a:solidFill>
                <a:ln>
                  <a:solidFill>
                    <a:srgbClr val="584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4294A7BF-C24F-48B8-BB0B-50E660F7FA5B}"/>
                    </a:ext>
                  </a:extLst>
                </p:cNvPr>
                <p:cNvSpPr/>
                <p:nvPr/>
              </p:nvSpPr>
              <p:spPr>
                <a:xfrm>
                  <a:off x="825689" y="2735429"/>
                  <a:ext cx="183194" cy="183194"/>
                </a:xfrm>
                <a:prstGeom prst="ellipse">
                  <a:avLst/>
                </a:prstGeom>
                <a:gradFill>
                  <a:gsLst>
                    <a:gs pos="13000">
                      <a:schemeClr val="bg1"/>
                    </a:gs>
                    <a:gs pos="41000">
                      <a:schemeClr val="bg1">
                        <a:lumMod val="50000"/>
                      </a:schemeClr>
                    </a:gs>
                    <a:gs pos="86000">
                      <a:schemeClr val="tx1">
                        <a:lumMod val="95000"/>
                        <a:lumOff val="5000"/>
                      </a:schemeClr>
                    </a:gs>
                  </a:gsLst>
                  <a:lin ang="5400000" scaled="1"/>
                </a:gradFill>
                <a:ln>
                  <a:solidFill>
                    <a:srgbClr val="5843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88530560-9472-4618-9964-E54FF109C9B6}"/>
                    </a:ext>
                  </a:extLst>
                </p:cNvPr>
                <p:cNvSpPr/>
                <p:nvPr/>
              </p:nvSpPr>
              <p:spPr>
                <a:xfrm>
                  <a:off x="871896" y="2778217"/>
                  <a:ext cx="91597" cy="91596"/>
                </a:xfrm>
                <a:prstGeom prst="ellipse">
                  <a:avLst/>
                </a:prstGeom>
                <a:solidFill>
                  <a:schemeClr val="bg1">
                    <a:lumMod val="50000"/>
                  </a:schemeClr>
                </a:solidFill>
                <a:ln>
                  <a:solidFill>
                    <a:srgbClr val="584300"/>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0" name="TextBox 119">
              <a:extLst>
                <a:ext uri="{FF2B5EF4-FFF2-40B4-BE49-F238E27FC236}">
                  <a16:creationId xmlns:a16="http://schemas.microsoft.com/office/drawing/2014/main" id="{63CBA898-0861-4F9D-941D-2CD120D14268}"/>
                </a:ext>
              </a:extLst>
            </p:cNvPr>
            <p:cNvSpPr txBox="1"/>
            <p:nvPr/>
          </p:nvSpPr>
          <p:spPr>
            <a:xfrm>
              <a:off x="4667576" y="1040069"/>
              <a:ext cx="556722" cy="461665"/>
            </a:xfrm>
            <a:prstGeom prst="rect">
              <a:avLst/>
            </a:prstGeom>
            <a:noFill/>
          </p:spPr>
          <p:txBody>
            <a:bodyPr wrap="square" rtlCol="0">
              <a:spAutoFit/>
            </a:bodyPr>
            <a:lstStyle/>
            <a:p>
              <a:pPr algn="ctr"/>
              <a:r>
                <a:rPr lang="en-US" sz="2400" dirty="0">
                  <a:solidFill>
                    <a:schemeClr val="bg1"/>
                  </a:solidFill>
                  <a:latin typeface="Impact" panose="020B0806030902050204" pitchFamily="34" charset="0"/>
                </a:rPr>
                <a:t>02</a:t>
              </a:r>
            </a:p>
          </p:txBody>
        </p:sp>
      </p:grpSp>
      <p:grpSp>
        <p:nvGrpSpPr>
          <p:cNvPr id="25" name="Group 24">
            <a:extLst>
              <a:ext uri="{FF2B5EF4-FFF2-40B4-BE49-F238E27FC236}">
                <a16:creationId xmlns:a16="http://schemas.microsoft.com/office/drawing/2014/main" id="{3056104D-75C4-4434-8C9B-038AD8E44AB3}"/>
              </a:ext>
            </a:extLst>
          </p:cNvPr>
          <p:cNvGrpSpPr/>
          <p:nvPr/>
        </p:nvGrpSpPr>
        <p:grpSpPr>
          <a:xfrm>
            <a:off x="6234086" y="923840"/>
            <a:ext cx="2143674" cy="5511223"/>
            <a:chOff x="6239869" y="929501"/>
            <a:chExt cx="2143674" cy="5511223"/>
          </a:xfrm>
        </p:grpSpPr>
        <p:grpSp>
          <p:nvGrpSpPr>
            <p:cNvPr id="71" name="Group 70">
              <a:extLst>
                <a:ext uri="{FF2B5EF4-FFF2-40B4-BE49-F238E27FC236}">
                  <a16:creationId xmlns:a16="http://schemas.microsoft.com/office/drawing/2014/main" id="{63E9F698-EF66-44CA-BE7A-2A2CBB1B3072}"/>
                </a:ext>
              </a:extLst>
            </p:cNvPr>
            <p:cNvGrpSpPr/>
            <p:nvPr/>
          </p:nvGrpSpPr>
          <p:grpSpPr>
            <a:xfrm>
              <a:off x="6239869" y="929501"/>
              <a:ext cx="2143674" cy="5511223"/>
              <a:chOff x="678426" y="786796"/>
              <a:chExt cx="2143674" cy="5511223"/>
            </a:xfrm>
          </p:grpSpPr>
          <p:sp>
            <p:nvSpPr>
              <p:cNvPr id="72" name="Rectangle 71">
                <a:extLst>
                  <a:ext uri="{FF2B5EF4-FFF2-40B4-BE49-F238E27FC236}">
                    <a16:creationId xmlns:a16="http://schemas.microsoft.com/office/drawing/2014/main" id="{F8712EE2-4BB9-42BE-B252-DE1CC0D90846}"/>
                  </a:ext>
                </a:extLst>
              </p:cNvPr>
              <p:cNvSpPr/>
              <p:nvPr/>
            </p:nvSpPr>
            <p:spPr>
              <a:xfrm>
                <a:off x="678426" y="786796"/>
                <a:ext cx="2098198" cy="5511223"/>
              </a:xfrm>
              <a:prstGeom prst="rect">
                <a:avLst/>
              </a:prstGeom>
              <a:gradFill flip="none" rotWithShape="1">
                <a:gsLst>
                  <a:gs pos="1000">
                    <a:srgbClr val="BD1401"/>
                  </a:gs>
                  <a:gs pos="100000">
                    <a:srgbClr val="8E1100"/>
                  </a:gs>
                </a:gsLst>
                <a:lin ang="5400000" scaled="1"/>
                <a:tileRect/>
              </a:gradFill>
              <a:ln>
                <a:solidFill>
                  <a:srgbClr val="480900"/>
                </a:solidFill>
              </a:ln>
              <a:effectLst>
                <a:outerShdw blurRad="25400" sx="101000" sy="101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Rectangle 72">
                <a:extLst>
                  <a:ext uri="{FF2B5EF4-FFF2-40B4-BE49-F238E27FC236}">
                    <a16:creationId xmlns:a16="http://schemas.microsoft.com/office/drawing/2014/main" id="{2F84768A-8475-4B0B-9FAC-D8905F04CFC8}"/>
                  </a:ext>
                </a:extLst>
              </p:cNvPr>
              <p:cNvSpPr/>
              <p:nvPr/>
            </p:nvSpPr>
            <p:spPr>
              <a:xfrm flipV="1">
                <a:off x="992126" y="1532374"/>
                <a:ext cx="1334068" cy="105506"/>
              </a:xfrm>
              <a:prstGeom prst="rect">
                <a:avLst/>
              </a:prstGeom>
              <a:gradFill flip="none" rotWithShape="1">
                <a:gsLst>
                  <a:gs pos="0">
                    <a:srgbClr val="BD1401"/>
                  </a:gs>
                  <a:gs pos="100000">
                    <a:srgbClr val="6C0D00"/>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Rectangle 73">
                <a:extLst>
                  <a:ext uri="{FF2B5EF4-FFF2-40B4-BE49-F238E27FC236}">
                    <a16:creationId xmlns:a16="http://schemas.microsoft.com/office/drawing/2014/main" id="{CB4D963F-7BF9-41E1-8692-C2FD3130481B}"/>
                  </a:ext>
                </a:extLst>
              </p:cNvPr>
              <p:cNvSpPr/>
              <p:nvPr/>
            </p:nvSpPr>
            <p:spPr>
              <a:xfrm flipV="1">
                <a:off x="992126" y="1674729"/>
                <a:ext cx="1334068" cy="105506"/>
              </a:xfrm>
              <a:prstGeom prst="rect">
                <a:avLst/>
              </a:prstGeom>
              <a:gradFill flip="none" rotWithShape="1">
                <a:gsLst>
                  <a:gs pos="0">
                    <a:srgbClr val="BD1401"/>
                  </a:gs>
                  <a:gs pos="100000">
                    <a:srgbClr val="6C0D00"/>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5" name="Rectangle 74">
                <a:extLst>
                  <a:ext uri="{FF2B5EF4-FFF2-40B4-BE49-F238E27FC236}">
                    <a16:creationId xmlns:a16="http://schemas.microsoft.com/office/drawing/2014/main" id="{F6468773-2903-41E2-B30D-A2D777851D06}"/>
                  </a:ext>
                </a:extLst>
              </p:cNvPr>
              <p:cNvSpPr/>
              <p:nvPr/>
            </p:nvSpPr>
            <p:spPr>
              <a:xfrm flipV="1">
                <a:off x="992126" y="1817084"/>
                <a:ext cx="1334068" cy="105506"/>
              </a:xfrm>
              <a:prstGeom prst="rect">
                <a:avLst/>
              </a:prstGeom>
              <a:gradFill flip="none" rotWithShape="1">
                <a:gsLst>
                  <a:gs pos="0">
                    <a:srgbClr val="BD1401"/>
                  </a:gs>
                  <a:gs pos="100000">
                    <a:srgbClr val="6C0D00"/>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6" name="Rectangle 75">
                <a:extLst>
                  <a:ext uri="{FF2B5EF4-FFF2-40B4-BE49-F238E27FC236}">
                    <a16:creationId xmlns:a16="http://schemas.microsoft.com/office/drawing/2014/main" id="{145FC7E5-EBDD-474B-B64C-638C710098F9}"/>
                  </a:ext>
                </a:extLst>
              </p:cNvPr>
              <p:cNvSpPr/>
              <p:nvPr/>
            </p:nvSpPr>
            <p:spPr>
              <a:xfrm flipV="1">
                <a:off x="992126" y="1959439"/>
                <a:ext cx="1334068" cy="105506"/>
              </a:xfrm>
              <a:prstGeom prst="rect">
                <a:avLst/>
              </a:prstGeom>
              <a:gradFill flip="none" rotWithShape="1">
                <a:gsLst>
                  <a:gs pos="0">
                    <a:srgbClr val="BD1401"/>
                  </a:gs>
                  <a:gs pos="100000">
                    <a:srgbClr val="6C0D00"/>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7" name="Rectangle 76">
                <a:extLst>
                  <a:ext uri="{FF2B5EF4-FFF2-40B4-BE49-F238E27FC236}">
                    <a16:creationId xmlns:a16="http://schemas.microsoft.com/office/drawing/2014/main" id="{4998E8E0-9712-499F-9BBF-F6083527AC89}"/>
                  </a:ext>
                </a:extLst>
              </p:cNvPr>
              <p:cNvSpPr/>
              <p:nvPr/>
            </p:nvSpPr>
            <p:spPr>
              <a:xfrm flipV="1">
                <a:off x="992126" y="2101794"/>
                <a:ext cx="1334068" cy="105506"/>
              </a:xfrm>
              <a:prstGeom prst="rect">
                <a:avLst/>
              </a:prstGeom>
              <a:gradFill flip="none" rotWithShape="1">
                <a:gsLst>
                  <a:gs pos="0">
                    <a:srgbClr val="BD1401"/>
                  </a:gs>
                  <a:gs pos="100000">
                    <a:srgbClr val="6C0D00"/>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78" name="Rectangle 77">
                <a:extLst>
                  <a:ext uri="{FF2B5EF4-FFF2-40B4-BE49-F238E27FC236}">
                    <a16:creationId xmlns:a16="http://schemas.microsoft.com/office/drawing/2014/main" id="{C86538DB-654F-4E4B-BAAF-17E4EDB60A62}"/>
                  </a:ext>
                </a:extLst>
              </p:cNvPr>
              <p:cNvSpPr/>
              <p:nvPr/>
            </p:nvSpPr>
            <p:spPr>
              <a:xfrm rot="5400000" flipV="1">
                <a:off x="2647049" y="1589823"/>
                <a:ext cx="229947" cy="115050"/>
              </a:xfrm>
              <a:prstGeom prst="rect">
                <a:avLst/>
              </a:prstGeom>
              <a:gradFill flip="none" rotWithShape="1">
                <a:gsLst>
                  <a:gs pos="0">
                    <a:srgbClr val="8E1100"/>
                  </a:gs>
                  <a:gs pos="61900">
                    <a:srgbClr val="BD1401"/>
                  </a:gs>
                  <a:gs pos="100000">
                    <a:srgbClr val="FE5D4C"/>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a:extLst>
                  <a:ext uri="{FF2B5EF4-FFF2-40B4-BE49-F238E27FC236}">
                    <a16:creationId xmlns:a16="http://schemas.microsoft.com/office/drawing/2014/main" id="{1F19AA35-36CF-4FF6-A760-F3D900E6DE12}"/>
                  </a:ext>
                </a:extLst>
              </p:cNvPr>
              <p:cNvSpPr/>
              <p:nvPr/>
            </p:nvSpPr>
            <p:spPr>
              <a:xfrm rot="5400000" flipV="1">
                <a:off x="2648325" y="3729730"/>
                <a:ext cx="229947" cy="115050"/>
              </a:xfrm>
              <a:prstGeom prst="rect">
                <a:avLst/>
              </a:prstGeom>
              <a:gradFill flip="none" rotWithShape="1">
                <a:gsLst>
                  <a:gs pos="0">
                    <a:srgbClr val="8E1100"/>
                  </a:gs>
                  <a:gs pos="61900">
                    <a:srgbClr val="BD1401"/>
                  </a:gs>
                  <a:gs pos="100000">
                    <a:srgbClr val="FE5D4C"/>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80" name="Rectangle 79">
                <a:extLst>
                  <a:ext uri="{FF2B5EF4-FFF2-40B4-BE49-F238E27FC236}">
                    <a16:creationId xmlns:a16="http://schemas.microsoft.com/office/drawing/2014/main" id="{8105AA59-E6B4-40E4-8D1E-F161415DB22F}"/>
                  </a:ext>
                </a:extLst>
              </p:cNvPr>
              <p:cNvSpPr/>
              <p:nvPr/>
            </p:nvSpPr>
            <p:spPr>
              <a:xfrm rot="5400000" flipV="1">
                <a:off x="2649601" y="5501145"/>
                <a:ext cx="229947" cy="115050"/>
              </a:xfrm>
              <a:prstGeom prst="rect">
                <a:avLst/>
              </a:prstGeom>
              <a:gradFill flip="none" rotWithShape="1">
                <a:gsLst>
                  <a:gs pos="0">
                    <a:srgbClr val="8E1100"/>
                  </a:gs>
                  <a:gs pos="61900">
                    <a:srgbClr val="BD1401"/>
                  </a:gs>
                  <a:gs pos="100000">
                    <a:srgbClr val="FE5D4C"/>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81" name="Group 80">
                <a:extLst>
                  <a:ext uri="{FF2B5EF4-FFF2-40B4-BE49-F238E27FC236}">
                    <a16:creationId xmlns:a16="http://schemas.microsoft.com/office/drawing/2014/main" id="{ACB048FA-036E-4D54-9FF5-118C8773933C}"/>
                  </a:ext>
                </a:extLst>
              </p:cNvPr>
              <p:cNvGrpSpPr/>
              <p:nvPr/>
            </p:nvGrpSpPr>
            <p:grpSpPr>
              <a:xfrm>
                <a:off x="825689" y="3080875"/>
                <a:ext cx="166437" cy="821354"/>
                <a:chOff x="3585410" y="2887981"/>
                <a:chExt cx="166437" cy="821354"/>
              </a:xfrm>
            </p:grpSpPr>
            <p:sp>
              <p:nvSpPr>
                <p:cNvPr id="86" name="Rectangle 85">
                  <a:extLst>
                    <a:ext uri="{FF2B5EF4-FFF2-40B4-BE49-F238E27FC236}">
                      <a16:creationId xmlns:a16="http://schemas.microsoft.com/office/drawing/2014/main" id="{5D505D38-D94B-45E0-B092-32A73990E58E}"/>
                    </a:ext>
                  </a:extLst>
                </p:cNvPr>
                <p:cNvSpPr/>
                <p:nvPr/>
              </p:nvSpPr>
              <p:spPr>
                <a:xfrm>
                  <a:off x="3613484" y="2971800"/>
                  <a:ext cx="108284" cy="653716"/>
                </a:xfrm>
                <a:prstGeom prst="rect">
                  <a:avLst/>
                </a:prstGeom>
                <a:gradFill flip="none" rotWithShape="1">
                  <a:gsLst>
                    <a:gs pos="13000">
                      <a:schemeClr val="bg1"/>
                    </a:gs>
                    <a:gs pos="41000">
                      <a:schemeClr val="bg1">
                        <a:lumMod val="50000"/>
                      </a:schemeClr>
                    </a:gs>
                    <a:gs pos="86000">
                      <a:schemeClr val="tx1">
                        <a:lumMod val="95000"/>
                        <a:lumOff val="5000"/>
                      </a:schemeClr>
                    </a:gs>
                  </a:gsLst>
                  <a:lin ang="5400000" scaled="1"/>
                  <a:tileRect/>
                </a:gradFill>
                <a:ln>
                  <a:solidFill>
                    <a:schemeClr val="tx1">
                      <a:lumMod val="50000"/>
                      <a:lumOff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Rectangle 86">
                  <a:extLst>
                    <a:ext uri="{FF2B5EF4-FFF2-40B4-BE49-F238E27FC236}">
                      <a16:creationId xmlns:a16="http://schemas.microsoft.com/office/drawing/2014/main" id="{E72A3613-A162-4EDE-B6E9-D206F4E33EDA}"/>
                    </a:ext>
                  </a:extLst>
                </p:cNvPr>
                <p:cNvSpPr/>
                <p:nvPr/>
              </p:nvSpPr>
              <p:spPr>
                <a:xfrm>
                  <a:off x="3585410" y="2887981"/>
                  <a:ext cx="164432" cy="8381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87">
                  <a:extLst>
                    <a:ext uri="{FF2B5EF4-FFF2-40B4-BE49-F238E27FC236}">
                      <a16:creationId xmlns:a16="http://schemas.microsoft.com/office/drawing/2014/main" id="{B1C08033-C405-4896-A4D0-0D68DF8E3A3B}"/>
                    </a:ext>
                  </a:extLst>
                </p:cNvPr>
                <p:cNvSpPr/>
                <p:nvPr/>
              </p:nvSpPr>
              <p:spPr>
                <a:xfrm>
                  <a:off x="3587415" y="3625516"/>
                  <a:ext cx="164432" cy="8381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82" name="Group 81">
                <a:extLst>
                  <a:ext uri="{FF2B5EF4-FFF2-40B4-BE49-F238E27FC236}">
                    <a16:creationId xmlns:a16="http://schemas.microsoft.com/office/drawing/2014/main" id="{2B292E1D-D1E5-4068-8A42-A205B6B41B6B}"/>
                  </a:ext>
                </a:extLst>
              </p:cNvPr>
              <p:cNvGrpSpPr/>
              <p:nvPr/>
            </p:nvGrpSpPr>
            <p:grpSpPr>
              <a:xfrm>
                <a:off x="825689" y="2735429"/>
                <a:ext cx="183194" cy="244548"/>
                <a:chOff x="825689" y="2735429"/>
                <a:chExt cx="183194" cy="244548"/>
              </a:xfrm>
            </p:grpSpPr>
            <p:sp>
              <p:nvSpPr>
                <p:cNvPr id="83" name="Rectangle 82">
                  <a:extLst>
                    <a:ext uri="{FF2B5EF4-FFF2-40B4-BE49-F238E27FC236}">
                      <a16:creationId xmlns:a16="http://schemas.microsoft.com/office/drawing/2014/main" id="{D0F03E96-DC0F-4E7D-9C5A-B54482F7D626}"/>
                    </a:ext>
                  </a:extLst>
                </p:cNvPr>
                <p:cNvSpPr/>
                <p:nvPr/>
              </p:nvSpPr>
              <p:spPr>
                <a:xfrm>
                  <a:off x="889669" y="2833859"/>
                  <a:ext cx="54136" cy="14611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41AEFDD5-C226-4210-9451-D8A9B6D09130}"/>
                    </a:ext>
                  </a:extLst>
                </p:cNvPr>
                <p:cNvSpPr/>
                <p:nvPr/>
              </p:nvSpPr>
              <p:spPr>
                <a:xfrm>
                  <a:off x="825689" y="2735429"/>
                  <a:ext cx="183194" cy="183194"/>
                </a:xfrm>
                <a:prstGeom prst="ellipse">
                  <a:avLst/>
                </a:prstGeom>
                <a:gradFill>
                  <a:gsLst>
                    <a:gs pos="13000">
                      <a:schemeClr val="bg1"/>
                    </a:gs>
                    <a:gs pos="41000">
                      <a:schemeClr val="bg1">
                        <a:lumMod val="50000"/>
                      </a:schemeClr>
                    </a:gs>
                    <a:gs pos="86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86151CD5-611A-4487-9649-635711FBC4C4}"/>
                    </a:ext>
                  </a:extLst>
                </p:cNvPr>
                <p:cNvSpPr/>
                <p:nvPr/>
              </p:nvSpPr>
              <p:spPr>
                <a:xfrm>
                  <a:off x="871896" y="2778217"/>
                  <a:ext cx="91597" cy="91596"/>
                </a:xfrm>
                <a:prstGeom prst="ellipse">
                  <a:avLst/>
                </a:prstGeom>
                <a:solidFill>
                  <a:schemeClr val="bg1">
                    <a:lumMod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1" name="TextBox 120">
              <a:extLst>
                <a:ext uri="{FF2B5EF4-FFF2-40B4-BE49-F238E27FC236}">
                  <a16:creationId xmlns:a16="http://schemas.microsoft.com/office/drawing/2014/main" id="{E3A43437-DF0A-44F5-890A-A96729B8EC90}"/>
                </a:ext>
              </a:extLst>
            </p:cNvPr>
            <p:cNvSpPr txBox="1"/>
            <p:nvPr/>
          </p:nvSpPr>
          <p:spPr>
            <a:xfrm>
              <a:off x="6988464" y="1040069"/>
              <a:ext cx="556722" cy="461665"/>
            </a:xfrm>
            <a:prstGeom prst="rect">
              <a:avLst/>
            </a:prstGeom>
            <a:noFill/>
          </p:spPr>
          <p:txBody>
            <a:bodyPr wrap="square" rtlCol="0">
              <a:spAutoFit/>
            </a:bodyPr>
            <a:lstStyle/>
            <a:p>
              <a:pPr algn="ctr"/>
              <a:r>
                <a:rPr lang="en-US" sz="2400" dirty="0">
                  <a:solidFill>
                    <a:schemeClr val="bg1"/>
                  </a:solidFill>
                  <a:latin typeface="Impact" panose="020B0806030902050204" pitchFamily="34" charset="0"/>
                </a:rPr>
                <a:t>03</a:t>
              </a:r>
            </a:p>
          </p:txBody>
        </p:sp>
      </p:grpSp>
      <p:grpSp>
        <p:nvGrpSpPr>
          <p:cNvPr id="123" name="Group 122">
            <a:extLst>
              <a:ext uri="{FF2B5EF4-FFF2-40B4-BE49-F238E27FC236}">
                <a16:creationId xmlns:a16="http://schemas.microsoft.com/office/drawing/2014/main" id="{02289812-CB25-45D1-B07A-3F097EABD147}"/>
              </a:ext>
            </a:extLst>
          </p:cNvPr>
          <p:cNvGrpSpPr/>
          <p:nvPr/>
        </p:nvGrpSpPr>
        <p:grpSpPr>
          <a:xfrm>
            <a:off x="8535296" y="923841"/>
            <a:ext cx="2143674" cy="5511223"/>
            <a:chOff x="8520117" y="929501"/>
            <a:chExt cx="2143674" cy="5511223"/>
          </a:xfrm>
        </p:grpSpPr>
        <p:grpSp>
          <p:nvGrpSpPr>
            <p:cNvPr id="98" name="Group 97">
              <a:extLst>
                <a:ext uri="{FF2B5EF4-FFF2-40B4-BE49-F238E27FC236}">
                  <a16:creationId xmlns:a16="http://schemas.microsoft.com/office/drawing/2014/main" id="{16112CC6-BDFD-464A-899E-0863E32A335C}"/>
                </a:ext>
              </a:extLst>
            </p:cNvPr>
            <p:cNvGrpSpPr/>
            <p:nvPr/>
          </p:nvGrpSpPr>
          <p:grpSpPr>
            <a:xfrm>
              <a:off x="8520117" y="929501"/>
              <a:ext cx="2143674" cy="5511223"/>
              <a:chOff x="678426" y="786796"/>
              <a:chExt cx="2143674" cy="5511223"/>
            </a:xfrm>
          </p:grpSpPr>
          <p:sp>
            <p:nvSpPr>
              <p:cNvPr id="99" name="Rectangle 98">
                <a:extLst>
                  <a:ext uri="{FF2B5EF4-FFF2-40B4-BE49-F238E27FC236}">
                    <a16:creationId xmlns:a16="http://schemas.microsoft.com/office/drawing/2014/main" id="{C831E6A2-8ACB-4BB2-A867-B0DF3E57207A}"/>
                  </a:ext>
                </a:extLst>
              </p:cNvPr>
              <p:cNvSpPr/>
              <p:nvPr/>
            </p:nvSpPr>
            <p:spPr>
              <a:xfrm>
                <a:off x="678426" y="786796"/>
                <a:ext cx="2098198" cy="5511223"/>
              </a:xfrm>
              <a:prstGeom prst="rect">
                <a:avLst/>
              </a:prstGeom>
              <a:gradFill flip="none" rotWithShape="1">
                <a:gsLst>
                  <a:gs pos="0">
                    <a:srgbClr val="808080"/>
                  </a:gs>
                  <a:gs pos="100000">
                    <a:srgbClr val="333333"/>
                  </a:gs>
                </a:gsLst>
                <a:lin ang="0" scaled="1"/>
                <a:tileRect/>
              </a:gradFill>
              <a:ln>
                <a:solidFill>
                  <a:schemeClr val="tx1">
                    <a:lumMod val="85000"/>
                    <a:lumOff val="15000"/>
                  </a:schemeClr>
                </a:solidFill>
              </a:ln>
              <a:effectLst>
                <a:outerShdw blurRad="25400" sx="101000" sy="101000" algn="ctr" rotWithShape="0">
                  <a:prstClr val="black">
                    <a:alpha val="19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C3D88BDD-510D-444C-B525-8BFBD2B462EA}"/>
                  </a:ext>
                </a:extLst>
              </p:cNvPr>
              <p:cNvSpPr/>
              <p:nvPr/>
            </p:nvSpPr>
            <p:spPr>
              <a:xfrm flipV="1">
                <a:off x="992126" y="1532374"/>
                <a:ext cx="1334068" cy="105506"/>
              </a:xfrm>
              <a:prstGeom prst="rect">
                <a:avLst/>
              </a:prstGeom>
              <a:gradFill flip="none" rotWithShape="1">
                <a:gsLst>
                  <a:gs pos="0">
                    <a:srgbClr val="808080"/>
                  </a:gs>
                  <a:gs pos="100000">
                    <a:srgbClr val="292929"/>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F4AA4782-8EE3-491A-A674-239D6D64D720}"/>
                  </a:ext>
                </a:extLst>
              </p:cNvPr>
              <p:cNvSpPr/>
              <p:nvPr/>
            </p:nvSpPr>
            <p:spPr>
              <a:xfrm flipV="1">
                <a:off x="992126" y="1674729"/>
                <a:ext cx="1334068" cy="105506"/>
              </a:xfrm>
              <a:prstGeom prst="rect">
                <a:avLst/>
              </a:prstGeom>
              <a:gradFill flip="none" rotWithShape="1">
                <a:gsLst>
                  <a:gs pos="0">
                    <a:srgbClr val="808080"/>
                  </a:gs>
                  <a:gs pos="100000">
                    <a:srgbClr val="292929"/>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a:extLst>
                  <a:ext uri="{FF2B5EF4-FFF2-40B4-BE49-F238E27FC236}">
                    <a16:creationId xmlns:a16="http://schemas.microsoft.com/office/drawing/2014/main" id="{358D09FD-F163-4C34-8767-6CBF6626C5E7}"/>
                  </a:ext>
                </a:extLst>
              </p:cNvPr>
              <p:cNvSpPr/>
              <p:nvPr/>
            </p:nvSpPr>
            <p:spPr>
              <a:xfrm flipV="1">
                <a:off x="992126" y="1817084"/>
                <a:ext cx="1334068" cy="105506"/>
              </a:xfrm>
              <a:prstGeom prst="rect">
                <a:avLst/>
              </a:prstGeom>
              <a:gradFill flip="none" rotWithShape="1">
                <a:gsLst>
                  <a:gs pos="0">
                    <a:srgbClr val="808080"/>
                  </a:gs>
                  <a:gs pos="100000">
                    <a:srgbClr val="292929"/>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7CEB9455-7DEF-4B1F-9214-6C96EB276F3D}"/>
                  </a:ext>
                </a:extLst>
              </p:cNvPr>
              <p:cNvSpPr/>
              <p:nvPr/>
            </p:nvSpPr>
            <p:spPr>
              <a:xfrm flipV="1">
                <a:off x="992126" y="1959439"/>
                <a:ext cx="1334068" cy="105506"/>
              </a:xfrm>
              <a:prstGeom prst="rect">
                <a:avLst/>
              </a:prstGeom>
              <a:gradFill flip="none" rotWithShape="1">
                <a:gsLst>
                  <a:gs pos="0">
                    <a:srgbClr val="808080"/>
                  </a:gs>
                  <a:gs pos="100000">
                    <a:srgbClr val="292929"/>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259E86CC-A058-41C1-8034-019FCE3D68AF}"/>
                  </a:ext>
                </a:extLst>
              </p:cNvPr>
              <p:cNvSpPr/>
              <p:nvPr/>
            </p:nvSpPr>
            <p:spPr>
              <a:xfrm flipV="1">
                <a:off x="992126" y="2101794"/>
                <a:ext cx="1334068" cy="105506"/>
              </a:xfrm>
              <a:prstGeom prst="rect">
                <a:avLst/>
              </a:prstGeom>
              <a:gradFill flip="none" rotWithShape="1">
                <a:gsLst>
                  <a:gs pos="0">
                    <a:srgbClr val="808080"/>
                  </a:gs>
                  <a:gs pos="100000">
                    <a:srgbClr val="292929"/>
                  </a:gs>
                </a:gsLst>
                <a:lin ang="5400000" scaled="1"/>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a:extLst>
                  <a:ext uri="{FF2B5EF4-FFF2-40B4-BE49-F238E27FC236}">
                    <a16:creationId xmlns:a16="http://schemas.microsoft.com/office/drawing/2014/main" id="{2E2E798F-4F66-4A42-B328-3C6AA06F08B3}"/>
                  </a:ext>
                </a:extLst>
              </p:cNvPr>
              <p:cNvSpPr/>
              <p:nvPr/>
            </p:nvSpPr>
            <p:spPr>
              <a:xfrm rot="5400000" flipV="1">
                <a:off x="2647049" y="1589823"/>
                <a:ext cx="229947" cy="115050"/>
              </a:xfrm>
              <a:prstGeom prst="rect">
                <a:avLst/>
              </a:prstGeom>
              <a:gradFill flip="none" rotWithShape="1">
                <a:gsLst>
                  <a:gs pos="0">
                    <a:srgbClr val="292929"/>
                  </a:gs>
                  <a:gs pos="61900">
                    <a:srgbClr val="808080"/>
                  </a:gs>
                  <a:gs pos="100000">
                    <a:schemeClr val="bg1">
                      <a:lumMod val="95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a:extLst>
                  <a:ext uri="{FF2B5EF4-FFF2-40B4-BE49-F238E27FC236}">
                    <a16:creationId xmlns:a16="http://schemas.microsoft.com/office/drawing/2014/main" id="{66D28254-D8FF-4157-87E7-497BFEE15D65}"/>
                  </a:ext>
                </a:extLst>
              </p:cNvPr>
              <p:cNvSpPr/>
              <p:nvPr/>
            </p:nvSpPr>
            <p:spPr>
              <a:xfrm rot="5400000" flipV="1">
                <a:off x="2648325" y="3729730"/>
                <a:ext cx="229947" cy="115050"/>
              </a:xfrm>
              <a:prstGeom prst="rect">
                <a:avLst/>
              </a:prstGeom>
              <a:gradFill flip="none" rotWithShape="1">
                <a:gsLst>
                  <a:gs pos="0">
                    <a:srgbClr val="292929"/>
                  </a:gs>
                  <a:gs pos="61900">
                    <a:srgbClr val="808080"/>
                  </a:gs>
                  <a:gs pos="100000">
                    <a:schemeClr val="bg1">
                      <a:lumMod val="95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7" name="Rectangle 106">
                <a:extLst>
                  <a:ext uri="{FF2B5EF4-FFF2-40B4-BE49-F238E27FC236}">
                    <a16:creationId xmlns:a16="http://schemas.microsoft.com/office/drawing/2014/main" id="{2F9EA53D-4842-40C8-BBDF-1A68E1A55E04}"/>
                  </a:ext>
                </a:extLst>
              </p:cNvPr>
              <p:cNvSpPr/>
              <p:nvPr/>
            </p:nvSpPr>
            <p:spPr>
              <a:xfrm rot="5400000" flipV="1">
                <a:off x="2649601" y="5501145"/>
                <a:ext cx="229947" cy="115050"/>
              </a:xfrm>
              <a:prstGeom prst="rect">
                <a:avLst/>
              </a:prstGeom>
              <a:gradFill flip="none" rotWithShape="1">
                <a:gsLst>
                  <a:gs pos="0">
                    <a:srgbClr val="292929"/>
                  </a:gs>
                  <a:gs pos="61900">
                    <a:srgbClr val="808080"/>
                  </a:gs>
                  <a:gs pos="100000">
                    <a:schemeClr val="bg1">
                      <a:lumMod val="95000"/>
                    </a:schemeClr>
                  </a:gs>
                </a:gsLst>
                <a:lin ang="5400000" scaled="1"/>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8" name="Group 107">
                <a:extLst>
                  <a:ext uri="{FF2B5EF4-FFF2-40B4-BE49-F238E27FC236}">
                    <a16:creationId xmlns:a16="http://schemas.microsoft.com/office/drawing/2014/main" id="{E7FBA7C8-B84B-4EAB-9A2E-BDCE9CBAFB45}"/>
                  </a:ext>
                </a:extLst>
              </p:cNvPr>
              <p:cNvGrpSpPr/>
              <p:nvPr/>
            </p:nvGrpSpPr>
            <p:grpSpPr>
              <a:xfrm>
                <a:off x="825689" y="3080875"/>
                <a:ext cx="166437" cy="821354"/>
                <a:chOff x="3585410" y="2887981"/>
                <a:chExt cx="166437" cy="821354"/>
              </a:xfrm>
            </p:grpSpPr>
            <p:sp>
              <p:nvSpPr>
                <p:cNvPr id="113" name="Rectangle 112">
                  <a:extLst>
                    <a:ext uri="{FF2B5EF4-FFF2-40B4-BE49-F238E27FC236}">
                      <a16:creationId xmlns:a16="http://schemas.microsoft.com/office/drawing/2014/main" id="{9819A051-920D-416A-A18B-909812BCE48F}"/>
                    </a:ext>
                  </a:extLst>
                </p:cNvPr>
                <p:cNvSpPr/>
                <p:nvPr/>
              </p:nvSpPr>
              <p:spPr>
                <a:xfrm>
                  <a:off x="3613484" y="2971800"/>
                  <a:ext cx="108284" cy="653716"/>
                </a:xfrm>
                <a:prstGeom prst="rect">
                  <a:avLst/>
                </a:prstGeom>
                <a:gradFill flip="none" rotWithShape="1">
                  <a:gsLst>
                    <a:gs pos="13000">
                      <a:schemeClr val="bg1"/>
                    </a:gs>
                    <a:gs pos="41000">
                      <a:schemeClr val="bg1">
                        <a:lumMod val="50000"/>
                      </a:schemeClr>
                    </a:gs>
                    <a:gs pos="86000">
                      <a:schemeClr val="tx1">
                        <a:lumMod val="95000"/>
                        <a:lumOff val="5000"/>
                      </a:schemeClr>
                    </a:gs>
                  </a:gsLst>
                  <a:lin ang="5400000" scaled="1"/>
                  <a:tileRect/>
                </a:gradFill>
                <a:ln>
                  <a:solidFill>
                    <a:schemeClr val="tx1">
                      <a:lumMod val="50000"/>
                      <a:lumOff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a:extLst>
                    <a:ext uri="{FF2B5EF4-FFF2-40B4-BE49-F238E27FC236}">
                      <a16:creationId xmlns:a16="http://schemas.microsoft.com/office/drawing/2014/main" id="{6C478318-119C-4254-BFFF-A1CFFFFC3853}"/>
                    </a:ext>
                  </a:extLst>
                </p:cNvPr>
                <p:cNvSpPr/>
                <p:nvPr/>
              </p:nvSpPr>
              <p:spPr>
                <a:xfrm>
                  <a:off x="3585410" y="2887981"/>
                  <a:ext cx="164432" cy="8381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114">
                  <a:extLst>
                    <a:ext uri="{FF2B5EF4-FFF2-40B4-BE49-F238E27FC236}">
                      <a16:creationId xmlns:a16="http://schemas.microsoft.com/office/drawing/2014/main" id="{5D0CF24A-001A-4930-B140-7E2124CA8C4C}"/>
                    </a:ext>
                  </a:extLst>
                </p:cNvPr>
                <p:cNvSpPr/>
                <p:nvPr/>
              </p:nvSpPr>
              <p:spPr>
                <a:xfrm>
                  <a:off x="3587415" y="3625516"/>
                  <a:ext cx="164432" cy="83819"/>
                </a:xfrm>
                <a:prstGeom prst="rect">
                  <a:avLst/>
                </a:prstGeom>
                <a:solidFill>
                  <a:schemeClr val="tx1">
                    <a:lumMod val="95000"/>
                    <a:lumOff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95B13927-0D10-44A5-A52D-17A7614C9E2A}"/>
                  </a:ext>
                </a:extLst>
              </p:cNvPr>
              <p:cNvGrpSpPr/>
              <p:nvPr/>
            </p:nvGrpSpPr>
            <p:grpSpPr>
              <a:xfrm>
                <a:off x="825689" y="2735429"/>
                <a:ext cx="183194" cy="244548"/>
                <a:chOff x="825689" y="2735429"/>
                <a:chExt cx="183194" cy="244548"/>
              </a:xfrm>
            </p:grpSpPr>
            <p:sp>
              <p:nvSpPr>
                <p:cNvPr id="110" name="Rectangle 109">
                  <a:extLst>
                    <a:ext uri="{FF2B5EF4-FFF2-40B4-BE49-F238E27FC236}">
                      <a16:creationId xmlns:a16="http://schemas.microsoft.com/office/drawing/2014/main" id="{56E65B9E-54D7-4324-A51D-679C9A065205}"/>
                    </a:ext>
                  </a:extLst>
                </p:cNvPr>
                <p:cNvSpPr/>
                <p:nvPr/>
              </p:nvSpPr>
              <p:spPr>
                <a:xfrm>
                  <a:off x="889669" y="2833859"/>
                  <a:ext cx="54136" cy="146118"/>
                </a:xfrm>
                <a:prstGeom prst="rect">
                  <a:avLst/>
                </a:prstGeom>
                <a:solidFill>
                  <a:schemeClr val="tx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a:extLst>
                    <a:ext uri="{FF2B5EF4-FFF2-40B4-BE49-F238E27FC236}">
                      <a16:creationId xmlns:a16="http://schemas.microsoft.com/office/drawing/2014/main" id="{0AA8646A-4434-4822-8055-27C73D0A5F16}"/>
                    </a:ext>
                  </a:extLst>
                </p:cNvPr>
                <p:cNvSpPr/>
                <p:nvPr/>
              </p:nvSpPr>
              <p:spPr>
                <a:xfrm>
                  <a:off x="825689" y="2735429"/>
                  <a:ext cx="183194" cy="183194"/>
                </a:xfrm>
                <a:prstGeom prst="ellipse">
                  <a:avLst/>
                </a:prstGeom>
                <a:gradFill>
                  <a:gsLst>
                    <a:gs pos="13000">
                      <a:schemeClr val="bg1"/>
                    </a:gs>
                    <a:gs pos="41000">
                      <a:schemeClr val="bg1">
                        <a:lumMod val="50000"/>
                      </a:schemeClr>
                    </a:gs>
                    <a:gs pos="86000">
                      <a:schemeClr val="tx1">
                        <a:lumMod val="95000"/>
                        <a:lumOff val="5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a:extLst>
                    <a:ext uri="{FF2B5EF4-FFF2-40B4-BE49-F238E27FC236}">
                      <a16:creationId xmlns:a16="http://schemas.microsoft.com/office/drawing/2014/main" id="{9F648240-5A34-41E0-A348-6BBA44C66854}"/>
                    </a:ext>
                  </a:extLst>
                </p:cNvPr>
                <p:cNvSpPr/>
                <p:nvPr/>
              </p:nvSpPr>
              <p:spPr>
                <a:xfrm>
                  <a:off x="871896" y="2778217"/>
                  <a:ext cx="91597" cy="91596"/>
                </a:xfrm>
                <a:prstGeom prst="ellipse">
                  <a:avLst/>
                </a:prstGeom>
                <a:solidFill>
                  <a:schemeClr val="bg1">
                    <a:lumMod val="5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22" name="TextBox 121">
              <a:extLst>
                <a:ext uri="{FF2B5EF4-FFF2-40B4-BE49-F238E27FC236}">
                  <a16:creationId xmlns:a16="http://schemas.microsoft.com/office/drawing/2014/main" id="{44792677-E24B-497E-8A23-602F6D31FA08}"/>
                </a:ext>
              </a:extLst>
            </p:cNvPr>
            <p:cNvSpPr txBox="1"/>
            <p:nvPr/>
          </p:nvSpPr>
          <p:spPr>
            <a:xfrm>
              <a:off x="9309352" y="1040069"/>
              <a:ext cx="556722" cy="461665"/>
            </a:xfrm>
            <a:prstGeom prst="rect">
              <a:avLst/>
            </a:prstGeom>
            <a:noFill/>
          </p:spPr>
          <p:txBody>
            <a:bodyPr wrap="square" rtlCol="0">
              <a:spAutoFit/>
            </a:bodyPr>
            <a:lstStyle/>
            <a:p>
              <a:pPr algn="ctr"/>
              <a:r>
                <a:rPr lang="en-US" sz="2400" dirty="0">
                  <a:solidFill>
                    <a:schemeClr val="bg1"/>
                  </a:solidFill>
                  <a:latin typeface="Impact" panose="020B0806030902050204" pitchFamily="34" charset="0"/>
                </a:rPr>
                <a:t>04</a:t>
              </a:r>
            </a:p>
          </p:txBody>
        </p:sp>
      </p:grpSp>
      <p:sp>
        <p:nvSpPr>
          <p:cNvPr id="118" name="Rectangle 117">
            <a:extLst>
              <a:ext uri="{FF2B5EF4-FFF2-40B4-BE49-F238E27FC236}">
                <a16:creationId xmlns:a16="http://schemas.microsoft.com/office/drawing/2014/main" id="{54221C47-0E82-448D-9573-BBF36A8C8246}"/>
              </a:ext>
            </a:extLst>
          </p:cNvPr>
          <p:cNvSpPr/>
          <p:nvPr/>
        </p:nvSpPr>
        <p:spPr>
          <a:xfrm>
            <a:off x="1460312" y="295475"/>
            <a:ext cx="1005840" cy="45719"/>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ectangle 123">
            <a:extLst>
              <a:ext uri="{FF2B5EF4-FFF2-40B4-BE49-F238E27FC236}">
                <a16:creationId xmlns:a16="http://schemas.microsoft.com/office/drawing/2014/main" id="{5D4739B8-C244-4DA7-B985-3DC88C131EF0}"/>
              </a:ext>
            </a:extLst>
          </p:cNvPr>
          <p:cNvSpPr/>
          <p:nvPr/>
        </p:nvSpPr>
        <p:spPr>
          <a:xfrm>
            <a:off x="9719344" y="284148"/>
            <a:ext cx="1005840" cy="45719"/>
          </a:xfrm>
          <a:prstGeom prst="rect">
            <a:avLst/>
          </a:pr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90722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xit" presetSubtype="2" fill="hold" nodeType="clickEffect">
                                  <p:stCondLst>
                                    <p:cond delay="0"/>
                                  </p:stCondLst>
                                  <p:childTnLst>
                                    <p:anim calcmode="lin" valueType="num">
                                      <p:cBhvr>
                                        <p:cTn id="6" dur="500"/>
                                        <p:tgtEl>
                                          <p:spTgt spid="13"/>
                                        </p:tgtEl>
                                        <p:attrNameLst>
                                          <p:attrName>ppt_x</p:attrName>
                                        </p:attrNameLst>
                                      </p:cBhvr>
                                      <p:tavLst>
                                        <p:tav tm="0">
                                          <p:val>
                                            <p:strVal val="ppt_x"/>
                                          </p:val>
                                        </p:tav>
                                        <p:tav tm="100000">
                                          <p:val>
                                            <p:strVal val="ppt_x+ppt_w/2"/>
                                          </p:val>
                                        </p:tav>
                                      </p:tavLst>
                                    </p:anim>
                                    <p:anim calcmode="lin" valueType="num">
                                      <p:cBhvr>
                                        <p:cTn id="7" dur="500"/>
                                        <p:tgtEl>
                                          <p:spTgt spid="13"/>
                                        </p:tgtEl>
                                        <p:attrNameLst>
                                          <p:attrName>ppt_y</p:attrName>
                                        </p:attrNameLst>
                                      </p:cBhvr>
                                      <p:tavLst>
                                        <p:tav tm="0">
                                          <p:val>
                                            <p:strVal val="ppt_y"/>
                                          </p:val>
                                        </p:tav>
                                        <p:tav tm="100000">
                                          <p:val>
                                            <p:strVal val="ppt_y"/>
                                          </p:val>
                                        </p:tav>
                                      </p:tavLst>
                                    </p:anim>
                                    <p:anim calcmode="lin" valueType="num">
                                      <p:cBhvr>
                                        <p:cTn id="8" dur="500"/>
                                        <p:tgtEl>
                                          <p:spTgt spid="13"/>
                                        </p:tgtEl>
                                        <p:attrNameLst>
                                          <p:attrName>ppt_w</p:attrName>
                                        </p:attrNameLst>
                                      </p:cBhvr>
                                      <p:tavLst>
                                        <p:tav tm="0">
                                          <p:val>
                                            <p:strVal val="ppt_w"/>
                                          </p:val>
                                        </p:tav>
                                        <p:tav tm="100000">
                                          <p:val>
                                            <p:fltVal val="0"/>
                                          </p:val>
                                        </p:tav>
                                      </p:tavLst>
                                    </p:anim>
                                    <p:anim calcmode="lin" valueType="num">
                                      <p:cBhvr>
                                        <p:cTn id="9" dur="500"/>
                                        <p:tgtEl>
                                          <p:spTgt spid="13"/>
                                        </p:tgtEl>
                                        <p:attrNameLst>
                                          <p:attrName>ppt_h</p:attrName>
                                        </p:attrNameLst>
                                      </p:cBhvr>
                                      <p:tavLst>
                                        <p:tav tm="0">
                                          <p:val>
                                            <p:strVal val="ppt_h"/>
                                          </p:val>
                                        </p:tav>
                                        <p:tav tm="100000">
                                          <p:val>
                                            <p:strVal val="ppt_h"/>
                                          </p:val>
                                        </p:tav>
                                      </p:tavLst>
                                    </p:anim>
                                    <p:set>
                                      <p:cBhvr>
                                        <p:cTn id="10" dur="1" fill="hold">
                                          <p:stCondLst>
                                            <p:cond delay="499"/>
                                          </p:stCondLst>
                                        </p:cTn>
                                        <p:tgtEl>
                                          <p:spTgt spid="13"/>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7" presetClass="exit" presetSubtype="2" fill="hold" nodeType="clickEffect">
                                  <p:stCondLst>
                                    <p:cond delay="0"/>
                                  </p:stCondLst>
                                  <p:childTnLst>
                                    <p:anim calcmode="lin" valueType="num">
                                      <p:cBhvr>
                                        <p:cTn id="14" dur="500"/>
                                        <p:tgtEl>
                                          <p:spTgt spid="17"/>
                                        </p:tgtEl>
                                        <p:attrNameLst>
                                          <p:attrName>ppt_x</p:attrName>
                                        </p:attrNameLst>
                                      </p:cBhvr>
                                      <p:tavLst>
                                        <p:tav tm="0">
                                          <p:val>
                                            <p:strVal val="ppt_x"/>
                                          </p:val>
                                        </p:tav>
                                        <p:tav tm="100000">
                                          <p:val>
                                            <p:strVal val="ppt_x+ppt_w/2"/>
                                          </p:val>
                                        </p:tav>
                                      </p:tavLst>
                                    </p:anim>
                                    <p:anim calcmode="lin" valueType="num">
                                      <p:cBhvr>
                                        <p:cTn id="15" dur="500"/>
                                        <p:tgtEl>
                                          <p:spTgt spid="17"/>
                                        </p:tgtEl>
                                        <p:attrNameLst>
                                          <p:attrName>ppt_y</p:attrName>
                                        </p:attrNameLst>
                                      </p:cBhvr>
                                      <p:tavLst>
                                        <p:tav tm="0">
                                          <p:val>
                                            <p:strVal val="ppt_y"/>
                                          </p:val>
                                        </p:tav>
                                        <p:tav tm="100000">
                                          <p:val>
                                            <p:strVal val="ppt_y"/>
                                          </p:val>
                                        </p:tav>
                                      </p:tavLst>
                                    </p:anim>
                                    <p:anim calcmode="lin" valueType="num">
                                      <p:cBhvr>
                                        <p:cTn id="16" dur="500"/>
                                        <p:tgtEl>
                                          <p:spTgt spid="17"/>
                                        </p:tgtEl>
                                        <p:attrNameLst>
                                          <p:attrName>ppt_w</p:attrName>
                                        </p:attrNameLst>
                                      </p:cBhvr>
                                      <p:tavLst>
                                        <p:tav tm="0">
                                          <p:val>
                                            <p:strVal val="ppt_w"/>
                                          </p:val>
                                        </p:tav>
                                        <p:tav tm="100000">
                                          <p:val>
                                            <p:fltVal val="0"/>
                                          </p:val>
                                        </p:tav>
                                      </p:tavLst>
                                    </p:anim>
                                    <p:anim calcmode="lin" valueType="num">
                                      <p:cBhvr>
                                        <p:cTn id="17" dur="500"/>
                                        <p:tgtEl>
                                          <p:spTgt spid="17"/>
                                        </p:tgtEl>
                                        <p:attrNameLst>
                                          <p:attrName>ppt_h</p:attrName>
                                        </p:attrNameLst>
                                      </p:cBhvr>
                                      <p:tavLst>
                                        <p:tav tm="0">
                                          <p:val>
                                            <p:strVal val="ppt_h"/>
                                          </p:val>
                                        </p:tav>
                                        <p:tav tm="100000">
                                          <p:val>
                                            <p:strVal val="ppt_h"/>
                                          </p:val>
                                        </p:tav>
                                      </p:tavLst>
                                    </p:anim>
                                    <p:set>
                                      <p:cBhvr>
                                        <p:cTn id="18" dur="1" fill="hold">
                                          <p:stCondLst>
                                            <p:cond delay="499"/>
                                          </p:stCondLst>
                                        </p:cTn>
                                        <p:tgtEl>
                                          <p:spTgt spid="17"/>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7" presetClass="exit" presetSubtype="2" fill="hold" nodeType="clickEffect">
                                  <p:stCondLst>
                                    <p:cond delay="0"/>
                                  </p:stCondLst>
                                  <p:childTnLst>
                                    <p:anim calcmode="lin" valueType="num">
                                      <p:cBhvr>
                                        <p:cTn id="22" dur="500"/>
                                        <p:tgtEl>
                                          <p:spTgt spid="25"/>
                                        </p:tgtEl>
                                        <p:attrNameLst>
                                          <p:attrName>ppt_x</p:attrName>
                                        </p:attrNameLst>
                                      </p:cBhvr>
                                      <p:tavLst>
                                        <p:tav tm="0">
                                          <p:val>
                                            <p:strVal val="ppt_x"/>
                                          </p:val>
                                        </p:tav>
                                        <p:tav tm="100000">
                                          <p:val>
                                            <p:strVal val="ppt_x+ppt_w/2"/>
                                          </p:val>
                                        </p:tav>
                                      </p:tavLst>
                                    </p:anim>
                                    <p:anim calcmode="lin" valueType="num">
                                      <p:cBhvr>
                                        <p:cTn id="23" dur="500"/>
                                        <p:tgtEl>
                                          <p:spTgt spid="25"/>
                                        </p:tgtEl>
                                        <p:attrNameLst>
                                          <p:attrName>ppt_y</p:attrName>
                                        </p:attrNameLst>
                                      </p:cBhvr>
                                      <p:tavLst>
                                        <p:tav tm="0">
                                          <p:val>
                                            <p:strVal val="ppt_y"/>
                                          </p:val>
                                        </p:tav>
                                        <p:tav tm="100000">
                                          <p:val>
                                            <p:strVal val="ppt_y"/>
                                          </p:val>
                                        </p:tav>
                                      </p:tavLst>
                                    </p:anim>
                                    <p:anim calcmode="lin" valueType="num">
                                      <p:cBhvr>
                                        <p:cTn id="24" dur="500"/>
                                        <p:tgtEl>
                                          <p:spTgt spid="25"/>
                                        </p:tgtEl>
                                        <p:attrNameLst>
                                          <p:attrName>ppt_w</p:attrName>
                                        </p:attrNameLst>
                                      </p:cBhvr>
                                      <p:tavLst>
                                        <p:tav tm="0">
                                          <p:val>
                                            <p:strVal val="ppt_w"/>
                                          </p:val>
                                        </p:tav>
                                        <p:tav tm="100000">
                                          <p:val>
                                            <p:fltVal val="0"/>
                                          </p:val>
                                        </p:tav>
                                      </p:tavLst>
                                    </p:anim>
                                    <p:anim calcmode="lin" valueType="num">
                                      <p:cBhvr>
                                        <p:cTn id="25" dur="500"/>
                                        <p:tgtEl>
                                          <p:spTgt spid="25"/>
                                        </p:tgtEl>
                                        <p:attrNameLst>
                                          <p:attrName>ppt_h</p:attrName>
                                        </p:attrNameLst>
                                      </p:cBhvr>
                                      <p:tavLst>
                                        <p:tav tm="0">
                                          <p:val>
                                            <p:strVal val="ppt_h"/>
                                          </p:val>
                                        </p:tav>
                                        <p:tav tm="100000">
                                          <p:val>
                                            <p:strVal val="ppt_h"/>
                                          </p:val>
                                        </p:tav>
                                      </p:tavLst>
                                    </p:anim>
                                    <p:set>
                                      <p:cBhvr>
                                        <p:cTn id="26" dur="1" fill="hold">
                                          <p:stCondLst>
                                            <p:cond delay="499"/>
                                          </p:stCondLst>
                                        </p:cTn>
                                        <p:tgtEl>
                                          <p:spTgt spid="2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7" presetClass="exit" presetSubtype="2" fill="hold" nodeType="clickEffect">
                                  <p:stCondLst>
                                    <p:cond delay="0"/>
                                  </p:stCondLst>
                                  <p:childTnLst>
                                    <p:anim calcmode="lin" valueType="num">
                                      <p:cBhvr>
                                        <p:cTn id="30" dur="500"/>
                                        <p:tgtEl>
                                          <p:spTgt spid="123"/>
                                        </p:tgtEl>
                                        <p:attrNameLst>
                                          <p:attrName>ppt_x</p:attrName>
                                        </p:attrNameLst>
                                      </p:cBhvr>
                                      <p:tavLst>
                                        <p:tav tm="0">
                                          <p:val>
                                            <p:strVal val="ppt_x"/>
                                          </p:val>
                                        </p:tav>
                                        <p:tav tm="100000">
                                          <p:val>
                                            <p:strVal val="ppt_x+ppt_w/2"/>
                                          </p:val>
                                        </p:tav>
                                      </p:tavLst>
                                    </p:anim>
                                    <p:anim calcmode="lin" valueType="num">
                                      <p:cBhvr>
                                        <p:cTn id="31" dur="500"/>
                                        <p:tgtEl>
                                          <p:spTgt spid="123"/>
                                        </p:tgtEl>
                                        <p:attrNameLst>
                                          <p:attrName>ppt_y</p:attrName>
                                        </p:attrNameLst>
                                      </p:cBhvr>
                                      <p:tavLst>
                                        <p:tav tm="0">
                                          <p:val>
                                            <p:strVal val="ppt_y"/>
                                          </p:val>
                                        </p:tav>
                                        <p:tav tm="100000">
                                          <p:val>
                                            <p:strVal val="ppt_y"/>
                                          </p:val>
                                        </p:tav>
                                      </p:tavLst>
                                    </p:anim>
                                    <p:anim calcmode="lin" valueType="num">
                                      <p:cBhvr>
                                        <p:cTn id="32" dur="500"/>
                                        <p:tgtEl>
                                          <p:spTgt spid="123"/>
                                        </p:tgtEl>
                                        <p:attrNameLst>
                                          <p:attrName>ppt_w</p:attrName>
                                        </p:attrNameLst>
                                      </p:cBhvr>
                                      <p:tavLst>
                                        <p:tav tm="0">
                                          <p:val>
                                            <p:strVal val="ppt_w"/>
                                          </p:val>
                                        </p:tav>
                                        <p:tav tm="100000">
                                          <p:val>
                                            <p:fltVal val="0"/>
                                          </p:val>
                                        </p:tav>
                                      </p:tavLst>
                                    </p:anim>
                                    <p:anim calcmode="lin" valueType="num">
                                      <p:cBhvr>
                                        <p:cTn id="33" dur="500"/>
                                        <p:tgtEl>
                                          <p:spTgt spid="123"/>
                                        </p:tgtEl>
                                        <p:attrNameLst>
                                          <p:attrName>ppt_h</p:attrName>
                                        </p:attrNameLst>
                                      </p:cBhvr>
                                      <p:tavLst>
                                        <p:tav tm="0">
                                          <p:val>
                                            <p:strVal val="ppt_h"/>
                                          </p:val>
                                        </p:tav>
                                        <p:tav tm="100000">
                                          <p:val>
                                            <p:strVal val="ppt_h"/>
                                          </p:val>
                                        </p:tav>
                                      </p:tavLst>
                                    </p:anim>
                                    <p:set>
                                      <p:cBhvr>
                                        <p:cTn id="34" dur="1" fill="hold">
                                          <p:stCondLst>
                                            <p:cond delay="499"/>
                                          </p:stCondLst>
                                        </p:cTn>
                                        <p:tgtEl>
                                          <p:spTgt spid="12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4040A1-2AD7-42D8-8EB3-F9ECA35C9966}"/>
              </a:ext>
            </a:extLst>
          </p:cNvPr>
          <p:cNvSpPr/>
          <p:nvPr/>
        </p:nvSpPr>
        <p:spPr>
          <a:xfrm>
            <a:off x="4350058" y="5592932"/>
            <a:ext cx="7315200" cy="1074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D867011-1398-44A3-9106-6E78B463C8A5}"/>
              </a:ext>
            </a:extLst>
          </p:cNvPr>
          <p:cNvSpPr txBox="1"/>
          <p:nvPr/>
        </p:nvSpPr>
        <p:spPr>
          <a:xfrm>
            <a:off x="1250950" y="1079500"/>
            <a:ext cx="6978650" cy="646331"/>
          </a:xfrm>
          <a:prstGeom prst="rect">
            <a:avLst/>
          </a:prstGeom>
          <a:noFill/>
        </p:spPr>
        <p:txBody>
          <a:bodyPr wrap="square" rtlCol="0">
            <a:spAutoFit/>
          </a:bodyPr>
          <a:lstStyle/>
          <a:p>
            <a:r>
              <a:rPr lang="en-US" sz="3600" dirty="0"/>
              <a:t>SOME OTHER IMPORTANT THINGS</a:t>
            </a:r>
          </a:p>
        </p:txBody>
      </p:sp>
      <p:pic>
        <p:nvPicPr>
          <p:cNvPr id="11" name="Picture 10">
            <a:extLst>
              <a:ext uri="{FF2B5EF4-FFF2-40B4-BE49-F238E27FC236}">
                <a16:creationId xmlns:a16="http://schemas.microsoft.com/office/drawing/2014/main" id="{6DCEF131-0275-44CC-B8AA-ED7EE36DFCF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625" y="1943100"/>
            <a:ext cx="10572750" cy="4419600"/>
          </a:xfrm>
          <a:prstGeom prst="rect">
            <a:avLst/>
          </a:prstGeom>
        </p:spPr>
      </p:pic>
    </p:spTree>
    <p:extLst>
      <p:ext uri="{BB962C8B-B14F-4D97-AF65-F5344CB8AC3E}">
        <p14:creationId xmlns:p14="http://schemas.microsoft.com/office/powerpoint/2010/main" val="421501825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4040A1-2AD7-42D8-8EB3-F9ECA35C9966}"/>
              </a:ext>
            </a:extLst>
          </p:cNvPr>
          <p:cNvSpPr/>
          <p:nvPr/>
        </p:nvSpPr>
        <p:spPr>
          <a:xfrm>
            <a:off x="4350058" y="5592932"/>
            <a:ext cx="7315200" cy="1074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D867011-1398-44A3-9106-6E78B463C8A5}"/>
              </a:ext>
            </a:extLst>
          </p:cNvPr>
          <p:cNvSpPr txBox="1"/>
          <p:nvPr/>
        </p:nvSpPr>
        <p:spPr>
          <a:xfrm>
            <a:off x="1250950" y="1079500"/>
            <a:ext cx="6978650" cy="646331"/>
          </a:xfrm>
          <a:prstGeom prst="rect">
            <a:avLst/>
          </a:prstGeom>
          <a:noFill/>
        </p:spPr>
        <p:txBody>
          <a:bodyPr wrap="square" rtlCol="0">
            <a:spAutoFit/>
          </a:bodyPr>
          <a:lstStyle/>
          <a:p>
            <a:r>
              <a:rPr lang="en-US" sz="3600" dirty="0"/>
              <a:t>SOME OTHER IMPORTANT THINGS</a:t>
            </a:r>
          </a:p>
        </p:txBody>
      </p:sp>
      <p:pic>
        <p:nvPicPr>
          <p:cNvPr id="3" name="Picture 2">
            <a:extLst>
              <a:ext uri="{FF2B5EF4-FFF2-40B4-BE49-F238E27FC236}">
                <a16:creationId xmlns:a16="http://schemas.microsoft.com/office/drawing/2014/main" id="{B8651460-9652-4B35-9964-7A48F328550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56143"/>
            <a:ext cx="12192000" cy="3822357"/>
          </a:xfrm>
          <a:prstGeom prst="rect">
            <a:avLst/>
          </a:prstGeom>
        </p:spPr>
      </p:pic>
    </p:spTree>
    <p:extLst>
      <p:ext uri="{BB962C8B-B14F-4D97-AF65-F5344CB8AC3E}">
        <p14:creationId xmlns:p14="http://schemas.microsoft.com/office/powerpoint/2010/main" val="352469469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4040A1-2AD7-42D8-8EB3-F9ECA35C9966}"/>
              </a:ext>
            </a:extLst>
          </p:cNvPr>
          <p:cNvSpPr/>
          <p:nvPr/>
        </p:nvSpPr>
        <p:spPr>
          <a:xfrm>
            <a:off x="4350058" y="5592932"/>
            <a:ext cx="7315200" cy="1074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D867011-1398-44A3-9106-6E78B463C8A5}"/>
              </a:ext>
            </a:extLst>
          </p:cNvPr>
          <p:cNvSpPr txBox="1"/>
          <p:nvPr/>
        </p:nvSpPr>
        <p:spPr>
          <a:xfrm>
            <a:off x="1250950" y="1079500"/>
            <a:ext cx="6978650" cy="646331"/>
          </a:xfrm>
          <a:prstGeom prst="rect">
            <a:avLst/>
          </a:prstGeom>
          <a:noFill/>
        </p:spPr>
        <p:txBody>
          <a:bodyPr wrap="square" rtlCol="0">
            <a:spAutoFit/>
          </a:bodyPr>
          <a:lstStyle/>
          <a:p>
            <a:r>
              <a:rPr lang="en-US" sz="3600" dirty="0"/>
              <a:t>SOME OTHER IMPORTANT THINGS</a:t>
            </a:r>
          </a:p>
        </p:txBody>
      </p:sp>
      <p:pic>
        <p:nvPicPr>
          <p:cNvPr id="5" name="Picture 4">
            <a:extLst>
              <a:ext uri="{FF2B5EF4-FFF2-40B4-BE49-F238E27FC236}">
                <a16:creationId xmlns:a16="http://schemas.microsoft.com/office/drawing/2014/main" id="{B8EF56C3-D8D3-4DF4-ABD1-E48C54E349B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843" y="2341072"/>
            <a:ext cx="10756314" cy="2865219"/>
          </a:xfrm>
          <a:prstGeom prst="rect">
            <a:avLst/>
          </a:prstGeom>
        </p:spPr>
      </p:pic>
    </p:spTree>
    <p:extLst>
      <p:ext uri="{BB962C8B-B14F-4D97-AF65-F5344CB8AC3E}">
        <p14:creationId xmlns:p14="http://schemas.microsoft.com/office/powerpoint/2010/main" val="266680552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324040A1-2AD7-42D8-8EB3-F9ECA35C9966}"/>
              </a:ext>
            </a:extLst>
          </p:cNvPr>
          <p:cNvSpPr/>
          <p:nvPr/>
        </p:nvSpPr>
        <p:spPr>
          <a:xfrm>
            <a:off x="4350058" y="5592932"/>
            <a:ext cx="7315200" cy="107419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extBox 3">
            <a:extLst>
              <a:ext uri="{FF2B5EF4-FFF2-40B4-BE49-F238E27FC236}">
                <a16:creationId xmlns:a16="http://schemas.microsoft.com/office/drawing/2014/main" id="{1D867011-1398-44A3-9106-6E78B463C8A5}"/>
              </a:ext>
            </a:extLst>
          </p:cNvPr>
          <p:cNvSpPr txBox="1"/>
          <p:nvPr/>
        </p:nvSpPr>
        <p:spPr>
          <a:xfrm>
            <a:off x="1250950" y="1079500"/>
            <a:ext cx="6978650" cy="646331"/>
          </a:xfrm>
          <a:prstGeom prst="rect">
            <a:avLst/>
          </a:prstGeom>
          <a:noFill/>
        </p:spPr>
        <p:txBody>
          <a:bodyPr wrap="square" rtlCol="0">
            <a:spAutoFit/>
          </a:bodyPr>
          <a:lstStyle/>
          <a:p>
            <a:r>
              <a:rPr lang="en-US" sz="3600" dirty="0"/>
              <a:t>SOME OTHER IMPORTANT THINGS</a:t>
            </a:r>
          </a:p>
        </p:txBody>
      </p:sp>
      <p:pic>
        <p:nvPicPr>
          <p:cNvPr id="3" name="Picture 2">
            <a:extLst>
              <a:ext uri="{FF2B5EF4-FFF2-40B4-BE49-F238E27FC236}">
                <a16:creationId xmlns:a16="http://schemas.microsoft.com/office/drawing/2014/main" id="{2E8BA677-90BD-4A28-84D9-CF7CE562716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3537" y="1725831"/>
            <a:ext cx="10291763" cy="4917794"/>
          </a:xfrm>
          <a:prstGeom prst="rect">
            <a:avLst/>
          </a:prstGeom>
        </p:spPr>
      </p:pic>
    </p:spTree>
    <p:extLst>
      <p:ext uri="{BB962C8B-B14F-4D97-AF65-F5344CB8AC3E}">
        <p14:creationId xmlns:p14="http://schemas.microsoft.com/office/powerpoint/2010/main" val="225776352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3" name="Rectangle 12">
            <a:extLst>
              <a:ext uri="{FF2B5EF4-FFF2-40B4-BE49-F238E27FC236}">
                <a16:creationId xmlns:a16="http://schemas.microsoft.com/office/drawing/2014/main" id="{39E3965E-AC41-4711-9D10-E25ABB132D8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a16="http://schemas.microsoft.com/office/drawing/2014/main" id="{1F5DC8C3-BA5F-4EED-BB9A-A14272BD82A1}"/>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7" name="Rectangle 16">
            <a:extLst>
              <a:ext uri="{FF2B5EF4-FFF2-40B4-BE49-F238E27FC236}">
                <a16:creationId xmlns:a16="http://schemas.microsoft.com/office/drawing/2014/main" id="{FBDCECDC-EEE3-4128-AA5E-82A8C08796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07"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itle 6">
            <a:extLst>
              <a:ext uri="{FF2B5EF4-FFF2-40B4-BE49-F238E27FC236}">
                <a16:creationId xmlns:a16="http://schemas.microsoft.com/office/drawing/2014/main" id="{5365BF64-4B30-4125-9A30-A1B08C80ED7D}"/>
              </a:ext>
            </a:extLst>
          </p:cNvPr>
          <p:cNvSpPr>
            <a:spLocks noGrp="1"/>
          </p:cNvSpPr>
          <p:nvPr>
            <p:ph type="title"/>
          </p:nvPr>
        </p:nvSpPr>
        <p:spPr>
          <a:xfrm>
            <a:off x="1097280" y="758952"/>
            <a:ext cx="10058400" cy="3892168"/>
          </a:xfrm>
        </p:spPr>
        <p:txBody>
          <a:bodyPr vert="horz" lIns="91440" tIns="45720" rIns="91440" bIns="45720" rtlCol="0" anchor="b">
            <a:normAutofit/>
          </a:bodyPr>
          <a:lstStyle/>
          <a:p>
            <a:r>
              <a:rPr lang="en-US" sz="9600" dirty="0">
                <a:solidFill>
                  <a:srgbClr val="FFFFFF"/>
                </a:solidFill>
                <a:latin typeface="+mj-lt"/>
              </a:rPr>
              <a:t>Thank you</a:t>
            </a:r>
          </a:p>
        </p:txBody>
      </p:sp>
      <p:sp>
        <p:nvSpPr>
          <p:cNvPr id="19" name="Rectangle 18">
            <a:extLst>
              <a:ext uri="{FF2B5EF4-FFF2-40B4-BE49-F238E27FC236}">
                <a16:creationId xmlns:a16="http://schemas.microsoft.com/office/drawing/2014/main" id="{4260EDE0-989C-4E16-AF94-F652294D828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07" y="4953000"/>
            <a:ext cx="12188952" cy="1905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Content Placeholder 7">
            <a:extLst>
              <a:ext uri="{FF2B5EF4-FFF2-40B4-BE49-F238E27FC236}">
                <a16:creationId xmlns:a16="http://schemas.microsoft.com/office/drawing/2014/main" id="{D4305886-8ACA-4ED6-AA5B-215F6D741CF0}"/>
              </a:ext>
            </a:extLst>
          </p:cNvPr>
          <p:cNvSpPr>
            <a:spLocks noGrp="1"/>
          </p:cNvSpPr>
          <p:nvPr>
            <p:ph idx="1"/>
          </p:nvPr>
        </p:nvSpPr>
        <p:spPr>
          <a:xfrm>
            <a:off x="1100051" y="5225240"/>
            <a:ext cx="10058400" cy="1143000"/>
          </a:xfrm>
        </p:spPr>
        <p:txBody>
          <a:bodyPr vert="horz" lIns="91440" tIns="45720" rIns="91440" bIns="45720" rtlCol="0">
            <a:normAutofit/>
          </a:bodyPr>
          <a:lstStyle/>
          <a:p>
            <a:pPr marL="0" indent="0">
              <a:buNone/>
            </a:pPr>
            <a:r>
              <a:rPr lang="en-US" sz="2400" cap="all" spc="200" dirty="0">
                <a:solidFill>
                  <a:srgbClr val="FFFFFF"/>
                </a:solidFill>
              </a:rPr>
              <a:t>Questions?</a:t>
            </a:r>
          </a:p>
        </p:txBody>
      </p:sp>
    </p:spTree>
    <p:extLst>
      <p:ext uri="{BB962C8B-B14F-4D97-AF65-F5344CB8AC3E}">
        <p14:creationId xmlns:p14="http://schemas.microsoft.com/office/powerpoint/2010/main" val="41279713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0EEF0"/>
        </a:solidFill>
        <a:effectLst/>
      </p:bgPr>
    </p:bg>
    <p:spTree>
      <p:nvGrpSpPr>
        <p:cNvPr id="1" name=""/>
        <p:cNvGrpSpPr/>
        <p:nvPr/>
      </p:nvGrpSpPr>
      <p:grpSpPr>
        <a:xfrm>
          <a:off x="0" y="0"/>
          <a:ext cx="0" cy="0"/>
          <a:chOff x="0" y="0"/>
          <a:chExt cx="0" cy="0"/>
        </a:xfrm>
      </p:grpSpPr>
      <p:grpSp>
        <p:nvGrpSpPr>
          <p:cNvPr id="46" name="Group 45">
            <a:extLst>
              <a:ext uri="{FF2B5EF4-FFF2-40B4-BE49-F238E27FC236}">
                <a16:creationId xmlns:a16="http://schemas.microsoft.com/office/drawing/2014/main" id="{A610174D-0BE0-44A5-80ED-45E93B33E31A}"/>
              </a:ext>
            </a:extLst>
          </p:cNvPr>
          <p:cNvGrpSpPr/>
          <p:nvPr/>
        </p:nvGrpSpPr>
        <p:grpSpPr>
          <a:xfrm>
            <a:off x="6592443" y="1491437"/>
            <a:ext cx="1818586" cy="1918661"/>
            <a:chOff x="6576114" y="1491437"/>
            <a:chExt cx="1818586" cy="1918661"/>
          </a:xfrm>
        </p:grpSpPr>
        <p:sp>
          <p:nvSpPr>
            <p:cNvPr id="3" name="Rectangle: Top Corners Rounded 2">
              <a:extLst>
                <a:ext uri="{FF2B5EF4-FFF2-40B4-BE49-F238E27FC236}">
                  <a16:creationId xmlns:a16="http://schemas.microsoft.com/office/drawing/2014/main" id="{FC900C28-FF5B-4738-B15A-DA1A556BE4A0}"/>
                </a:ext>
              </a:extLst>
            </p:cNvPr>
            <p:cNvSpPr/>
            <p:nvPr/>
          </p:nvSpPr>
          <p:spPr>
            <a:xfrm>
              <a:off x="6683044" y="1518554"/>
              <a:ext cx="1603170" cy="1891544"/>
            </a:xfrm>
            <a:prstGeom prst="round2SameRect">
              <a:avLst>
                <a:gd name="adj1" fmla="val 12063"/>
                <a:gd name="adj2" fmla="val 0"/>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chemeClr val="accent6">
                    <a:lumMod val="75000"/>
                  </a:schemeClr>
                </a:solidFill>
                <a:effectLst/>
                <a:uLnTx/>
                <a:uFillTx/>
                <a:latin typeface="Calibri" panose="020F0502020204030204"/>
                <a:ea typeface="+mn-ea"/>
                <a:cs typeface="+mn-cs"/>
              </a:endParaRPr>
            </a:p>
          </p:txBody>
        </p:sp>
        <p:sp>
          <p:nvSpPr>
            <p:cNvPr id="4" name="TextBox 3">
              <a:extLst>
                <a:ext uri="{FF2B5EF4-FFF2-40B4-BE49-F238E27FC236}">
                  <a16:creationId xmlns:a16="http://schemas.microsoft.com/office/drawing/2014/main" id="{3CAD5EDC-A18C-489B-B600-2AA7BA972A16}"/>
                </a:ext>
              </a:extLst>
            </p:cNvPr>
            <p:cNvSpPr txBox="1"/>
            <p:nvPr/>
          </p:nvSpPr>
          <p:spPr>
            <a:xfrm>
              <a:off x="6576114" y="1491437"/>
              <a:ext cx="1818586" cy="6548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E6E7E9"/>
                </a:solidFill>
                <a:effectLst/>
                <a:uLnTx/>
                <a:uFillTx/>
                <a:latin typeface="Tw Cen MT" panose="020B0602020104020603" pitchFamily="34" charset="0"/>
                <a:ea typeface="+mn-ea"/>
                <a:cs typeface="+mn-cs"/>
              </a:endParaRPr>
            </a:p>
          </p:txBody>
        </p:sp>
        <p:sp>
          <p:nvSpPr>
            <p:cNvPr id="5" name="TextBox 4">
              <a:extLst>
                <a:ext uri="{FF2B5EF4-FFF2-40B4-BE49-F238E27FC236}">
                  <a16:creationId xmlns:a16="http://schemas.microsoft.com/office/drawing/2014/main" id="{62698EAD-E879-41D8-AB35-8B0CD1EFF0A9}"/>
                </a:ext>
              </a:extLst>
            </p:cNvPr>
            <p:cNvSpPr txBox="1"/>
            <p:nvPr/>
          </p:nvSpPr>
          <p:spPr>
            <a:xfrm>
              <a:off x="7031618" y="1872605"/>
              <a:ext cx="900944" cy="1029070"/>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E6E7E9"/>
                  </a:solidFill>
                  <a:effectLst/>
                  <a:uLnTx/>
                  <a:uFillTx/>
                  <a:latin typeface="Tw Cen MT" panose="020B0602020104020603" pitchFamily="34" charset="0"/>
                  <a:ea typeface="+mn-ea"/>
                  <a:cs typeface="+mn-cs"/>
                </a:rPr>
                <a:t>3</a:t>
              </a:r>
            </a:p>
          </p:txBody>
        </p:sp>
      </p:grpSp>
      <p:grpSp>
        <p:nvGrpSpPr>
          <p:cNvPr id="6" name="Group 5">
            <a:extLst>
              <a:ext uri="{FF2B5EF4-FFF2-40B4-BE49-F238E27FC236}">
                <a16:creationId xmlns:a16="http://schemas.microsoft.com/office/drawing/2014/main" id="{5D4FD916-9982-4C26-8840-4C110D0F1919}"/>
              </a:ext>
            </a:extLst>
          </p:cNvPr>
          <p:cNvGrpSpPr/>
          <p:nvPr/>
        </p:nvGrpSpPr>
        <p:grpSpPr>
          <a:xfrm>
            <a:off x="4079237" y="1491437"/>
            <a:ext cx="1805441" cy="1894017"/>
            <a:chOff x="3884465" y="2182683"/>
            <a:chExt cx="1805441" cy="1894017"/>
          </a:xfrm>
        </p:grpSpPr>
        <p:sp>
          <p:nvSpPr>
            <p:cNvPr id="7" name="Rectangle: Top Corners Rounded 6">
              <a:extLst>
                <a:ext uri="{FF2B5EF4-FFF2-40B4-BE49-F238E27FC236}">
                  <a16:creationId xmlns:a16="http://schemas.microsoft.com/office/drawing/2014/main" id="{A651FF2F-63F3-4ECE-8042-BB78094D9928}"/>
                </a:ext>
              </a:extLst>
            </p:cNvPr>
            <p:cNvSpPr/>
            <p:nvPr/>
          </p:nvSpPr>
          <p:spPr>
            <a:xfrm>
              <a:off x="3991395" y="2209800"/>
              <a:ext cx="1591582" cy="1866900"/>
            </a:xfrm>
            <a:prstGeom prst="round2SameRect">
              <a:avLst>
                <a:gd name="adj1" fmla="val 12063"/>
                <a:gd name="adj2" fmla="val 0"/>
              </a:avLst>
            </a:prstGeom>
            <a:solidFill>
              <a:srgbClr val="52CB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TextBox 7">
              <a:extLst>
                <a:ext uri="{FF2B5EF4-FFF2-40B4-BE49-F238E27FC236}">
                  <a16:creationId xmlns:a16="http://schemas.microsoft.com/office/drawing/2014/main" id="{A23A4A1B-04E4-4065-B408-ED5B11CDFB39}"/>
                </a:ext>
              </a:extLst>
            </p:cNvPr>
            <p:cNvSpPr txBox="1"/>
            <p:nvPr/>
          </p:nvSpPr>
          <p:spPr>
            <a:xfrm>
              <a:off x="3884465" y="2182683"/>
              <a:ext cx="180544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E6E7E9"/>
                </a:solidFill>
                <a:effectLst/>
                <a:uLnTx/>
                <a:uFillTx/>
                <a:latin typeface="Tw Cen MT" panose="020B0602020104020603" pitchFamily="34" charset="0"/>
                <a:ea typeface="+mn-ea"/>
                <a:cs typeface="+mn-cs"/>
              </a:endParaRPr>
            </a:p>
          </p:txBody>
        </p:sp>
        <p:sp>
          <p:nvSpPr>
            <p:cNvPr id="9" name="TextBox 8">
              <a:extLst>
                <a:ext uri="{FF2B5EF4-FFF2-40B4-BE49-F238E27FC236}">
                  <a16:creationId xmlns:a16="http://schemas.microsoft.com/office/drawing/2014/main" id="{EF997D0D-2340-453B-B506-4B82A9988164}"/>
                </a:ext>
              </a:extLst>
            </p:cNvPr>
            <p:cNvSpPr txBox="1"/>
            <p:nvPr/>
          </p:nvSpPr>
          <p:spPr>
            <a:xfrm>
              <a:off x="4339969" y="2563851"/>
              <a:ext cx="89443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E6E7E9"/>
                  </a:solidFill>
                  <a:effectLst/>
                  <a:uLnTx/>
                  <a:uFillTx/>
                  <a:latin typeface="Tw Cen MT" panose="020B0602020104020603" pitchFamily="34" charset="0"/>
                  <a:ea typeface="+mn-ea"/>
                  <a:cs typeface="+mn-cs"/>
                </a:rPr>
                <a:t>2</a:t>
              </a:r>
            </a:p>
          </p:txBody>
        </p:sp>
      </p:grpSp>
      <p:grpSp>
        <p:nvGrpSpPr>
          <p:cNvPr id="39" name="Group 38">
            <a:extLst>
              <a:ext uri="{FF2B5EF4-FFF2-40B4-BE49-F238E27FC236}">
                <a16:creationId xmlns:a16="http://schemas.microsoft.com/office/drawing/2014/main" id="{319EFF02-9AA8-414D-9BCE-A547515070AF}"/>
              </a:ext>
            </a:extLst>
          </p:cNvPr>
          <p:cNvGrpSpPr/>
          <p:nvPr/>
        </p:nvGrpSpPr>
        <p:grpSpPr>
          <a:xfrm>
            <a:off x="1582360" y="1491437"/>
            <a:ext cx="1805441" cy="1894017"/>
            <a:chOff x="1582360" y="1491437"/>
            <a:chExt cx="1805441" cy="1894017"/>
          </a:xfrm>
        </p:grpSpPr>
        <p:sp>
          <p:nvSpPr>
            <p:cNvPr id="11" name="Rectangle: Top Corners Rounded 10">
              <a:extLst>
                <a:ext uri="{FF2B5EF4-FFF2-40B4-BE49-F238E27FC236}">
                  <a16:creationId xmlns:a16="http://schemas.microsoft.com/office/drawing/2014/main" id="{EDC9C1CA-E5FB-4409-AB11-A6D6F244BB04}"/>
                </a:ext>
              </a:extLst>
            </p:cNvPr>
            <p:cNvSpPr/>
            <p:nvPr/>
          </p:nvSpPr>
          <p:spPr>
            <a:xfrm>
              <a:off x="1689290" y="1518554"/>
              <a:ext cx="1591582" cy="1866900"/>
            </a:xfrm>
            <a:prstGeom prst="round2SameRect">
              <a:avLst>
                <a:gd name="adj1" fmla="val 12063"/>
                <a:gd name="adj2" fmla="val 0"/>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2" name="TextBox 11">
              <a:extLst>
                <a:ext uri="{FF2B5EF4-FFF2-40B4-BE49-F238E27FC236}">
                  <a16:creationId xmlns:a16="http://schemas.microsoft.com/office/drawing/2014/main" id="{ED5BB8E6-7D30-4B04-B68D-4E51D391A7CF}"/>
                </a:ext>
              </a:extLst>
            </p:cNvPr>
            <p:cNvSpPr txBox="1"/>
            <p:nvPr/>
          </p:nvSpPr>
          <p:spPr>
            <a:xfrm>
              <a:off x="1582360" y="1491437"/>
              <a:ext cx="180544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E6E7E9"/>
                </a:solidFill>
                <a:effectLst/>
                <a:uLnTx/>
                <a:uFillTx/>
                <a:latin typeface="Tw Cen MT" panose="020B0602020104020603" pitchFamily="34" charset="0"/>
                <a:ea typeface="+mn-ea"/>
                <a:cs typeface="+mn-cs"/>
              </a:endParaRPr>
            </a:p>
          </p:txBody>
        </p:sp>
        <p:sp>
          <p:nvSpPr>
            <p:cNvPr id="13" name="TextBox 12">
              <a:extLst>
                <a:ext uri="{FF2B5EF4-FFF2-40B4-BE49-F238E27FC236}">
                  <a16:creationId xmlns:a16="http://schemas.microsoft.com/office/drawing/2014/main" id="{6F0E31D2-92C3-412D-9001-21FF69E56B85}"/>
                </a:ext>
              </a:extLst>
            </p:cNvPr>
            <p:cNvSpPr txBox="1"/>
            <p:nvPr/>
          </p:nvSpPr>
          <p:spPr>
            <a:xfrm>
              <a:off x="2037864" y="1872605"/>
              <a:ext cx="894432" cy="1015663"/>
            </a:xfrm>
            <a:prstGeom prst="rect">
              <a:avLst/>
            </a:prstGeom>
            <a:solidFill>
              <a:srgbClr val="2E75B6"/>
            </a:solid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E6E7E9"/>
                  </a:solidFill>
                  <a:effectLst/>
                  <a:uLnTx/>
                  <a:uFillTx/>
                  <a:latin typeface="Tw Cen MT" panose="020B0602020104020603" pitchFamily="34" charset="0"/>
                  <a:ea typeface="+mn-ea"/>
                  <a:cs typeface="+mn-cs"/>
                </a:rPr>
                <a:t>1</a:t>
              </a:r>
            </a:p>
          </p:txBody>
        </p:sp>
      </p:grpSp>
      <p:sp>
        <p:nvSpPr>
          <p:cNvPr id="14" name="Freeform: Shape 13">
            <a:extLst>
              <a:ext uri="{FF2B5EF4-FFF2-40B4-BE49-F238E27FC236}">
                <a16:creationId xmlns:a16="http://schemas.microsoft.com/office/drawing/2014/main" id="{EFFACF65-7AA1-4442-93B4-ED26212D6CE0}"/>
              </a:ext>
            </a:extLst>
          </p:cNvPr>
          <p:cNvSpPr/>
          <p:nvPr/>
        </p:nvSpPr>
        <p:spPr>
          <a:xfrm flipV="1">
            <a:off x="1688444" y="2402086"/>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Freeform: Shape 14">
            <a:extLst>
              <a:ext uri="{FF2B5EF4-FFF2-40B4-BE49-F238E27FC236}">
                <a16:creationId xmlns:a16="http://schemas.microsoft.com/office/drawing/2014/main" id="{41AECF6D-6C0C-4F48-8FBD-AB00305F2AC7}"/>
              </a:ext>
            </a:extLst>
          </p:cNvPr>
          <p:cNvSpPr/>
          <p:nvPr/>
        </p:nvSpPr>
        <p:spPr>
          <a:xfrm flipV="1">
            <a:off x="4186167" y="2452004"/>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6" name="Freeform: Shape 15">
            <a:extLst>
              <a:ext uri="{FF2B5EF4-FFF2-40B4-BE49-F238E27FC236}">
                <a16:creationId xmlns:a16="http://schemas.microsoft.com/office/drawing/2014/main" id="{B9361B01-03EA-4A3C-8B61-BEC6A891C530}"/>
              </a:ext>
            </a:extLst>
          </p:cNvPr>
          <p:cNvSpPr/>
          <p:nvPr/>
        </p:nvSpPr>
        <p:spPr>
          <a:xfrm flipV="1">
            <a:off x="6702094" y="2452004"/>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 name="TextBox 20">
            <a:extLst>
              <a:ext uri="{FF2B5EF4-FFF2-40B4-BE49-F238E27FC236}">
                <a16:creationId xmlns:a16="http://schemas.microsoft.com/office/drawing/2014/main" id="{9A73DEBC-D2AD-4BC8-8194-8313C2E20236}"/>
              </a:ext>
            </a:extLst>
          </p:cNvPr>
          <p:cNvSpPr txBox="1"/>
          <p:nvPr/>
        </p:nvSpPr>
        <p:spPr>
          <a:xfrm>
            <a:off x="4079237" y="2923789"/>
            <a:ext cx="180544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rgbClr val="52CBBE"/>
                </a:solidFill>
                <a:latin typeface="Tw Cen MT" panose="020B0602020104020603" pitchFamily="34" charset="0"/>
              </a:rPr>
              <a:t>FOOD SECUTIY &amp; NUTRITION</a:t>
            </a:r>
            <a:endParaRPr kumimoji="0" lang="en-US" sz="1800" b="1" i="0" u="none" strike="noStrike" kern="1200" cap="none" spc="0" normalizeH="0" baseline="0" noProof="0" dirty="0">
              <a:ln>
                <a:noFill/>
              </a:ln>
              <a:solidFill>
                <a:srgbClr val="52CBBE"/>
              </a:solidFill>
              <a:effectLst/>
              <a:uLnTx/>
              <a:uFillTx/>
              <a:latin typeface="Tw Cen MT" panose="020B0602020104020603" pitchFamily="34" charset="0"/>
              <a:ea typeface="+mn-ea"/>
              <a:cs typeface="+mn-cs"/>
            </a:endParaRPr>
          </a:p>
        </p:txBody>
      </p:sp>
      <p:grpSp>
        <p:nvGrpSpPr>
          <p:cNvPr id="44" name="Group 43">
            <a:extLst>
              <a:ext uri="{FF2B5EF4-FFF2-40B4-BE49-F238E27FC236}">
                <a16:creationId xmlns:a16="http://schemas.microsoft.com/office/drawing/2014/main" id="{05597F1B-36C5-4CDB-9717-454FC098F452}"/>
              </a:ext>
            </a:extLst>
          </p:cNvPr>
          <p:cNvGrpSpPr/>
          <p:nvPr/>
        </p:nvGrpSpPr>
        <p:grpSpPr>
          <a:xfrm>
            <a:off x="1683621" y="2961030"/>
            <a:ext cx="1591582" cy="2162561"/>
            <a:chOff x="1683621" y="2961030"/>
            <a:chExt cx="1591582" cy="2162561"/>
          </a:xfrm>
        </p:grpSpPr>
        <p:sp>
          <p:nvSpPr>
            <p:cNvPr id="18" name="TextBox 17">
              <a:extLst>
                <a:ext uri="{FF2B5EF4-FFF2-40B4-BE49-F238E27FC236}">
                  <a16:creationId xmlns:a16="http://schemas.microsoft.com/office/drawing/2014/main" id="{F31B2A75-FB0A-437A-8125-F1D20CC48347}"/>
                </a:ext>
              </a:extLst>
            </p:cNvPr>
            <p:cNvSpPr txBox="1"/>
            <p:nvPr/>
          </p:nvSpPr>
          <p:spPr>
            <a:xfrm>
              <a:off x="1683621" y="2961030"/>
              <a:ext cx="159158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chemeClr val="accent5">
                      <a:lumMod val="75000"/>
                    </a:schemeClr>
                  </a:solidFill>
                  <a:effectLst/>
                  <a:uLnTx/>
                  <a:uFillTx/>
                  <a:latin typeface="Tw Cen MT" panose="020B0602020104020603" pitchFamily="34" charset="0"/>
                  <a:ea typeface="+mn-ea"/>
                  <a:cs typeface="+mn-cs"/>
                </a:rPr>
                <a:t>WASH</a:t>
              </a:r>
            </a:p>
          </p:txBody>
        </p:sp>
        <p:pic>
          <p:nvPicPr>
            <p:cNvPr id="26" name="Picture 25">
              <a:extLst>
                <a:ext uri="{FF2B5EF4-FFF2-40B4-BE49-F238E27FC236}">
                  <a16:creationId xmlns:a16="http://schemas.microsoft.com/office/drawing/2014/main" id="{F688B9E9-F7FF-4F97-9ECC-7343BE7F4E8A}"/>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2032236" y="4229239"/>
              <a:ext cx="894352" cy="894352"/>
            </a:xfrm>
            <a:prstGeom prst="rect">
              <a:avLst/>
            </a:prstGeom>
          </p:spPr>
        </p:pic>
      </p:grpSp>
      <p:pic>
        <p:nvPicPr>
          <p:cNvPr id="27" name="Picture 26">
            <a:extLst>
              <a:ext uri="{FF2B5EF4-FFF2-40B4-BE49-F238E27FC236}">
                <a16:creationId xmlns:a16="http://schemas.microsoft.com/office/drawing/2014/main" id="{2C0FD429-B54B-4535-8F3B-80A90EAB1B1B}"/>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3704" b="94907" l="2778" r="95370">
                        <a14:foregroundMark x1="13889" y1="31944" x2="36574" y2="82407"/>
                        <a14:foregroundMark x1="36574" y1="82407" x2="87963" y2="68519"/>
                        <a14:foregroundMark x1="87963" y1="68519" x2="66204" y2="18056"/>
                        <a14:foregroundMark x1="66204" y1="18056" x2="22685" y2="25926"/>
                        <a14:foregroundMark x1="24074" y1="18981" x2="76852" y2="16204"/>
                        <a14:foregroundMark x1="76852" y1="16204" x2="76852" y2="16204"/>
                        <a14:foregroundMark x1="69444" y1="11111" x2="69444" y2="11111"/>
                        <a14:foregroundMark x1="60185" y1="9259" x2="60185" y2="9259"/>
                        <a14:foregroundMark x1="91667" y1="41204" x2="91667" y2="41204"/>
                        <a14:foregroundMark x1="94907" y1="60185" x2="94907" y2="60185"/>
                        <a14:foregroundMark x1="86111" y1="41204" x2="86111" y2="41204"/>
                        <a14:foregroundMark x1="32407" y1="11111" x2="32407" y2="11111"/>
                        <a14:foregroundMark x1="34722" y1="10648" x2="65741" y2="9722"/>
                        <a14:foregroundMark x1="62963" y1="6481" x2="28704" y2="6481"/>
                        <a14:foregroundMark x1="9259" y1="35185" x2="33333" y2="84259"/>
                        <a14:foregroundMark x1="33333" y1="84259" x2="40741" y2="87500"/>
                        <a14:foregroundMark x1="9722" y1="61574" x2="9722" y2="61574"/>
                        <a14:foregroundMark x1="6481" y1="37500" x2="25463" y2="83333"/>
                        <a14:foregroundMark x1="2778" y1="48148" x2="2778" y2="48148"/>
                        <a14:foregroundMark x1="28241" y1="91204" x2="69907" y2="87037"/>
                        <a14:foregroundMark x1="69444" y1="88426" x2="44444" y2="88426"/>
                        <a14:foregroundMark x1="53704" y1="96759" x2="53704" y2="96759"/>
                        <a14:foregroundMark x1="94907" y1="45833" x2="94907" y2="64352"/>
                        <a14:foregroundMark x1="87037" y1="25463" x2="96759" y2="51389"/>
                        <a14:foregroundMark x1="52315" y1="5556" x2="52315" y2="5556"/>
                        <a14:foregroundMark x1="49537" y1="3704" x2="49537" y2="3704"/>
                        <a14:foregroundMark x1="50000" y1="94907" x2="50000" y2="94907"/>
                        <a14:foregroundMark x1="35185" y1="88426" x2="35185" y2="88426"/>
                        <a14:foregroundMark x1="48611" y1="31019" x2="36574" y2="42593"/>
                        <a14:foregroundMark x1="50926" y1="50000" x2="50926" y2="50000"/>
                      </a14:backgroundRemoval>
                    </a14:imgEffect>
                  </a14:imgLayer>
                </a14:imgProps>
              </a:ext>
              <a:ext uri="{28A0092B-C50C-407E-A947-70E740481C1C}">
                <a14:useLocalDpi xmlns:a14="http://schemas.microsoft.com/office/drawing/2010/main" val="0"/>
              </a:ext>
            </a:extLst>
          </a:blip>
          <a:stretch>
            <a:fillRect/>
          </a:stretch>
        </p:blipFill>
        <p:spPr>
          <a:xfrm>
            <a:off x="4521892" y="4229326"/>
            <a:ext cx="897856" cy="897856"/>
          </a:xfrm>
          <a:prstGeom prst="rect">
            <a:avLst/>
          </a:prstGeom>
        </p:spPr>
      </p:pic>
      <p:grpSp>
        <p:nvGrpSpPr>
          <p:cNvPr id="47" name="Group 46">
            <a:extLst>
              <a:ext uri="{FF2B5EF4-FFF2-40B4-BE49-F238E27FC236}">
                <a16:creationId xmlns:a16="http://schemas.microsoft.com/office/drawing/2014/main" id="{1445BF25-1077-447C-BF30-6B56A494258E}"/>
              </a:ext>
            </a:extLst>
          </p:cNvPr>
          <p:cNvGrpSpPr/>
          <p:nvPr/>
        </p:nvGrpSpPr>
        <p:grpSpPr>
          <a:xfrm>
            <a:off x="6683043" y="2958395"/>
            <a:ext cx="1591582" cy="2178324"/>
            <a:chOff x="6683043" y="2958395"/>
            <a:chExt cx="1591582" cy="2178324"/>
          </a:xfrm>
        </p:grpSpPr>
        <p:sp>
          <p:nvSpPr>
            <p:cNvPr id="24" name="TextBox 23">
              <a:extLst>
                <a:ext uri="{FF2B5EF4-FFF2-40B4-BE49-F238E27FC236}">
                  <a16:creationId xmlns:a16="http://schemas.microsoft.com/office/drawing/2014/main" id="{2E70DA12-9072-46DF-B72E-39402345EEC3}"/>
                </a:ext>
              </a:extLst>
            </p:cNvPr>
            <p:cNvSpPr txBox="1"/>
            <p:nvPr/>
          </p:nvSpPr>
          <p:spPr>
            <a:xfrm>
              <a:off x="6683043" y="2958395"/>
              <a:ext cx="1591582"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b="1" dirty="0">
                  <a:solidFill>
                    <a:schemeClr val="accent6">
                      <a:lumMod val="75000"/>
                    </a:schemeClr>
                  </a:solidFill>
                  <a:latin typeface="Tw Cen MT" panose="020B0602020104020603" pitchFamily="34" charset="0"/>
                </a:rPr>
                <a:t>SHELTER &amp; SHETTLEMENT</a:t>
              </a:r>
              <a:endParaRPr kumimoji="0" lang="en-US" sz="1800" b="1" i="0" u="none" strike="noStrike" kern="1200" cap="none" spc="0" normalizeH="0" baseline="0" noProof="0" dirty="0">
                <a:ln>
                  <a:noFill/>
                </a:ln>
                <a:solidFill>
                  <a:schemeClr val="accent6">
                    <a:lumMod val="75000"/>
                  </a:schemeClr>
                </a:solidFill>
                <a:effectLst/>
                <a:uLnTx/>
                <a:uFillTx/>
                <a:latin typeface="Tw Cen MT" panose="020B0602020104020603" pitchFamily="34" charset="0"/>
              </a:endParaRPr>
            </a:p>
          </p:txBody>
        </p:sp>
        <p:pic>
          <p:nvPicPr>
            <p:cNvPr id="28" name="Picture 27">
              <a:extLst>
                <a:ext uri="{FF2B5EF4-FFF2-40B4-BE49-F238E27FC236}">
                  <a16:creationId xmlns:a16="http://schemas.microsoft.com/office/drawing/2014/main" id="{5AE8E0F8-C86E-4EBA-8242-BE733E60B811}"/>
                </a:ext>
              </a:extLst>
            </p:cNvPr>
            <p:cNvPicPr>
              <a:picLocks noChangeAspect="1"/>
            </p:cNvPicPr>
            <p:nvPr/>
          </p:nvPicPr>
          <p:blipFill>
            <a:blip r:embed="rId7" cstate="print">
              <a:duotone>
                <a:prstClr val="black"/>
                <a:srgbClr val="70AD47">
                  <a:tint val="45000"/>
                  <a:satMod val="400000"/>
                </a:srgbClr>
              </a:duotone>
              <a:extLst>
                <a:ext uri="{BEBA8EAE-BF5A-486C-A8C5-ECC9F3942E4B}">
                  <a14:imgProps xmlns:a14="http://schemas.microsoft.com/office/drawing/2010/main">
                    <a14:imgLayer r:embed="rId8">
                      <a14:imgEffect>
                        <a14:backgroundRemoval t="6000" b="90000" l="5116" r="92907">
                          <a14:foregroundMark x1="57791" y1="6333" x2="57791" y2="6333"/>
                          <a14:foregroundMark x1="60000" y1="27222" x2="60000" y2="27222"/>
                          <a14:foregroundMark x1="68837" y1="50333" x2="68837" y2="50333"/>
                          <a14:foregroundMark x1="39186" y1="47222" x2="39186" y2="47222"/>
                          <a14:foregroundMark x1="30349" y1="68222" x2="30349" y2="68222"/>
                          <a14:foregroundMark x1="52326" y1="37778" x2="52326" y2="37778"/>
                          <a14:foregroundMark x1="39186" y1="37778" x2="39186" y2="37778"/>
                          <a14:foregroundMark x1="81977" y1="74556" x2="81977" y2="74556"/>
                          <a14:foregroundMark x1="91860" y1="51444" x2="91860" y2="51444"/>
                          <a14:foregroundMark x1="93023" y1="44111" x2="93023" y2="44111"/>
                          <a14:foregroundMark x1="5116" y1="45111" x2="5116" y2="45111"/>
                          <a14:foregroundMark x1="68837" y1="61889" x2="68837" y2="61889"/>
                        </a14:backgroundRemoval>
                      </a14:imgEffect>
                    </a14:imgLayer>
                  </a14:imgProps>
                </a:ext>
                <a:ext uri="{28A0092B-C50C-407E-A947-70E740481C1C}">
                  <a14:useLocalDpi xmlns:a14="http://schemas.microsoft.com/office/drawing/2010/main" val="0"/>
                </a:ext>
              </a:extLst>
            </a:blip>
            <a:stretch>
              <a:fillRect/>
            </a:stretch>
          </p:blipFill>
          <p:spPr>
            <a:xfrm>
              <a:off x="7051785" y="4229239"/>
              <a:ext cx="867147" cy="907480"/>
            </a:xfrm>
            <a:prstGeom prst="rect">
              <a:avLst/>
            </a:prstGeom>
          </p:spPr>
        </p:pic>
      </p:grpSp>
      <p:grpSp>
        <p:nvGrpSpPr>
          <p:cNvPr id="29" name="Group 28">
            <a:extLst>
              <a:ext uri="{FF2B5EF4-FFF2-40B4-BE49-F238E27FC236}">
                <a16:creationId xmlns:a16="http://schemas.microsoft.com/office/drawing/2014/main" id="{872B14B7-F9A5-4E38-AC16-41A2B3D33C88}"/>
              </a:ext>
            </a:extLst>
          </p:cNvPr>
          <p:cNvGrpSpPr/>
          <p:nvPr/>
        </p:nvGrpSpPr>
        <p:grpSpPr>
          <a:xfrm>
            <a:off x="9179920" y="1491437"/>
            <a:ext cx="1805441" cy="1894017"/>
            <a:chOff x="6381342" y="2182683"/>
            <a:chExt cx="1805441" cy="1894017"/>
          </a:xfrm>
        </p:grpSpPr>
        <p:sp>
          <p:nvSpPr>
            <p:cNvPr id="30" name="Rectangle: Top Corners Rounded 29">
              <a:extLst>
                <a:ext uri="{FF2B5EF4-FFF2-40B4-BE49-F238E27FC236}">
                  <a16:creationId xmlns:a16="http://schemas.microsoft.com/office/drawing/2014/main" id="{A7374E31-D3C6-407C-B91A-D0BA761AFCAE}"/>
                </a:ext>
              </a:extLst>
            </p:cNvPr>
            <p:cNvSpPr/>
            <p:nvPr/>
          </p:nvSpPr>
          <p:spPr>
            <a:xfrm>
              <a:off x="6488272" y="2209800"/>
              <a:ext cx="1591582" cy="1866900"/>
            </a:xfrm>
            <a:prstGeom prst="round2SameRect">
              <a:avLst>
                <a:gd name="adj1" fmla="val 12063"/>
                <a:gd name="adj2" fmla="val 0"/>
              </a:avLst>
            </a:prstGeom>
            <a:solidFill>
              <a:srgbClr val="FEC6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31" name="TextBox 30">
              <a:extLst>
                <a:ext uri="{FF2B5EF4-FFF2-40B4-BE49-F238E27FC236}">
                  <a16:creationId xmlns:a16="http://schemas.microsoft.com/office/drawing/2014/main" id="{6D657C11-405F-4F53-990A-19BAD8807E32}"/>
                </a:ext>
              </a:extLst>
            </p:cNvPr>
            <p:cNvSpPr txBox="1"/>
            <p:nvPr/>
          </p:nvSpPr>
          <p:spPr>
            <a:xfrm>
              <a:off x="6381342" y="2182683"/>
              <a:ext cx="1805441"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600" b="1" i="0" u="none" strike="noStrike" kern="1200" cap="none" spc="0" normalizeH="0" baseline="0" noProof="0" dirty="0">
                <a:ln>
                  <a:noFill/>
                </a:ln>
                <a:solidFill>
                  <a:srgbClr val="E6E7E9"/>
                </a:solidFill>
                <a:effectLst/>
                <a:uLnTx/>
                <a:uFillTx/>
                <a:latin typeface="Tw Cen MT" panose="020B0602020104020603" pitchFamily="34" charset="0"/>
                <a:ea typeface="+mn-ea"/>
                <a:cs typeface="+mn-cs"/>
              </a:endParaRPr>
            </a:p>
          </p:txBody>
        </p:sp>
        <p:sp>
          <p:nvSpPr>
            <p:cNvPr id="32" name="TextBox 31">
              <a:extLst>
                <a:ext uri="{FF2B5EF4-FFF2-40B4-BE49-F238E27FC236}">
                  <a16:creationId xmlns:a16="http://schemas.microsoft.com/office/drawing/2014/main" id="{F5970E86-68FA-47D6-91ED-9A21F659DDE4}"/>
                </a:ext>
              </a:extLst>
            </p:cNvPr>
            <p:cNvSpPr txBox="1"/>
            <p:nvPr/>
          </p:nvSpPr>
          <p:spPr>
            <a:xfrm>
              <a:off x="6836846" y="2563851"/>
              <a:ext cx="894432"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srgbClr val="E6E7E9"/>
                  </a:solidFill>
                  <a:effectLst/>
                  <a:uLnTx/>
                  <a:uFillTx/>
                  <a:latin typeface="Tw Cen MT" panose="020B0602020104020603" pitchFamily="34" charset="0"/>
                  <a:ea typeface="+mn-ea"/>
                  <a:cs typeface="+mn-cs"/>
                </a:rPr>
                <a:t>3</a:t>
              </a:r>
            </a:p>
          </p:txBody>
        </p:sp>
      </p:grpSp>
      <p:sp>
        <p:nvSpPr>
          <p:cNvPr id="33" name="Freeform: Shape 32">
            <a:extLst>
              <a:ext uri="{FF2B5EF4-FFF2-40B4-BE49-F238E27FC236}">
                <a16:creationId xmlns:a16="http://schemas.microsoft.com/office/drawing/2014/main" id="{C7046EC3-FF1E-42F1-ABD5-60D2DC78740A}"/>
              </a:ext>
            </a:extLst>
          </p:cNvPr>
          <p:cNvSpPr/>
          <p:nvPr/>
        </p:nvSpPr>
        <p:spPr>
          <a:xfrm flipV="1">
            <a:off x="9286850" y="2452004"/>
            <a:ext cx="1591582" cy="3031986"/>
          </a:xfrm>
          <a:custGeom>
            <a:avLst/>
            <a:gdLst>
              <a:gd name="connsiteX0" fmla="*/ 0 w 1591582"/>
              <a:gd name="connsiteY0" fmla="*/ 3031986 h 3031986"/>
              <a:gd name="connsiteX1" fmla="*/ 357641 w 1591582"/>
              <a:gd name="connsiteY1" fmla="*/ 3031986 h 3031986"/>
              <a:gd name="connsiteX2" fmla="*/ 795791 w 1591582"/>
              <a:gd name="connsiteY2" fmla="*/ 2593836 h 3031986"/>
              <a:gd name="connsiteX3" fmla="*/ 1233941 w 1591582"/>
              <a:gd name="connsiteY3" fmla="*/ 3031986 h 3031986"/>
              <a:gd name="connsiteX4" fmla="*/ 1591582 w 1591582"/>
              <a:gd name="connsiteY4" fmla="*/ 3031986 h 3031986"/>
              <a:gd name="connsiteX5" fmla="*/ 1591582 w 1591582"/>
              <a:gd name="connsiteY5" fmla="*/ 314242 h 3031986"/>
              <a:gd name="connsiteX6" fmla="*/ 1277340 w 1591582"/>
              <a:gd name="connsiteY6" fmla="*/ 0 h 3031986"/>
              <a:gd name="connsiteX7" fmla="*/ 314242 w 1591582"/>
              <a:gd name="connsiteY7" fmla="*/ 0 h 3031986"/>
              <a:gd name="connsiteX8" fmla="*/ 0 w 1591582"/>
              <a:gd name="connsiteY8" fmla="*/ 314242 h 30319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91582" h="3031986">
                <a:moveTo>
                  <a:pt x="0" y="3031986"/>
                </a:moveTo>
                <a:lnTo>
                  <a:pt x="357641" y="3031986"/>
                </a:lnTo>
                <a:cubicBezTo>
                  <a:pt x="357641" y="2790002"/>
                  <a:pt x="553807" y="2593836"/>
                  <a:pt x="795791" y="2593836"/>
                </a:cubicBezTo>
                <a:cubicBezTo>
                  <a:pt x="1037775" y="2593836"/>
                  <a:pt x="1233941" y="2790002"/>
                  <a:pt x="1233941" y="3031986"/>
                </a:cubicBezTo>
                <a:lnTo>
                  <a:pt x="1591582" y="3031986"/>
                </a:lnTo>
                <a:lnTo>
                  <a:pt x="1591582" y="314242"/>
                </a:lnTo>
                <a:cubicBezTo>
                  <a:pt x="1591582" y="140691"/>
                  <a:pt x="1450891" y="0"/>
                  <a:pt x="1277340" y="0"/>
                </a:cubicBezTo>
                <a:lnTo>
                  <a:pt x="314242" y="0"/>
                </a:lnTo>
                <a:cubicBezTo>
                  <a:pt x="140691" y="0"/>
                  <a:pt x="0" y="140691"/>
                  <a:pt x="0" y="314242"/>
                </a:cubicBezTo>
                <a:close/>
              </a:path>
            </a:pathLst>
          </a:custGeom>
          <a:solidFill>
            <a:schemeClr val="bg1">
              <a:lumMod val="95000"/>
            </a:schemeClr>
          </a:solidFill>
          <a:ln>
            <a:noFill/>
          </a:ln>
          <a:effectLst>
            <a:outerShdw blurRad="127000" sx="107000" sy="107000" algn="ctr" rotWithShape="0">
              <a:prstClr val="black">
                <a:alpha val="2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48" name="Group 47">
            <a:extLst>
              <a:ext uri="{FF2B5EF4-FFF2-40B4-BE49-F238E27FC236}">
                <a16:creationId xmlns:a16="http://schemas.microsoft.com/office/drawing/2014/main" id="{CB1FF657-9E0B-4E9D-B7D6-1266D8A8F662}"/>
              </a:ext>
            </a:extLst>
          </p:cNvPr>
          <p:cNvGrpSpPr/>
          <p:nvPr/>
        </p:nvGrpSpPr>
        <p:grpSpPr>
          <a:xfrm>
            <a:off x="9286850" y="3146196"/>
            <a:ext cx="1591582" cy="1990523"/>
            <a:chOff x="9286850" y="3146196"/>
            <a:chExt cx="1591582" cy="1990523"/>
          </a:xfrm>
        </p:grpSpPr>
        <p:sp>
          <p:nvSpPr>
            <p:cNvPr id="35" name="TextBox 34">
              <a:extLst>
                <a:ext uri="{FF2B5EF4-FFF2-40B4-BE49-F238E27FC236}">
                  <a16:creationId xmlns:a16="http://schemas.microsoft.com/office/drawing/2014/main" id="{974CDA94-CA82-4357-9C30-E24B2C8FE639}"/>
                </a:ext>
              </a:extLst>
            </p:cNvPr>
            <p:cNvSpPr txBox="1"/>
            <p:nvPr/>
          </p:nvSpPr>
          <p:spPr>
            <a:xfrm>
              <a:off x="9286850" y="3146196"/>
              <a:ext cx="1591582" cy="36933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dirty="0">
                  <a:ln>
                    <a:noFill/>
                  </a:ln>
                  <a:solidFill>
                    <a:srgbClr val="FEC630"/>
                  </a:solidFill>
                  <a:effectLst/>
                  <a:uLnTx/>
                  <a:uFillTx/>
                  <a:latin typeface="Tw Cen MT" panose="020B0602020104020603" pitchFamily="34" charset="0"/>
                  <a:ea typeface="+mn-ea"/>
                  <a:cs typeface="+mn-cs"/>
                </a:rPr>
                <a:t>HEALTH</a:t>
              </a:r>
            </a:p>
          </p:txBody>
        </p:sp>
        <p:pic>
          <p:nvPicPr>
            <p:cNvPr id="37" name="Picture 36">
              <a:extLst>
                <a:ext uri="{FF2B5EF4-FFF2-40B4-BE49-F238E27FC236}">
                  <a16:creationId xmlns:a16="http://schemas.microsoft.com/office/drawing/2014/main" id="{78268354-0313-49E7-9CA8-51BAD9A0DB35}"/>
                </a:ext>
              </a:extLst>
            </p:cNvPr>
            <p:cNvPicPr>
              <a:picLocks noChangeAspect="1"/>
            </p:cNvPicPr>
            <p:nvPr/>
          </p:nvPicPr>
          <p:blipFill>
            <a:blip r:embed="rId9" cstate="print">
              <a:duotone>
                <a:prstClr val="black"/>
                <a:schemeClr val="accent4">
                  <a:tint val="45000"/>
                  <a:satMod val="400000"/>
                </a:schemeClr>
              </a:duotone>
              <a:extLst>
                <a:ext uri="{28A0092B-C50C-407E-A947-70E740481C1C}">
                  <a14:useLocalDpi xmlns:a14="http://schemas.microsoft.com/office/drawing/2010/main" val="0"/>
                </a:ext>
              </a:extLst>
            </a:blip>
            <a:stretch>
              <a:fillRect/>
            </a:stretch>
          </p:blipFill>
          <p:spPr>
            <a:xfrm>
              <a:off x="9635425" y="4229239"/>
              <a:ext cx="907480" cy="907480"/>
            </a:xfrm>
            <a:prstGeom prst="rect">
              <a:avLst/>
            </a:prstGeom>
          </p:spPr>
        </p:pic>
      </p:grpSp>
      <p:sp>
        <p:nvSpPr>
          <p:cNvPr id="38" name="TextBox 37">
            <a:extLst>
              <a:ext uri="{FF2B5EF4-FFF2-40B4-BE49-F238E27FC236}">
                <a16:creationId xmlns:a16="http://schemas.microsoft.com/office/drawing/2014/main" id="{1A0C8D92-596B-4869-AC21-B6A435526169}"/>
              </a:ext>
            </a:extLst>
          </p:cNvPr>
          <p:cNvSpPr txBox="1"/>
          <p:nvPr/>
        </p:nvSpPr>
        <p:spPr>
          <a:xfrm>
            <a:off x="1442921" y="483009"/>
            <a:ext cx="9306157" cy="646331"/>
          </a:xfrm>
          <a:prstGeom prst="rect">
            <a:avLst/>
          </a:prstGeom>
          <a:noFill/>
        </p:spPr>
        <p:txBody>
          <a:bodyPr wrap="square" rtlCol="0">
            <a:spAutoFit/>
          </a:bodyPr>
          <a:lstStyle/>
          <a:p>
            <a:pPr algn="ctr"/>
            <a:r>
              <a:rPr lang="en-US" sz="3600" b="1" dirty="0">
                <a:latin typeface="Century Gothic" panose="020B0502020202020204" pitchFamily="34" charset="0"/>
              </a:rPr>
              <a:t>FOUR TECHNICAL CHAPTER</a:t>
            </a:r>
          </a:p>
        </p:txBody>
      </p:sp>
    </p:spTree>
    <p:extLst>
      <p:ext uri="{BB962C8B-B14F-4D97-AF65-F5344CB8AC3E}">
        <p14:creationId xmlns:p14="http://schemas.microsoft.com/office/powerpoint/2010/main" val="1302977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anim calcmode="lin" valueType="num">
                                      <p:cBhvr>
                                        <p:cTn id="8" dur="500" fill="hold"/>
                                        <p:tgtEl>
                                          <p:spTgt spid="14"/>
                                        </p:tgtEl>
                                        <p:attrNameLst>
                                          <p:attrName>ppt_x</p:attrName>
                                        </p:attrNameLst>
                                      </p:cBhvr>
                                      <p:tavLst>
                                        <p:tav tm="0">
                                          <p:val>
                                            <p:strVal val="#ppt_x"/>
                                          </p:val>
                                        </p:tav>
                                        <p:tav tm="100000">
                                          <p:val>
                                            <p:strVal val="#ppt_x"/>
                                          </p:val>
                                        </p:tav>
                                      </p:tavLst>
                                    </p:anim>
                                    <p:anim calcmode="lin" valueType="num">
                                      <p:cBhvr>
                                        <p:cTn id="9" dur="500" fill="hold"/>
                                        <p:tgtEl>
                                          <p:spTgt spid="14"/>
                                        </p:tgtEl>
                                        <p:attrNameLst>
                                          <p:attrName>ppt_y</p:attrName>
                                        </p:attrNameLst>
                                      </p:cBhvr>
                                      <p:tavLst>
                                        <p:tav tm="0">
                                          <p:val>
                                            <p:strVal val="#ppt_y+.1"/>
                                          </p:val>
                                        </p:tav>
                                        <p:tav tm="100000">
                                          <p:val>
                                            <p:strVal val="#ppt_y"/>
                                          </p:val>
                                        </p:tav>
                                      </p:tavLst>
                                    </p:anim>
                                  </p:childTnLst>
                                </p:cTn>
                              </p:par>
                            </p:childTnLst>
                          </p:cTn>
                        </p:par>
                        <p:par>
                          <p:cTn id="10" fill="hold">
                            <p:stCondLst>
                              <p:cond delay="500"/>
                            </p:stCondLst>
                            <p:childTnLst>
                              <p:par>
                                <p:cTn id="11" presetID="42" presetClass="entr" presetSubtype="0" fill="hold" nodeType="afterEffect">
                                  <p:stCondLst>
                                    <p:cond delay="0"/>
                                  </p:stCondLst>
                                  <p:childTnLst>
                                    <p:set>
                                      <p:cBhvr>
                                        <p:cTn id="12" dur="1" fill="hold">
                                          <p:stCondLst>
                                            <p:cond delay="0"/>
                                          </p:stCondLst>
                                        </p:cTn>
                                        <p:tgtEl>
                                          <p:spTgt spid="39"/>
                                        </p:tgtEl>
                                        <p:attrNameLst>
                                          <p:attrName>style.visibility</p:attrName>
                                        </p:attrNameLst>
                                      </p:cBhvr>
                                      <p:to>
                                        <p:strVal val="visible"/>
                                      </p:to>
                                    </p:set>
                                    <p:animEffect transition="in" filter="fade">
                                      <p:cBhvr>
                                        <p:cTn id="13" dur="1000"/>
                                        <p:tgtEl>
                                          <p:spTgt spid="39"/>
                                        </p:tgtEl>
                                      </p:cBhvr>
                                    </p:animEffect>
                                    <p:anim calcmode="lin" valueType="num">
                                      <p:cBhvr>
                                        <p:cTn id="14" dur="1000" fill="hold"/>
                                        <p:tgtEl>
                                          <p:spTgt spid="39"/>
                                        </p:tgtEl>
                                        <p:attrNameLst>
                                          <p:attrName>ppt_x</p:attrName>
                                        </p:attrNameLst>
                                      </p:cBhvr>
                                      <p:tavLst>
                                        <p:tav tm="0">
                                          <p:val>
                                            <p:strVal val="#ppt_x"/>
                                          </p:val>
                                        </p:tav>
                                        <p:tav tm="100000">
                                          <p:val>
                                            <p:strVal val="#ppt_x"/>
                                          </p:val>
                                        </p:tav>
                                      </p:tavLst>
                                    </p:anim>
                                    <p:anim calcmode="lin" valueType="num">
                                      <p:cBhvr>
                                        <p:cTn id="15" dur="1000" fill="hold"/>
                                        <p:tgtEl>
                                          <p:spTgt spid="39"/>
                                        </p:tgtEl>
                                        <p:attrNameLst>
                                          <p:attrName>ppt_y</p:attrName>
                                        </p:attrNameLst>
                                      </p:cBhvr>
                                      <p:tavLst>
                                        <p:tav tm="0">
                                          <p:val>
                                            <p:strVal val="#ppt_y+.1"/>
                                          </p:val>
                                        </p:tav>
                                        <p:tav tm="100000">
                                          <p:val>
                                            <p:strVal val="#ppt_y"/>
                                          </p:val>
                                        </p:tav>
                                      </p:tavLst>
                                    </p:anim>
                                  </p:childTnLst>
                                </p:cTn>
                              </p:par>
                            </p:childTnLst>
                          </p:cTn>
                        </p:par>
                        <p:par>
                          <p:cTn id="16" fill="hold">
                            <p:stCondLst>
                              <p:cond delay="1500"/>
                            </p:stCondLst>
                            <p:childTnLst>
                              <p:par>
                                <p:cTn id="17" presetID="42" presetClass="entr" presetSubtype="0" fill="hold" nodeType="afterEffect">
                                  <p:stCondLst>
                                    <p:cond delay="0"/>
                                  </p:stCondLst>
                                  <p:childTnLst>
                                    <p:set>
                                      <p:cBhvr>
                                        <p:cTn id="18" dur="1" fill="hold">
                                          <p:stCondLst>
                                            <p:cond delay="0"/>
                                          </p:stCondLst>
                                        </p:cTn>
                                        <p:tgtEl>
                                          <p:spTgt spid="44"/>
                                        </p:tgtEl>
                                        <p:attrNameLst>
                                          <p:attrName>style.visibility</p:attrName>
                                        </p:attrNameLst>
                                      </p:cBhvr>
                                      <p:to>
                                        <p:strVal val="visible"/>
                                      </p:to>
                                    </p:set>
                                    <p:animEffect transition="in" filter="fade">
                                      <p:cBhvr>
                                        <p:cTn id="19" dur="1000"/>
                                        <p:tgtEl>
                                          <p:spTgt spid="44"/>
                                        </p:tgtEl>
                                      </p:cBhvr>
                                    </p:animEffect>
                                    <p:anim calcmode="lin" valueType="num">
                                      <p:cBhvr>
                                        <p:cTn id="20" dur="1000" fill="hold"/>
                                        <p:tgtEl>
                                          <p:spTgt spid="44"/>
                                        </p:tgtEl>
                                        <p:attrNameLst>
                                          <p:attrName>ppt_x</p:attrName>
                                        </p:attrNameLst>
                                      </p:cBhvr>
                                      <p:tavLst>
                                        <p:tav tm="0">
                                          <p:val>
                                            <p:strVal val="#ppt_x"/>
                                          </p:val>
                                        </p:tav>
                                        <p:tav tm="100000">
                                          <p:val>
                                            <p:strVal val="#ppt_x"/>
                                          </p:val>
                                        </p:tav>
                                      </p:tavLst>
                                    </p:anim>
                                    <p:anim calcmode="lin" valueType="num">
                                      <p:cBhvr>
                                        <p:cTn id="21" dur="1000" fill="hold"/>
                                        <p:tgtEl>
                                          <p:spTgt spid="44"/>
                                        </p:tgtEl>
                                        <p:attrNameLst>
                                          <p:attrName>ppt_y</p:attrName>
                                        </p:attrNameLst>
                                      </p:cBhvr>
                                      <p:tavLst>
                                        <p:tav tm="0">
                                          <p:val>
                                            <p:strVal val="#ppt_y+.1"/>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250"/>
                                  </p:stCondLst>
                                  <p:childTnLst>
                                    <p:set>
                                      <p:cBhvr>
                                        <p:cTn id="24" dur="1" fill="hold">
                                          <p:stCondLst>
                                            <p:cond delay="0"/>
                                          </p:stCondLst>
                                        </p:cTn>
                                        <p:tgtEl>
                                          <p:spTgt spid="15"/>
                                        </p:tgtEl>
                                        <p:attrNameLst>
                                          <p:attrName>style.visibility</p:attrName>
                                        </p:attrNameLst>
                                      </p:cBhvr>
                                      <p:to>
                                        <p:strVal val="visible"/>
                                      </p:to>
                                    </p:set>
                                    <p:animEffect transition="in" filter="fade">
                                      <p:cBhvr>
                                        <p:cTn id="25" dur="500"/>
                                        <p:tgtEl>
                                          <p:spTgt spid="15"/>
                                        </p:tgtEl>
                                      </p:cBhvr>
                                    </p:animEffect>
                                    <p:anim calcmode="lin" valueType="num">
                                      <p:cBhvr>
                                        <p:cTn id="26" dur="500" fill="hold"/>
                                        <p:tgtEl>
                                          <p:spTgt spid="15"/>
                                        </p:tgtEl>
                                        <p:attrNameLst>
                                          <p:attrName>ppt_x</p:attrName>
                                        </p:attrNameLst>
                                      </p:cBhvr>
                                      <p:tavLst>
                                        <p:tav tm="0">
                                          <p:val>
                                            <p:strVal val="#ppt_x"/>
                                          </p:val>
                                        </p:tav>
                                        <p:tav tm="100000">
                                          <p:val>
                                            <p:strVal val="#ppt_x"/>
                                          </p:val>
                                        </p:tav>
                                      </p:tavLst>
                                    </p:anim>
                                    <p:anim calcmode="lin" valueType="num">
                                      <p:cBhvr>
                                        <p:cTn id="27" dur="500" fill="hold"/>
                                        <p:tgtEl>
                                          <p:spTgt spid="15"/>
                                        </p:tgtEl>
                                        <p:attrNameLst>
                                          <p:attrName>ppt_y</p:attrName>
                                        </p:attrNameLst>
                                      </p:cBhvr>
                                      <p:tavLst>
                                        <p:tav tm="0">
                                          <p:val>
                                            <p:strVal val="#ppt_y+.1"/>
                                          </p:val>
                                        </p:tav>
                                        <p:tav tm="100000">
                                          <p:val>
                                            <p:strVal val="#ppt_y"/>
                                          </p:val>
                                        </p:tav>
                                      </p:tavLst>
                                    </p:anim>
                                  </p:childTnLst>
                                </p:cTn>
                              </p:par>
                            </p:childTnLst>
                          </p:cTn>
                        </p:par>
                        <p:par>
                          <p:cTn id="28" fill="hold">
                            <p:stCondLst>
                              <p:cond delay="3250"/>
                            </p:stCondLst>
                            <p:childTnLst>
                              <p:par>
                                <p:cTn id="29" presetID="42" presetClass="entr" presetSubtype="0" fill="hold" nodeType="afterEffect">
                                  <p:stCondLst>
                                    <p:cond delay="250"/>
                                  </p:stCondLst>
                                  <p:childTnLst>
                                    <p:set>
                                      <p:cBhvr>
                                        <p:cTn id="30" dur="1" fill="hold">
                                          <p:stCondLst>
                                            <p:cond delay="0"/>
                                          </p:stCondLst>
                                        </p:cTn>
                                        <p:tgtEl>
                                          <p:spTgt spid="6"/>
                                        </p:tgtEl>
                                        <p:attrNameLst>
                                          <p:attrName>style.visibility</p:attrName>
                                        </p:attrNameLst>
                                      </p:cBhvr>
                                      <p:to>
                                        <p:strVal val="visible"/>
                                      </p:to>
                                    </p:set>
                                    <p:animEffect transition="in" filter="fade">
                                      <p:cBhvr>
                                        <p:cTn id="31" dur="500"/>
                                        <p:tgtEl>
                                          <p:spTgt spid="6"/>
                                        </p:tgtEl>
                                      </p:cBhvr>
                                    </p:animEffect>
                                    <p:anim calcmode="lin" valueType="num">
                                      <p:cBhvr>
                                        <p:cTn id="32" dur="500" fill="hold"/>
                                        <p:tgtEl>
                                          <p:spTgt spid="6"/>
                                        </p:tgtEl>
                                        <p:attrNameLst>
                                          <p:attrName>ppt_x</p:attrName>
                                        </p:attrNameLst>
                                      </p:cBhvr>
                                      <p:tavLst>
                                        <p:tav tm="0">
                                          <p:val>
                                            <p:strVal val="#ppt_x"/>
                                          </p:val>
                                        </p:tav>
                                        <p:tav tm="100000">
                                          <p:val>
                                            <p:strVal val="#ppt_x"/>
                                          </p:val>
                                        </p:tav>
                                      </p:tavLst>
                                    </p:anim>
                                    <p:anim calcmode="lin" valueType="num">
                                      <p:cBhvr>
                                        <p:cTn id="33" dur="500" fill="hold"/>
                                        <p:tgtEl>
                                          <p:spTgt spid="6"/>
                                        </p:tgtEl>
                                        <p:attrNameLst>
                                          <p:attrName>ppt_y</p:attrName>
                                        </p:attrNameLst>
                                      </p:cBhvr>
                                      <p:tavLst>
                                        <p:tav tm="0">
                                          <p:val>
                                            <p:strVal val="#ppt_y+.1"/>
                                          </p:val>
                                        </p:tav>
                                        <p:tav tm="100000">
                                          <p:val>
                                            <p:strVal val="#ppt_y"/>
                                          </p:val>
                                        </p:tav>
                                      </p:tavLst>
                                    </p:anim>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1000" fill="hold"/>
                                        <p:tgtEl>
                                          <p:spTgt spid="21"/>
                                        </p:tgtEl>
                                        <p:attrNameLst>
                                          <p:attrName>ppt_y</p:attrName>
                                        </p:attrNameLst>
                                      </p:cBhvr>
                                      <p:tavLst>
                                        <p:tav tm="0">
                                          <p:val>
                                            <p:strVal val="#ppt_y+.1"/>
                                          </p:val>
                                        </p:tav>
                                        <p:tav tm="100000">
                                          <p:val>
                                            <p:strVal val="#ppt_y"/>
                                          </p:val>
                                        </p:tav>
                                      </p:tavLst>
                                    </p:anim>
                                  </p:childTnLst>
                                </p:cTn>
                              </p:par>
                              <p:par>
                                <p:cTn id="40" presetID="53" presetClass="entr" presetSubtype="16" fill="hold" nodeType="withEffect">
                                  <p:stCondLst>
                                    <p:cond delay="0"/>
                                  </p:stCondLst>
                                  <p:childTnLst>
                                    <p:set>
                                      <p:cBhvr>
                                        <p:cTn id="41" dur="1" fill="hold">
                                          <p:stCondLst>
                                            <p:cond delay="0"/>
                                          </p:stCondLst>
                                        </p:cTn>
                                        <p:tgtEl>
                                          <p:spTgt spid="27"/>
                                        </p:tgtEl>
                                        <p:attrNameLst>
                                          <p:attrName>style.visibility</p:attrName>
                                        </p:attrNameLst>
                                      </p:cBhvr>
                                      <p:to>
                                        <p:strVal val="visible"/>
                                      </p:to>
                                    </p:set>
                                    <p:anim calcmode="lin" valueType="num">
                                      <p:cBhvr>
                                        <p:cTn id="42" dur="500" fill="hold"/>
                                        <p:tgtEl>
                                          <p:spTgt spid="27"/>
                                        </p:tgtEl>
                                        <p:attrNameLst>
                                          <p:attrName>ppt_w</p:attrName>
                                        </p:attrNameLst>
                                      </p:cBhvr>
                                      <p:tavLst>
                                        <p:tav tm="0">
                                          <p:val>
                                            <p:fltVal val="0"/>
                                          </p:val>
                                        </p:tav>
                                        <p:tav tm="100000">
                                          <p:val>
                                            <p:strVal val="#ppt_w"/>
                                          </p:val>
                                        </p:tav>
                                      </p:tavLst>
                                    </p:anim>
                                    <p:anim calcmode="lin" valueType="num">
                                      <p:cBhvr>
                                        <p:cTn id="43" dur="500" fill="hold"/>
                                        <p:tgtEl>
                                          <p:spTgt spid="27"/>
                                        </p:tgtEl>
                                        <p:attrNameLst>
                                          <p:attrName>ppt_h</p:attrName>
                                        </p:attrNameLst>
                                      </p:cBhvr>
                                      <p:tavLst>
                                        <p:tav tm="0">
                                          <p:val>
                                            <p:fltVal val="0"/>
                                          </p:val>
                                        </p:tav>
                                        <p:tav tm="100000">
                                          <p:val>
                                            <p:strVal val="#ppt_h"/>
                                          </p:val>
                                        </p:tav>
                                      </p:tavLst>
                                    </p:anim>
                                    <p:animEffect transition="in" filter="fade">
                                      <p:cBhvr>
                                        <p:cTn id="44" dur="500"/>
                                        <p:tgtEl>
                                          <p:spTgt spid="27"/>
                                        </p:tgtEl>
                                      </p:cBhvr>
                                    </p:animEffect>
                                  </p:childTnLst>
                                </p:cTn>
                              </p:par>
                            </p:childTnLst>
                          </p:cTn>
                        </p:par>
                        <p:par>
                          <p:cTn id="45" fill="hold">
                            <p:stCondLst>
                              <p:cond delay="5000"/>
                            </p:stCondLst>
                            <p:childTnLst>
                              <p:par>
                                <p:cTn id="46" presetID="42" presetClass="entr" presetSubtype="0" fill="hold" grpId="0" nodeType="afterEffect">
                                  <p:stCondLst>
                                    <p:cond delay="250"/>
                                  </p:stCondLst>
                                  <p:childTnLst>
                                    <p:set>
                                      <p:cBhvr>
                                        <p:cTn id="47" dur="1" fill="hold">
                                          <p:stCondLst>
                                            <p:cond delay="0"/>
                                          </p:stCondLst>
                                        </p:cTn>
                                        <p:tgtEl>
                                          <p:spTgt spid="16"/>
                                        </p:tgtEl>
                                        <p:attrNameLst>
                                          <p:attrName>style.visibility</p:attrName>
                                        </p:attrNameLst>
                                      </p:cBhvr>
                                      <p:to>
                                        <p:strVal val="visible"/>
                                      </p:to>
                                    </p:set>
                                    <p:animEffect transition="in" filter="fade">
                                      <p:cBhvr>
                                        <p:cTn id="48" dur="500"/>
                                        <p:tgtEl>
                                          <p:spTgt spid="16"/>
                                        </p:tgtEl>
                                      </p:cBhvr>
                                    </p:animEffect>
                                    <p:anim calcmode="lin" valueType="num">
                                      <p:cBhvr>
                                        <p:cTn id="49" dur="500" fill="hold"/>
                                        <p:tgtEl>
                                          <p:spTgt spid="16"/>
                                        </p:tgtEl>
                                        <p:attrNameLst>
                                          <p:attrName>ppt_x</p:attrName>
                                        </p:attrNameLst>
                                      </p:cBhvr>
                                      <p:tavLst>
                                        <p:tav tm="0">
                                          <p:val>
                                            <p:strVal val="#ppt_x"/>
                                          </p:val>
                                        </p:tav>
                                        <p:tav tm="100000">
                                          <p:val>
                                            <p:strVal val="#ppt_x"/>
                                          </p:val>
                                        </p:tav>
                                      </p:tavLst>
                                    </p:anim>
                                    <p:anim calcmode="lin" valueType="num">
                                      <p:cBhvr>
                                        <p:cTn id="50" dur="500" fill="hold"/>
                                        <p:tgtEl>
                                          <p:spTgt spid="16"/>
                                        </p:tgtEl>
                                        <p:attrNameLst>
                                          <p:attrName>ppt_y</p:attrName>
                                        </p:attrNameLst>
                                      </p:cBhvr>
                                      <p:tavLst>
                                        <p:tav tm="0">
                                          <p:val>
                                            <p:strVal val="#ppt_y+.1"/>
                                          </p:val>
                                        </p:tav>
                                        <p:tav tm="100000">
                                          <p:val>
                                            <p:strVal val="#ppt_y"/>
                                          </p:val>
                                        </p:tav>
                                      </p:tavLst>
                                    </p:anim>
                                  </p:childTnLst>
                                </p:cTn>
                              </p:par>
                            </p:childTnLst>
                          </p:cTn>
                        </p:par>
                        <p:par>
                          <p:cTn id="51" fill="hold">
                            <p:stCondLst>
                              <p:cond delay="5750"/>
                            </p:stCondLst>
                            <p:childTnLst>
                              <p:par>
                                <p:cTn id="52" presetID="42" presetClass="entr" presetSubtype="0" fill="hold"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fade">
                                      <p:cBhvr>
                                        <p:cTn id="54" dur="1000"/>
                                        <p:tgtEl>
                                          <p:spTgt spid="47"/>
                                        </p:tgtEl>
                                      </p:cBhvr>
                                    </p:animEffect>
                                    <p:anim calcmode="lin" valueType="num">
                                      <p:cBhvr>
                                        <p:cTn id="55" dur="1000" fill="hold"/>
                                        <p:tgtEl>
                                          <p:spTgt spid="47"/>
                                        </p:tgtEl>
                                        <p:attrNameLst>
                                          <p:attrName>ppt_x</p:attrName>
                                        </p:attrNameLst>
                                      </p:cBhvr>
                                      <p:tavLst>
                                        <p:tav tm="0">
                                          <p:val>
                                            <p:strVal val="#ppt_x"/>
                                          </p:val>
                                        </p:tav>
                                        <p:tav tm="100000">
                                          <p:val>
                                            <p:strVal val="#ppt_x"/>
                                          </p:val>
                                        </p:tav>
                                      </p:tavLst>
                                    </p:anim>
                                    <p:anim calcmode="lin" valueType="num">
                                      <p:cBhvr>
                                        <p:cTn id="56" dur="1000" fill="hold"/>
                                        <p:tgtEl>
                                          <p:spTgt spid="47"/>
                                        </p:tgtEl>
                                        <p:attrNameLst>
                                          <p:attrName>ppt_y</p:attrName>
                                        </p:attrNameLst>
                                      </p:cBhvr>
                                      <p:tavLst>
                                        <p:tav tm="0">
                                          <p:val>
                                            <p:strVal val="#ppt_y+.1"/>
                                          </p:val>
                                        </p:tav>
                                        <p:tav tm="100000">
                                          <p:val>
                                            <p:strVal val="#ppt_y"/>
                                          </p:val>
                                        </p:tav>
                                      </p:tavLst>
                                    </p:anim>
                                  </p:childTnLst>
                                </p:cTn>
                              </p:par>
                            </p:childTnLst>
                          </p:cTn>
                        </p:par>
                        <p:par>
                          <p:cTn id="57" fill="hold">
                            <p:stCondLst>
                              <p:cond delay="6750"/>
                            </p:stCondLst>
                            <p:childTnLst>
                              <p:par>
                                <p:cTn id="58" presetID="42" presetClass="entr" presetSubtype="0" fill="hold" nodeType="afterEffect">
                                  <p:stCondLst>
                                    <p:cond delay="0"/>
                                  </p:stCondLst>
                                  <p:childTnLst>
                                    <p:set>
                                      <p:cBhvr>
                                        <p:cTn id="59" dur="1" fill="hold">
                                          <p:stCondLst>
                                            <p:cond delay="0"/>
                                          </p:stCondLst>
                                        </p:cTn>
                                        <p:tgtEl>
                                          <p:spTgt spid="46"/>
                                        </p:tgtEl>
                                        <p:attrNameLst>
                                          <p:attrName>style.visibility</p:attrName>
                                        </p:attrNameLst>
                                      </p:cBhvr>
                                      <p:to>
                                        <p:strVal val="visible"/>
                                      </p:to>
                                    </p:set>
                                    <p:animEffect transition="in" filter="fade">
                                      <p:cBhvr>
                                        <p:cTn id="60" dur="1000"/>
                                        <p:tgtEl>
                                          <p:spTgt spid="46"/>
                                        </p:tgtEl>
                                      </p:cBhvr>
                                    </p:animEffect>
                                    <p:anim calcmode="lin" valueType="num">
                                      <p:cBhvr>
                                        <p:cTn id="61" dur="1000" fill="hold"/>
                                        <p:tgtEl>
                                          <p:spTgt spid="46"/>
                                        </p:tgtEl>
                                        <p:attrNameLst>
                                          <p:attrName>ppt_x</p:attrName>
                                        </p:attrNameLst>
                                      </p:cBhvr>
                                      <p:tavLst>
                                        <p:tav tm="0">
                                          <p:val>
                                            <p:strVal val="#ppt_x"/>
                                          </p:val>
                                        </p:tav>
                                        <p:tav tm="100000">
                                          <p:val>
                                            <p:strVal val="#ppt_x"/>
                                          </p:val>
                                        </p:tav>
                                      </p:tavLst>
                                    </p:anim>
                                    <p:anim calcmode="lin" valueType="num">
                                      <p:cBhvr>
                                        <p:cTn id="62" dur="1000" fill="hold"/>
                                        <p:tgtEl>
                                          <p:spTgt spid="46"/>
                                        </p:tgtEl>
                                        <p:attrNameLst>
                                          <p:attrName>ppt_y</p:attrName>
                                        </p:attrNameLst>
                                      </p:cBhvr>
                                      <p:tavLst>
                                        <p:tav tm="0">
                                          <p:val>
                                            <p:strVal val="#ppt_y+.1"/>
                                          </p:val>
                                        </p:tav>
                                        <p:tav tm="100000">
                                          <p:val>
                                            <p:strVal val="#ppt_y"/>
                                          </p:val>
                                        </p:tav>
                                      </p:tavLst>
                                    </p:anim>
                                  </p:childTnLst>
                                </p:cTn>
                              </p:par>
                            </p:childTnLst>
                          </p:cTn>
                        </p:par>
                        <p:par>
                          <p:cTn id="63" fill="hold">
                            <p:stCondLst>
                              <p:cond delay="7750"/>
                            </p:stCondLst>
                            <p:childTnLst>
                              <p:par>
                                <p:cTn id="64" presetID="42" presetClass="entr" presetSubtype="0" fill="hold" grpId="0" nodeType="afterEffect">
                                  <p:stCondLst>
                                    <p:cond delay="250"/>
                                  </p:stCondLst>
                                  <p:childTnLst>
                                    <p:set>
                                      <p:cBhvr>
                                        <p:cTn id="65" dur="1" fill="hold">
                                          <p:stCondLst>
                                            <p:cond delay="0"/>
                                          </p:stCondLst>
                                        </p:cTn>
                                        <p:tgtEl>
                                          <p:spTgt spid="33"/>
                                        </p:tgtEl>
                                        <p:attrNameLst>
                                          <p:attrName>style.visibility</p:attrName>
                                        </p:attrNameLst>
                                      </p:cBhvr>
                                      <p:to>
                                        <p:strVal val="visible"/>
                                      </p:to>
                                    </p:set>
                                    <p:animEffect transition="in" filter="fade">
                                      <p:cBhvr>
                                        <p:cTn id="66" dur="500"/>
                                        <p:tgtEl>
                                          <p:spTgt spid="33"/>
                                        </p:tgtEl>
                                      </p:cBhvr>
                                    </p:animEffect>
                                    <p:anim calcmode="lin" valueType="num">
                                      <p:cBhvr>
                                        <p:cTn id="67" dur="500" fill="hold"/>
                                        <p:tgtEl>
                                          <p:spTgt spid="33"/>
                                        </p:tgtEl>
                                        <p:attrNameLst>
                                          <p:attrName>ppt_x</p:attrName>
                                        </p:attrNameLst>
                                      </p:cBhvr>
                                      <p:tavLst>
                                        <p:tav tm="0">
                                          <p:val>
                                            <p:strVal val="#ppt_x"/>
                                          </p:val>
                                        </p:tav>
                                        <p:tav tm="100000">
                                          <p:val>
                                            <p:strVal val="#ppt_x"/>
                                          </p:val>
                                        </p:tav>
                                      </p:tavLst>
                                    </p:anim>
                                    <p:anim calcmode="lin" valueType="num">
                                      <p:cBhvr>
                                        <p:cTn id="68" dur="500" fill="hold"/>
                                        <p:tgtEl>
                                          <p:spTgt spid="33"/>
                                        </p:tgtEl>
                                        <p:attrNameLst>
                                          <p:attrName>ppt_y</p:attrName>
                                        </p:attrNameLst>
                                      </p:cBhvr>
                                      <p:tavLst>
                                        <p:tav tm="0">
                                          <p:val>
                                            <p:strVal val="#ppt_y+.1"/>
                                          </p:val>
                                        </p:tav>
                                        <p:tav tm="100000">
                                          <p:val>
                                            <p:strVal val="#ppt_y"/>
                                          </p:val>
                                        </p:tav>
                                      </p:tavLst>
                                    </p:anim>
                                  </p:childTnLst>
                                </p:cTn>
                              </p:par>
                            </p:childTnLst>
                          </p:cTn>
                        </p:par>
                        <p:par>
                          <p:cTn id="69" fill="hold">
                            <p:stCondLst>
                              <p:cond delay="8500"/>
                            </p:stCondLst>
                            <p:childTnLst>
                              <p:par>
                                <p:cTn id="70" presetID="42" presetClass="entr" presetSubtype="0" fill="hold" nodeType="afterEffect">
                                  <p:stCondLst>
                                    <p:cond delay="250"/>
                                  </p:stCondLst>
                                  <p:childTnLst>
                                    <p:set>
                                      <p:cBhvr>
                                        <p:cTn id="71" dur="1" fill="hold">
                                          <p:stCondLst>
                                            <p:cond delay="0"/>
                                          </p:stCondLst>
                                        </p:cTn>
                                        <p:tgtEl>
                                          <p:spTgt spid="29"/>
                                        </p:tgtEl>
                                        <p:attrNameLst>
                                          <p:attrName>style.visibility</p:attrName>
                                        </p:attrNameLst>
                                      </p:cBhvr>
                                      <p:to>
                                        <p:strVal val="visible"/>
                                      </p:to>
                                    </p:set>
                                    <p:animEffect transition="in" filter="fade">
                                      <p:cBhvr>
                                        <p:cTn id="72" dur="500"/>
                                        <p:tgtEl>
                                          <p:spTgt spid="29"/>
                                        </p:tgtEl>
                                      </p:cBhvr>
                                    </p:animEffect>
                                    <p:anim calcmode="lin" valueType="num">
                                      <p:cBhvr>
                                        <p:cTn id="73" dur="500" fill="hold"/>
                                        <p:tgtEl>
                                          <p:spTgt spid="29"/>
                                        </p:tgtEl>
                                        <p:attrNameLst>
                                          <p:attrName>ppt_x</p:attrName>
                                        </p:attrNameLst>
                                      </p:cBhvr>
                                      <p:tavLst>
                                        <p:tav tm="0">
                                          <p:val>
                                            <p:strVal val="#ppt_x"/>
                                          </p:val>
                                        </p:tav>
                                        <p:tav tm="100000">
                                          <p:val>
                                            <p:strVal val="#ppt_x"/>
                                          </p:val>
                                        </p:tav>
                                      </p:tavLst>
                                    </p:anim>
                                    <p:anim calcmode="lin" valueType="num">
                                      <p:cBhvr>
                                        <p:cTn id="74" dur="500" fill="hold"/>
                                        <p:tgtEl>
                                          <p:spTgt spid="29"/>
                                        </p:tgtEl>
                                        <p:attrNameLst>
                                          <p:attrName>ppt_y</p:attrName>
                                        </p:attrNameLst>
                                      </p:cBhvr>
                                      <p:tavLst>
                                        <p:tav tm="0">
                                          <p:val>
                                            <p:strVal val="#ppt_y+.1"/>
                                          </p:val>
                                        </p:tav>
                                        <p:tav tm="100000">
                                          <p:val>
                                            <p:strVal val="#ppt_y"/>
                                          </p:val>
                                        </p:tav>
                                      </p:tavLst>
                                    </p:anim>
                                  </p:childTnLst>
                                </p:cTn>
                              </p:par>
                            </p:childTnLst>
                          </p:cTn>
                        </p:par>
                        <p:par>
                          <p:cTn id="75" fill="hold">
                            <p:stCondLst>
                              <p:cond delay="9250"/>
                            </p:stCondLst>
                            <p:childTnLst>
                              <p:par>
                                <p:cTn id="76" presetID="42" presetClass="entr" presetSubtype="0" fill="hold"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21" grpId="0"/>
      <p:bldP spid="3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Title 2">
            <a:extLst>
              <a:ext uri="{FF2B5EF4-FFF2-40B4-BE49-F238E27FC236}">
                <a16:creationId xmlns:a16="http://schemas.microsoft.com/office/drawing/2014/main" id="{4540CB57-F27D-4B0E-9F03-8A726AB0535E}"/>
              </a:ext>
            </a:extLst>
          </p:cNvPr>
          <p:cNvSpPr>
            <a:spLocks noGrp="1"/>
          </p:cNvSpPr>
          <p:nvPr>
            <p:ph type="title"/>
          </p:nvPr>
        </p:nvSpPr>
        <p:spPr>
          <a:xfrm>
            <a:off x="5310968" y="1491469"/>
            <a:ext cx="6054846" cy="634336"/>
          </a:xfrm>
          <a:solidFill>
            <a:schemeClr val="bg1"/>
          </a:solidFill>
          <a:ln>
            <a:noFill/>
          </a:ln>
        </p:spPr>
        <p:txBody>
          <a:bodyPr/>
          <a:lstStyle/>
          <a:p>
            <a:endParaRPr lang="en-US"/>
          </a:p>
        </p:txBody>
      </p:sp>
      <p:grpSp>
        <p:nvGrpSpPr>
          <p:cNvPr id="11" name="Group 10">
            <a:extLst>
              <a:ext uri="{FF2B5EF4-FFF2-40B4-BE49-F238E27FC236}">
                <a16:creationId xmlns:a16="http://schemas.microsoft.com/office/drawing/2014/main" id="{83E2CE68-F8A5-477A-AE5B-FDD0B8B7DB35}"/>
              </a:ext>
            </a:extLst>
          </p:cNvPr>
          <p:cNvGrpSpPr/>
          <p:nvPr/>
        </p:nvGrpSpPr>
        <p:grpSpPr>
          <a:xfrm>
            <a:off x="0" y="0"/>
            <a:ext cx="5699149" cy="7559675"/>
            <a:chOff x="0" y="0"/>
            <a:chExt cx="5699530" cy="7559993"/>
          </a:xfrm>
        </p:grpSpPr>
        <p:sp>
          <p:nvSpPr>
            <p:cNvPr id="12" name="Shape 500455">
              <a:extLst>
                <a:ext uri="{FF2B5EF4-FFF2-40B4-BE49-F238E27FC236}">
                  <a16:creationId xmlns:a16="http://schemas.microsoft.com/office/drawing/2014/main" id="{A133C72E-C2A1-4827-96E6-EFBA067F7635}"/>
                </a:ext>
              </a:extLst>
            </p:cNvPr>
            <p:cNvSpPr/>
            <p:nvPr/>
          </p:nvSpPr>
          <p:spPr>
            <a:xfrm>
              <a:off x="0" y="0"/>
              <a:ext cx="5328006" cy="7559993"/>
            </a:xfrm>
            <a:custGeom>
              <a:avLst/>
              <a:gdLst/>
              <a:ahLst/>
              <a:cxnLst/>
              <a:rect l="0" t="0" r="0" b="0"/>
              <a:pathLst>
                <a:path w="5328006" h="7559993">
                  <a:moveTo>
                    <a:pt x="0" y="0"/>
                  </a:moveTo>
                  <a:lnTo>
                    <a:pt x="5328006" y="0"/>
                  </a:lnTo>
                  <a:lnTo>
                    <a:pt x="5328006" y="7559993"/>
                  </a:lnTo>
                  <a:lnTo>
                    <a:pt x="0" y="7559993"/>
                  </a:lnTo>
                  <a:lnTo>
                    <a:pt x="0" y="0"/>
                  </a:lnTo>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13" name="Shape 3985">
              <a:extLst>
                <a:ext uri="{FF2B5EF4-FFF2-40B4-BE49-F238E27FC236}">
                  <a16:creationId xmlns:a16="http://schemas.microsoft.com/office/drawing/2014/main" id="{762F9A7A-0A1A-4449-BABD-F9165A716A87}"/>
                </a:ext>
              </a:extLst>
            </p:cNvPr>
            <p:cNvSpPr/>
            <p:nvPr/>
          </p:nvSpPr>
          <p:spPr>
            <a:xfrm>
              <a:off x="1713747" y="2673438"/>
              <a:ext cx="138697" cy="130486"/>
            </a:xfrm>
            <a:custGeom>
              <a:avLst/>
              <a:gdLst/>
              <a:ahLst/>
              <a:cxnLst/>
              <a:rect l="0" t="0" r="0" b="0"/>
              <a:pathLst>
                <a:path w="138697" h="130486">
                  <a:moveTo>
                    <a:pt x="69493" y="20"/>
                  </a:moveTo>
                  <a:cubicBezTo>
                    <a:pt x="93300" y="81"/>
                    <a:pt x="115881" y="14154"/>
                    <a:pt x="125654" y="37471"/>
                  </a:cubicBezTo>
                  <a:cubicBezTo>
                    <a:pt x="138697" y="68561"/>
                    <a:pt x="124079" y="104362"/>
                    <a:pt x="93002" y="117430"/>
                  </a:cubicBezTo>
                  <a:cubicBezTo>
                    <a:pt x="61874" y="130486"/>
                    <a:pt x="26073" y="115856"/>
                    <a:pt x="13043" y="84766"/>
                  </a:cubicBezTo>
                  <a:cubicBezTo>
                    <a:pt x="0" y="53638"/>
                    <a:pt x="14605" y="17850"/>
                    <a:pt x="45707" y="4807"/>
                  </a:cubicBezTo>
                  <a:cubicBezTo>
                    <a:pt x="53486" y="1537"/>
                    <a:pt x="61558" y="0"/>
                    <a:pt x="69493" y="20"/>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14" name="Shape 3986">
              <a:extLst>
                <a:ext uri="{FF2B5EF4-FFF2-40B4-BE49-F238E27FC236}">
                  <a16:creationId xmlns:a16="http://schemas.microsoft.com/office/drawing/2014/main" id="{B0B342FC-84C5-41A4-8FCB-CF1B9217C92E}"/>
                </a:ext>
              </a:extLst>
            </p:cNvPr>
            <p:cNvSpPr/>
            <p:nvPr/>
          </p:nvSpPr>
          <p:spPr>
            <a:xfrm>
              <a:off x="1428294" y="2709407"/>
              <a:ext cx="129680" cy="126860"/>
            </a:xfrm>
            <a:custGeom>
              <a:avLst/>
              <a:gdLst/>
              <a:ahLst/>
              <a:cxnLst/>
              <a:rect l="0" t="0" r="0" b="0"/>
              <a:pathLst>
                <a:path w="129680" h="126860">
                  <a:moveTo>
                    <a:pt x="72555" y="4267"/>
                  </a:moveTo>
                  <a:cubicBezTo>
                    <a:pt x="106020" y="8573"/>
                    <a:pt x="129680" y="39129"/>
                    <a:pt x="125438" y="72606"/>
                  </a:cubicBezTo>
                  <a:cubicBezTo>
                    <a:pt x="122555" y="95009"/>
                    <a:pt x="107874" y="113068"/>
                    <a:pt x="88392" y="121247"/>
                  </a:cubicBezTo>
                  <a:cubicBezTo>
                    <a:pt x="78854" y="125235"/>
                    <a:pt x="68148" y="126860"/>
                    <a:pt x="57125" y="125438"/>
                  </a:cubicBezTo>
                  <a:cubicBezTo>
                    <a:pt x="23647" y="121183"/>
                    <a:pt x="0" y="90576"/>
                    <a:pt x="4267" y="57137"/>
                  </a:cubicBezTo>
                  <a:cubicBezTo>
                    <a:pt x="8522" y="23698"/>
                    <a:pt x="39116" y="0"/>
                    <a:pt x="72555" y="4267"/>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16" name="Shape 3987">
              <a:extLst>
                <a:ext uri="{FF2B5EF4-FFF2-40B4-BE49-F238E27FC236}">
                  <a16:creationId xmlns:a16="http://schemas.microsoft.com/office/drawing/2014/main" id="{E8C2A918-F247-407D-9146-9854A374D412}"/>
                </a:ext>
              </a:extLst>
            </p:cNvPr>
            <p:cNvSpPr/>
            <p:nvPr/>
          </p:nvSpPr>
          <p:spPr>
            <a:xfrm>
              <a:off x="1153093" y="2600998"/>
              <a:ext cx="138100" cy="127067"/>
            </a:xfrm>
            <a:custGeom>
              <a:avLst/>
              <a:gdLst/>
              <a:ahLst/>
              <a:cxnLst/>
              <a:rect l="0" t="0" r="0" b="0"/>
              <a:pathLst>
                <a:path w="138100" h="127067">
                  <a:moveTo>
                    <a:pt x="60711" y="2135"/>
                  </a:moveTo>
                  <a:cubicBezTo>
                    <a:pt x="76194" y="0"/>
                    <a:pt x="92494" y="3763"/>
                    <a:pt x="105943" y="13935"/>
                  </a:cubicBezTo>
                  <a:cubicBezTo>
                    <a:pt x="132804" y="34319"/>
                    <a:pt x="138100" y="72622"/>
                    <a:pt x="117716" y="99533"/>
                  </a:cubicBezTo>
                  <a:cubicBezTo>
                    <a:pt x="111011" y="108398"/>
                    <a:pt x="102311" y="114913"/>
                    <a:pt x="92697" y="118939"/>
                  </a:cubicBezTo>
                  <a:cubicBezTo>
                    <a:pt x="73292" y="127067"/>
                    <a:pt x="50140" y="124946"/>
                    <a:pt x="32156" y="111306"/>
                  </a:cubicBezTo>
                  <a:cubicBezTo>
                    <a:pt x="5296" y="90948"/>
                    <a:pt x="0" y="52632"/>
                    <a:pt x="20384" y="25721"/>
                  </a:cubicBezTo>
                  <a:cubicBezTo>
                    <a:pt x="30563" y="12303"/>
                    <a:pt x="45228" y="4270"/>
                    <a:pt x="60711" y="2135"/>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18" name="Shape 3988">
              <a:extLst>
                <a:ext uri="{FF2B5EF4-FFF2-40B4-BE49-F238E27FC236}">
                  <a16:creationId xmlns:a16="http://schemas.microsoft.com/office/drawing/2014/main" id="{7490E4AB-52F3-4416-8C44-73EC7B730CC5}"/>
                </a:ext>
              </a:extLst>
            </p:cNvPr>
            <p:cNvSpPr/>
            <p:nvPr/>
          </p:nvSpPr>
          <p:spPr>
            <a:xfrm>
              <a:off x="973466" y="2371222"/>
              <a:ext cx="138748" cy="130458"/>
            </a:xfrm>
            <a:custGeom>
              <a:avLst/>
              <a:gdLst/>
              <a:ahLst/>
              <a:cxnLst/>
              <a:rect l="0" t="0" r="0" b="0"/>
              <a:pathLst>
                <a:path w="138748" h="130458">
                  <a:moveTo>
                    <a:pt x="69458" y="18"/>
                  </a:moveTo>
                  <a:cubicBezTo>
                    <a:pt x="93257" y="71"/>
                    <a:pt x="115872" y="14120"/>
                    <a:pt x="125692" y="37456"/>
                  </a:cubicBezTo>
                  <a:cubicBezTo>
                    <a:pt x="138748" y="68533"/>
                    <a:pt x="124143" y="104322"/>
                    <a:pt x="93027" y="117403"/>
                  </a:cubicBezTo>
                  <a:lnTo>
                    <a:pt x="92989" y="117428"/>
                  </a:lnTo>
                  <a:cubicBezTo>
                    <a:pt x="61900" y="130458"/>
                    <a:pt x="26162" y="115853"/>
                    <a:pt x="13081" y="84789"/>
                  </a:cubicBezTo>
                  <a:cubicBezTo>
                    <a:pt x="0" y="53661"/>
                    <a:pt x="14580" y="17886"/>
                    <a:pt x="45695" y="4805"/>
                  </a:cubicBezTo>
                  <a:cubicBezTo>
                    <a:pt x="53461" y="1538"/>
                    <a:pt x="61525" y="0"/>
                    <a:pt x="69458" y="18"/>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0" name="Shape 3989">
              <a:extLst>
                <a:ext uri="{FF2B5EF4-FFF2-40B4-BE49-F238E27FC236}">
                  <a16:creationId xmlns:a16="http://schemas.microsoft.com/office/drawing/2014/main" id="{CC95592D-B121-45E0-BB44-ED5D3DF5796A}"/>
                </a:ext>
              </a:extLst>
            </p:cNvPr>
            <p:cNvSpPr/>
            <p:nvPr/>
          </p:nvSpPr>
          <p:spPr>
            <a:xfrm>
              <a:off x="938107" y="2077577"/>
              <a:ext cx="129654" cy="126822"/>
            </a:xfrm>
            <a:custGeom>
              <a:avLst/>
              <a:gdLst/>
              <a:ahLst/>
              <a:cxnLst/>
              <a:rect l="0" t="0" r="0" b="0"/>
              <a:pathLst>
                <a:path w="129654" h="126822">
                  <a:moveTo>
                    <a:pt x="72542" y="4242"/>
                  </a:moveTo>
                  <a:cubicBezTo>
                    <a:pt x="105982" y="8509"/>
                    <a:pt x="129654" y="39065"/>
                    <a:pt x="125451" y="72530"/>
                  </a:cubicBezTo>
                  <a:lnTo>
                    <a:pt x="125438" y="72479"/>
                  </a:lnTo>
                  <a:cubicBezTo>
                    <a:pt x="122580" y="94958"/>
                    <a:pt x="107848" y="113005"/>
                    <a:pt x="88405" y="121171"/>
                  </a:cubicBezTo>
                  <a:cubicBezTo>
                    <a:pt x="78867" y="125171"/>
                    <a:pt x="68174" y="126822"/>
                    <a:pt x="57150" y="125400"/>
                  </a:cubicBezTo>
                  <a:cubicBezTo>
                    <a:pt x="23685" y="121145"/>
                    <a:pt x="0" y="90589"/>
                    <a:pt x="4254" y="57150"/>
                  </a:cubicBezTo>
                  <a:cubicBezTo>
                    <a:pt x="8509" y="23660"/>
                    <a:pt x="39078" y="0"/>
                    <a:pt x="72542" y="4242"/>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 name="Shape 3990">
              <a:extLst>
                <a:ext uri="{FF2B5EF4-FFF2-40B4-BE49-F238E27FC236}">
                  <a16:creationId xmlns:a16="http://schemas.microsoft.com/office/drawing/2014/main" id="{C58E8695-33B5-4124-9343-388BB368FBCE}"/>
                </a:ext>
              </a:extLst>
            </p:cNvPr>
            <p:cNvSpPr/>
            <p:nvPr/>
          </p:nvSpPr>
          <p:spPr>
            <a:xfrm>
              <a:off x="1044388" y="1808713"/>
              <a:ext cx="138087" cy="127060"/>
            </a:xfrm>
            <a:custGeom>
              <a:avLst/>
              <a:gdLst/>
              <a:ahLst/>
              <a:cxnLst/>
              <a:rect l="0" t="0" r="0" b="0"/>
              <a:pathLst>
                <a:path w="138087" h="127060">
                  <a:moveTo>
                    <a:pt x="60676" y="2140"/>
                  </a:moveTo>
                  <a:cubicBezTo>
                    <a:pt x="76155" y="0"/>
                    <a:pt x="92456" y="3763"/>
                    <a:pt x="105905" y="13929"/>
                  </a:cubicBezTo>
                  <a:cubicBezTo>
                    <a:pt x="132791" y="34261"/>
                    <a:pt x="138087" y="72603"/>
                    <a:pt x="117754" y="99501"/>
                  </a:cubicBezTo>
                  <a:lnTo>
                    <a:pt x="117742" y="99463"/>
                  </a:lnTo>
                  <a:cubicBezTo>
                    <a:pt x="111011" y="108379"/>
                    <a:pt x="102311" y="114894"/>
                    <a:pt x="92710" y="118932"/>
                  </a:cubicBezTo>
                  <a:cubicBezTo>
                    <a:pt x="73279" y="127060"/>
                    <a:pt x="50190" y="124952"/>
                    <a:pt x="32194" y="111300"/>
                  </a:cubicBezTo>
                  <a:cubicBezTo>
                    <a:pt x="5270" y="90980"/>
                    <a:pt x="0" y="52664"/>
                    <a:pt x="20371" y="25765"/>
                  </a:cubicBezTo>
                  <a:cubicBezTo>
                    <a:pt x="30537" y="12322"/>
                    <a:pt x="45196" y="4280"/>
                    <a:pt x="60676" y="2140"/>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3" name="Shape 3991">
              <a:extLst>
                <a:ext uri="{FF2B5EF4-FFF2-40B4-BE49-F238E27FC236}">
                  <a16:creationId xmlns:a16="http://schemas.microsoft.com/office/drawing/2014/main" id="{3DE4F6EC-2C39-421A-A920-CB37F7542EB4}"/>
                </a:ext>
              </a:extLst>
            </p:cNvPr>
            <p:cNvSpPr/>
            <p:nvPr/>
          </p:nvSpPr>
          <p:spPr>
            <a:xfrm>
              <a:off x="1275258" y="1630781"/>
              <a:ext cx="138722" cy="130458"/>
            </a:xfrm>
            <a:custGeom>
              <a:avLst/>
              <a:gdLst/>
              <a:ahLst/>
              <a:cxnLst/>
              <a:rect l="0" t="0" r="0" b="0"/>
              <a:pathLst>
                <a:path w="138722" h="130458">
                  <a:moveTo>
                    <a:pt x="69430" y="13"/>
                  </a:moveTo>
                  <a:cubicBezTo>
                    <a:pt x="93224" y="50"/>
                    <a:pt x="115827" y="14088"/>
                    <a:pt x="125628" y="37405"/>
                  </a:cubicBezTo>
                  <a:cubicBezTo>
                    <a:pt x="138722" y="68520"/>
                    <a:pt x="124143" y="104283"/>
                    <a:pt x="93078" y="117402"/>
                  </a:cubicBezTo>
                  <a:cubicBezTo>
                    <a:pt x="93040" y="117415"/>
                    <a:pt x="93002" y="117440"/>
                    <a:pt x="92964" y="117440"/>
                  </a:cubicBezTo>
                  <a:cubicBezTo>
                    <a:pt x="61913" y="130458"/>
                    <a:pt x="26149" y="115891"/>
                    <a:pt x="13081" y="84852"/>
                  </a:cubicBezTo>
                  <a:cubicBezTo>
                    <a:pt x="0" y="53737"/>
                    <a:pt x="14554" y="17923"/>
                    <a:pt x="45669" y="4817"/>
                  </a:cubicBezTo>
                  <a:cubicBezTo>
                    <a:pt x="53435" y="1543"/>
                    <a:pt x="61499" y="0"/>
                    <a:pt x="69430" y="13"/>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4" name="Shape 3992">
              <a:extLst>
                <a:ext uri="{FF2B5EF4-FFF2-40B4-BE49-F238E27FC236}">
                  <a16:creationId xmlns:a16="http://schemas.microsoft.com/office/drawing/2014/main" id="{19765C5A-6BC0-42B0-B4D5-6D4F0226A7FB}"/>
                </a:ext>
              </a:extLst>
            </p:cNvPr>
            <p:cNvSpPr/>
            <p:nvPr/>
          </p:nvSpPr>
          <p:spPr>
            <a:xfrm>
              <a:off x="1718070" y="2904324"/>
              <a:ext cx="89929" cy="86267"/>
            </a:xfrm>
            <a:custGeom>
              <a:avLst/>
              <a:gdLst/>
              <a:ahLst/>
              <a:cxnLst/>
              <a:rect l="0" t="0" r="0" b="0"/>
              <a:pathLst>
                <a:path w="89929" h="86267">
                  <a:moveTo>
                    <a:pt x="50617" y="710"/>
                  </a:moveTo>
                  <a:cubicBezTo>
                    <a:pt x="66344" y="2840"/>
                    <a:pt x="80039" y="14125"/>
                    <a:pt x="84468" y="30375"/>
                  </a:cubicBezTo>
                  <a:cubicBezTo>
                    <a:pt x="89929" y="50339"/>
                    <a:pt x="79540" y="70837"/>
                    <a:pt x="60985" y="78622"/>
                  </a:cubicBezTo>
                  <a:cubicBezTo>
                    <a:pt x="59385" y="79295"/>
                    <a:pt x="57671" y="79879"/>
                    <a:pt x="55893" y="80362"/>
                  </a:cubicBezTo>
                  <a:cubicBezTo>
                    <a:pt x="34214" y="86267"/>
                    <a:pt x="11811" y="73491"/>
                    <a:pt x="5893" y="51774"/>
                  </a:cubicBezTo>
                  <a:cubicBezTo>
                    <a:pt x="0" y="30108"/>
                    <a:pt x="12802" y="7705"/>
                    <a:pt x="34480" y="1787"/>
                  </a:cubicBezTo>
                  <a:cubicBezTo>
                    <a:pt x="39906" y="307"/>
                    <a:pt x="45375" y="0"/>
                    <a:pt x="50617" y="710"/>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5" name="Shape 3993">
              <a:extLst>
                <a:ext uri="{FF2B5EF4-FFF2-40B4-BE49-F238E27FC236}">
                  <a16:creationId xmlns:a16="http://schemas.microsoft.com/office/drawing/2014/main" id="{2290D051-F035-423A-B646-A817FB93AC56}"/>
                </a:ext>
              </a:extLst>
            </p:cNvPr>
            <p:cNvSpPr/>
            <p:nvPr/>
          </p:nvSpPr>
          <p:spPr>
            <a:xfrm>
              <a:off x="1526230" y="2931145"/>
              <a:ext cx="81559" cy="81547"/>
            </a:xfrm>
            <a:custGeom>
              <a:avLst/>
              <a:gdLst/>
              <a:ahLst/>
              <a:cxnLst/>
              <a:rect l="0" t="0" r="0" b="0"/>
              <a:pathLst>
                <a:path w="81559" h="81547">
                  <a:moveTo>
                    <a:pt x="40691" y="76"/>
                  </a:moveTo>
                  <a:cubicBezTo>
                    <a:pt x="63183" y="0"/>
                    <a:pt x="81445" y="18186"/>
                    <a:pt x="81509" y="40665"/>
                  </a:cubicBezTo>
                  <a:cubicBezTo>
                    <a:pt x="81559" y="57645"/>
                    <a:pt x="71222" y="72174"/>
                    <a:pt x="56502" y="78334"/>
                  </a:cubicBezTo>
                  <a:cubicBezTo>
                    <a:pt x="51702" y="80353"/>
                    <a:pt x="46444" y="81496"/>
                    <a:pt x="40907" y="81470"/>
                  </a:cubicBezTo>
                  <a:cubicBezTo>
                    <a:pt x="18428" y="81547"/>
                    <a:pt x="127" y="63386"/>
                    <a:pt x="64" y="40907"/>
                  </a:cubicBezTo>
                  <a:cubicBezTo>
                    <a:pt x="0" y="18415"/>
                    <a:pt x="18212" y="127"/>
                    <a:pt x="40691" y="76"/>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6" name="Shape 3994">
              <a:extLst>
                <a:ext uri="{FF2B5EF4-FFF2-40B4-BE49-F238E27FC236}">
                  <a16:creationId xmlns:a16="http://schemas.microsoft.com/office/drawing/2014/main" id="{0EA7A368-5C76-4EAA-81FB-E00260F08D16}"/>
                </a:ext>
              </a:extLst>
            </p:cNvPr>
            <p:cNvSpPr/>
            <p:nvPr/>
          </p:nvSpPr>
          <p:spPr>
            <a:xfrm>
              <a:off x="1325485" y="2905628"/>
              <a:ext cx="90208" cy="82824"/>
            </a:xfrm>
            <a:custGeom>
              <a:avLst/>
              <a:gdLst/>
              <a:ahLst/>
              <a:cxnLst/>
              <a:rect l="0" t="0" r="0" b="0"/>
              <a:pathLst>
                <a:path w="90208" h="82824">
                  <a:moveTo>
                    <a:pt x="39350" y="749"/>
                  </a:moveTo>
                  <a:cubicBezTo>
                    <a:pt x="44586" y="0"/>
                    <a:pt x="50054" y="264"/>
                    <a:pt x="55486" y="1696"/>
                  </a:cubicBezTo>
                  <a:cubicBezTo>
                    <a:pt x="77241" y="7449"/>
                    <a:pt x="90208" y="29738"/>
                    <a:pt x="84480" y="51468"/>
                  </a:cubicBezTo>
                  <a:cubicBezTo>
                    <a:pt x="81115" y="64193"/>
                    <a:pt x="72085" y="73934"/>
                    <a:pt x="60833" y="78658"/>
                  </a:cubicBezTo>
                  <a:cubicBezTo>
                    <a:pt x="52832" y="82011"/>
                    <a:pt x="43713" y="82824"/>
                    <a:pt x="34747" y="80449"/>
                  </a:cubicBezTo>
                  <a:cubicBezTo>
                    <a:pt x="12992" y="74696"/>
                    <a:pt x="0" y="52445"/>
                    <a:pt x="5753" y="30703"/>
                  </a:cubicBezTo>
                  <a:cubicBezTo>
                    <a:pt x="10030" y="14368"/>
                    <a:pt x="23644" y="2997"/>
                    <a:pt x="39350" y="749"/>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7" name="Shape 3995">
              <a:extLst>
                <a:ext uri="{FF2B5EF4-FFF2-40B4-BE49-F238E27FC236}">
                  <a16:creationId xmlns:a16="http://schemas.microsoft.com/office/drawing/2014/main" id="{A16A1357-6B76-4255-8839-73D5C1487A3F}"/>
                </a:ext>
              </a:extLst>
            </p:cNvPr>
            <p:cNvSpPr/>
            <p:nvPr/>
          </p:nvSpPr>
          <p:spPr>
            <a:xfrm>
              <a:off x="1140764" y="2829425"/>
              <a:ext cx="93002" cy="84565"/>
            </a:xfrm>
            <a:custGeom>
              <a:avLst/>
              <a:gdLst/>
              <a:ahLst/>
              <a:cxnLst/>
              <a:rect l="0" t="0" r="0" b="0"/>
              <a:pathLst>
                <a:path w="93002" h="84565">
                  <a:moveTo>
                    <a:pt x="51354" y="1884"/>
                  </a:moveTo>
                  <a:cubicBezTo>
                    <a:pt x="56605" y="2512"/>
                    <a:pt x="61820" y="4180"/>
                    <a:pt x="66700" y="6968"/>
                  </a:cubicBezTo>
                  <a:cubicBezTo>
                    <a:pt x="86246" y="18105"/>
                    <a:pt x="93002" y="42959"/>
                    <a:pt x="81902" y="62492"/>
                  </a:cubicBezTo>
                  <a:cubicBezTo>
                    <a:pt x="77254" y="70595"/>
                    <a:pt x="70282" y="76500"/>
                    <a:pt x="62281" y="79853"/>
                  </a:cubicBezTo>
                  <a:cubicBezTo>
                    <a:pt x="51029" y="84565"/>
                    <a:pt x="37744" y="84171"/>
                    <a:pt x="26314" y="77669"/>
                  </a:cubicBezTo>
                  <a:lnTo>
                    <a:pt x="26352" y="77656"/>
                  </a:lnTo>
                  <a:cubicBezTo>
                    <a:pt x="6807" y="66518"/>
                    <a:pt x="0" y="41639"/>
                    <a:pt x="11163" y="22131"/>
                  </a:cubicBezTo>
                  <a:cubicBezTo>
                    <a:pt x="19517" y="7472"/>
                    <a:pt x="35600" y="0"/>
                    <a:pt x="51354" y="1884"/>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8" name="Shape 3996">
              <a:extLst>
                <a:ext uri="{FF2B5EF4-FFF2-40B4-BE49-F238E27FC236}">
                  <a16:creationId xmlns:a16="http://schemas.microsoft.com/office/drawing/2014/main" id="{AF1408AC-E0A6-4A24-BCF9-795BC20FC3B1}"/>
                </a:ext>
              </a:extLst>
            </p:cNvPr>
            <p:cNvSpPr/>
            <p:nvPr/>
          </p:nvSpPr>
          <p:spPr>
            <a:xfrm>
              <a:off x="984937" y="2711116"/>
              <a:ext cx="89471" cy="84484"/>
            </a:xfrm>
            <a:custGeom>
              <a:avLst/>
              <a:gdLst/>
              <a:ahLst/>
              <a:cxnLst/>
              <a:rect l="0" t="0" r="0" b="0"/>
              <a:pathLst>
                <a:path w="89471" h="84484">
                  <a:moveTo>
                    <a:pt x="44610" y="37"/>
                  </a:moveTo>
                  <a:cubicBezTo>
                    <a:pt x="55032" y="0"/>
                    <a:pt x="65468" y="3934"/>
                    <a:pt x="73444" y="11840"/>
                  </a:cubicBezTo>
                  <a:cubicBezTo>
                    <a:pt x="89395" y="27689"/>
                    <a:pt x="89471" y="53470"/>
                    <a:pt x="73609" y="69434"/>
                  </a:cubicBezTo>
                  <a:cubicBezTo>
                    <a:pt x="69774" y="73346"/>
                    <a:pt x="65253" y="76292"/>
                    <a:pt x="60503" y="78286"/>
                  </a:cubicBezTo>
                  <a:cubicBezTo>
                    <a:pt x="45745" y="84484"/>
                    <a:pt x="28092" y="81588"/>
                    <a:pt x="16027" y="69637"/>
                  </a:cubicBezTo>
                  <a:cubicBezTo>
                    <a:pt x="102" y="53762"/>
                    <a:pt x="0" y="28032"/>
                    <a:pt x="15862" y="12055"/>
                  </a:cubicBezTo>
                  <a:cubicBezTo>
                    <a:pt x="23781" y="4080"/>
                    <a:pt x="34188" y="73"/>
                    <a:pt x="44610" y="37"/>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9" name="Shape 3997">
              <a:extLst>
                <a:ext uri="{FF2B5EF4-FFF2-40B4-BE49-F238E27FC236}">
                  <a16:creationId xmlns:a16="http://schemas.microsoft.com/office/drawing/2014/main" id="{2892F24A-240A-4116-A855-E27DBD5E6DD7}"/>
                </a:ext>
              </a:extLst>
            </p:cNvPr>
            <p:cNvSpPr/>
            <p:nvPr/>
          </p:nvSpPr>
          <p:spPr>
            <a:xfrm>
              <a:off x="862154" y="2552713"/>
              <a:ext cx="93002" cy="87774"/>
            </a:xfrm>
            <a:custGeom>
              <a:avLst/>
              <a:gdLst/>
              <a:ahLst/>
              <a:cxnLst/>
              <a:rect l="0" t="0" r="0" b="0"/>
              <a:pathLst>
                <a:path w="93002" h="87774">
                  <a:moveTo>
                    <a:pt x="41310" y="2020"/>
                  </a:moveTo>
                  <a:cubicBezTo>
                    <a:pt x="57054" y="0"/>
                    <a:pt x="73196" y="7349"/>
                    <a:pt x="81674" y="21912"/>
                  </a:cubicBezTo>
                  <a:cubicBezTo>
                    <a:pt x="93002" y="41356"/>
                    <a:pt x="86411" y="66261"/>
                    <a:pt x="67005" y="77589"/>
                  </a:cubicBezTo>
                  <a:cubicBezTo>
                    <a:pt x="65405" y="78516"/>
                    <a:pt x="63843" y="79303"/>
                    <a:pt x="62192" y="80002"/>
                  </a:cubicBezTo>
                  <a:cubicBezTo>
                    <a:pt x="43637" y="87774"/>
                    <a:pt x="21717" y="80764"/>
                    <a:pt x="11316" y="62908"/>
                  </a:cubicBezTo>
                  <a:cubicBezTo>
                    <a:pt x="0" y="43477"/>
                    <a:pt x="6579" y="18547"/>
                    <a:pt x="25997" y="7244"/>
                  </a:cubicBezTo>
                  <a:cubicBezTo>
                    <a:pt x="30858" y="4408"/>
                    <a:pt x="36062" y="2694"/>
                    <a:pt x="41310" y="2020"/>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30" name="Shape 3998">
              <a:extLst>
                <a:ext uri="{FF2B5EF4-FFF2-40B4-BE49-F238E27FC236}">
                  <a16:creationId xmlns:a16="http://schemas.microsoft.com/office/drawing/2014/main" id="{7870E498-DFD5-4D2B-AA7C-A649027AF386}"/>
                </a:ext>
              </a:extLst>
            </p:cNvPr>
            <p:cNvSpPr/>
            <p:nvPr/>
          </p:nvSpPr>
          <p:spPr>
            <a:xfrm>
              <a:off x="786718" y="2371489"/>
              <a:ext cx="89954" cy="86246"/>
            </a:xfrm>
            <a:custGeom>
              <a:avLst/>
              <a:gdLst/>
              <a:ahLst/>
              <a:cxnLst/>
              <a:rect l="0" t="0" r="0" b="0"/>
              <a:pathLst>
                <a:path w="89954" h="86246">
                  <a:moveTo>
                    <a:pt x="50621" y="704"/>
                  </a:moveTo>
                  <a:cubicBezTo>
                    <a:pt x="66355" y="2816"/>
                    <a:pt x="80064" y="14065"/>
                    <a:pt x="84493" y="30315"/>
                  </a:cubicBezTo>
                  <a:cubicBezTo>
                    <a:pt x="89954" y="50292"/>
                    <a:pt x="79578" y="70828"/>
                    <a:pt x="61011" y="78575"/>
                  </a:cubicBezTo>
                  <a:cubicBezTo>
                    <a:pt x="59360" y="79261"/>
                    <a:pt x="57683" y="79883"/>
                    <a:pt x="55931" y="80353"/>
                  </a:cubicBezTo>
                  <a:cubicBezTo>
                    <a:pt x="34252" y="86246"/>
                    <a:pt x="11862" y="73470"/>
                    <a:pt x="5931" y="51753"/>
                  </a:cubicBezTo>
                  <a:cubicBezTo>
                    <a:pt x="0" y="30099"/>
                    <a:pt x="12802" y="7709"/>
                    <a:pt x="34480" y="1791"/>
                  </a:cubicBezTo>
                  <a:cubicBezTo>
                    <a:pt x="39907" y="311"/>
                    <a:pt x="45376" y="0"/>
                    <a:pt x="50621" y="704"/>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31" name="Shape 3999">
              <a:extLst>
                <a:ext uri="{FF2B5EF4-FFF2-40B4-BE49-F238E27FC236}">
                  <a16:creationId xmlns:a16="http://schemas.microsoft.com/office/drawing/2014/main" id="{E5858AE6-CA9A-4FE2-B307-8A292C73F3A1}"/>
                </a:ext>
              </a:extLst>
            </p:cNvPr>
            <p:cNvSpPr/>
            <p:nvPr/>
          </p:nvSpPr>
          <p:spPr>
            <a:xfrm>
              <a:off x="764529" y="2175514"/>
              <a:ext cx="81585" cy="81572"/>
            </a:xfrm>
            <a:custGeom>
              <a:avLst/>
              <a:gdLst/>
              <a:ahLst/>
              <a:cxnLst/>
              <a:rect l="0" t="0" r="0" b="0"/>
              <a:pathLst>
                <a:path w="81585" h="81572">
                  <a:moveTo>
                    <a:pt x="40640" y="89"/>
                  </a:moveTo>
                  <a:cubicBezTo>
                    <a:pt x="63157" y="0"/>
                    <a:pt x="81420" y="18174"/>
                    <a:pt x="81483" y="40653"/>
                  </a:cubicBezTo>
                  <a:lnTo>
                    <a:pt x="81521" y="40640"/>
                  </a:lnTo>
                  <a:cubicBezTo>
                    <a:pt x="81585" y="57620"/>
                    <a:pt x="71222" y="72200"/>
                    <a:pt x="56502" y="78372"/>
                  </a:cubicBezTo>
                  <a:cubicBezTo>
                    <a:pt x="51740" y="80366"/>
                    <a:pt x="46457" y="81483"/>
                    <a:pt x="40907" y="81509"/>
                  </a:cubicBezTo>
                  <a:cubicBezTo>
                    <a:pt x="18428" y="81572"/>
                    <a:pt x="165" y="63398"/>
                    <a:pt x="64" y="40945"/>
                  </a:cubicBezTo>
                  <a:cubicBezTo>
                    <a:pt x="0" y="18453"/>
                    <a:pt x="18186" y="140"/>
                    <a:pt x="40640" y="89"/>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32" name="Shape 4000">
              <a:extLst>
                <a:ext uri="{FF2B5EF4-FFF2-40B4-BE49-F238E27FC236}">
                  <a16:creationId xmlns:a16="http://schemas.microsoft.com/office/drawing/2014/main" id="{1EAE7570-B4F3-43CE-8937-06BF6C18A100}"/>
                </a:ext>
              </a:extLst>
            </p:cNvPr>
            <p:cNvSpPr/>
            <p:nvPr/>
          </p:nvSpPr>
          <p:spPr>
            <a:xfrm>
              <a:off x="785360" y="1978791"/>
              <a:ext cx="90183" cy="82817"/>
            </a:xfrm>
            <a:custGeom>
              <a:avLst/>
              <a:gdLst/>
              <a:ahLst/>
              <a:cxnLst/>
              <a:rect l="0" t="0" r="0" b="0"/>
              <a:pathLst>
                <a:path w="90183" h="82817">
                  <a:moveTo>
                    <a:pt x="39316" y="753"/>
                  </a:moveTo>
                  <a:cubicBezTo>
                    <a:pt x="44547" y="0"/>
                    <a:pt x="50013" y="260"/>
                    <a:pt x="55448" y="1689"/>
                  </a:cubicBezTo>
                  <a:cubicBezTo>
                    <a:pt x="77229" y="7404"/>
                    <a:pt x="90183" y="29693"/>
                    <a:pt x="84468" y="51422"/>
                  </a:cubicBezTo>
                  <a:cubicBezTo>
                    <a:pt x="81115" y="64186"/>
                    <a:pt x="72085" y="73927"/>
                    <a:pt x="60833" y="78638"/>
                  </a:cubicBezTo>
                  <a:cubicBezTo>
                    <a:pt x="52870" y="81991"/>
                    <a:pt x="43713" y="82817"/>
                    <a:pt x="34735" y="80442"/>
                  </a:cubicBezTo>
                  <a:cubicBezTo>
                    <a:pt x="13005" y="74714"/>
                    <a:pt x="0" y="52451"/>
                    <a:pt x="5728" y="30709"/>
                  </a:cubicBezTo>
                  <a:cubicBezTo>
                    <a:pt x="10043" y="14392"/>
                    <a:pt x="23623" y="3012"/>
                    <a:pt x="39316" y="753"/>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33" name="Shape 4001">
              <a:extLst>
                <a:ext uri="{FF2B5EF4-FFF2-40B4-BE49-F238E27FC236}">
                  <a16:creationId xmlns:a16="http://schemas.microsoft.com/office/drawing/2014/main" id="{D73CB062-21C4-496A-8303-206E9C747825}"/>
                </a:ext>
              </a:extLst>
            </p:cNvPr>
            <p:cNvSpPr/>
            <p:nvPr/>
          </p:nvSpPr>
          <p:spPr>
            <a:xfrm>
              <a:off x="858836" y="1794226"/>
              <a:ext cx="93015" cy="84557"/>
            </a:xfrm>
            <a:custGeom>
              <a:avLst/>
              <a:gdLst/>
              <a:ahLst/>
              <a:cxnLst/>
              <a:rect l="0" t="0" r="0" b="0"/>
              <a:pathLst>
                <a:path w="93015" h="84557">
                  <a:moveTo>
                    <a:pt x="51339" y="1866"/>
                  </a:moveTo>
                  <a:cubicBezTo>
                    <a:pt x="56594" y="2488"/>
                    <a:pt x="61814" y="4147"/>
                    <a:pt x="66700" y="6922"/>
                  </a:cubicBezTo>
                  <a:cubicBezTo>
                    <a:pt x="86208" y="18060"/>
                    <a:pt x="93015" y="42939"/>
                    <a:pt x="81864" y="62459"/>
                  </a:cubicBezTo>
                  <a:lnTo>
                    <a:pt x="81877" y="62485"/>
                  </a:lnTo>
                  <a:cubicBezTo>
                    <a:pt x="77267" y="70562"/>
                    <a:pt x="70256" y="76506"/>
                    <a:pt x="62306" y="79833"/>
                  </a:cubicBezTo>
                  <a:cubicBezTo>
                    <a:pt x="51029" y="84557"/>
                    <a:pt x="37757" y="84164"/>
                    <a:pt x="26327" y="77649"/>
                  </a:cubicBezTo>
                  <a:cubicBezTo>
                    <a:pt x="6820" y="66485"/>
                    <a:pt x="0" y="41670"/>
                    <a:pt x="11138" y="22124"/>
                  </a:cubicBezTo>
                  <a:cubicBezTo>
                    <a:pt x="19491" y="7465"/>
                    <a:pt x="35574" y="0"/>
                    <a:pt x="51339" y="1866"/>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34" name="Shape 4002">
              <a:extLst>
                <a:ext uri="{FF2B5EF4-FFF2-40B4-BE49-F238E27FC236}">
                  <a16:creationId xmlns:a16="http://schemas.microsoft.com/office/drawing/2014/main" id="{7EF51E24-7E49-4005-A385-0136CB0E8EC2}"/>
                </a:ext>
              </a:extLst>
            </p:cNvPr>
            <p:cNvSpPr/>
            <p:nvPr/>
          </p:nvSpPr>
          <p:spPr>
            <a:xfrm>
              <a:off x="980413" y="1638092"/>
              <a:ext cx="89510" cy="84487"/>
            </a:xfrm>
            <a:custGeom>
              <a:avLst/>
              <a:gdLst/>
              <a:ahLst/>
              <a:cxnLst/>
              <a:rect l="0" t="0" r="0" b="0"/>
              <a:pathLst>
                <a:path w="89510" h="84487">
                  <a:moveTo>
                    <a:pt x="44596" y="41"/>
                  </a:moveTo>
                  <a:cubicBezTo>
                    <a:pt x="55016" y="0"/>
                    <a:pt x="65456" y="3937"/>
                    <a:pt x="73444" y="11881"/>
                  </a:cubicBezTo>
                  <a:cubicBezTo>
                    <a:pt x="89395" y="27705"/>
                    <a:pt x="89510" y="53473"/>
                    <a:pt x="73647" y="69437"/>
                  </a:cubicBezTo>
                  <a:cubicBezTo>
                    <a:pt x="69761" y="73362"/>
                    <a:pt x="65291" y="76295"/>
                    <a:pt x="60490" y="78302"/>
                  </a:cubicBezTo>
                  <a:cubicBezTo>
                    <a:pt x="45771" y="84487"/>
                    <a:pt x="28105" y="81604"/>
                    <a:pt x="16065" y="69653"/>
                  </a:cubicBezTo>
                  <a:cubicBezTo>
                    <a:pt x="114" y="53816"/>
                    <a:pt x="0" y="28048"/>
                    <a:pt x="15862" y="12071"/>
                  </a:cubicBezTo>
                  <a:cubicBezTo>
                    <a:pt x="23774" y="4102"/>
                    <a:pt x="34176" y="83"/>
                    <a:pt x="44596" y="41"/>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35" name="Shape 4003">
              <a:extLst>
                <a:ext uri="{FF2B5EF4-FFF2-40B4-BE49-F238E27FC236}">
                  <a16:creationId xmlns:a16="http://schemas.microsoft.com/office/drawing/2014/main" id="{742E43F5-2559-44DC-8434-DBAB9E5028A3}"/>
                </a:ext>
              </a:extLst>
            </p:cNvPr>
            <p:cNvSpPr/>
            <p:nvPr/>
          </p:nvSpPr>
          <p:spPr>
            <a:xfrm>
              <a:off x="1135343" y="1515331"/>
              <a:ext cx="92989" cy="87782"/>
            </a:xfrm>
            <a:custGeom>
              <a:avLst/>
              <a:gdLst/>
              <a:ahLst/>
              <a:cxnLst/>
              <a:rect l="0" t="0" r="0" b="0"/>
              <a:pathLst>
                <a:path w="92989" h="87782">
                  <a:moveTo>
                    <a:pt x="41277" y="2028"/>
                  </a:moveTo>
                  <a:cubicBezTo>
                    <a:pt x="57010" y="0"/>
                    <a:pt x="73165" y="7327"/>
                    <a:pt x="81661" y="21919"/>
                  </a:cubicBezTo>
                  <a:cubicBezTo>
                    <a:pt x="92989" y="41363"/>
                    <a:pt x="86436" y="66255"/>
                    <a:pt x="66993" y="77596"/>
                  </a:cubicBezTo>
                  <a:cubicBezTo>
                    <a:pt x="65430" y="78523"/>
                    <a:pt x="63830" y="79323"/>
                    <a:pt x="62179" y="80009"/>
                  </a:cubicBezTo>
                  <a:cubicBezTo>
                    <a:pt x="43637" y="87782"/>
                    <a:pt x="21730" y="80759"/>
                    <a:pt x="11303" y="62928"/>
                  </a:cubicBezTo>
                  <a:cubicBezTo>
                    <a:pt x="0" y="43522"/>
                    <a:pt x="6528" y="18567"/>
                    <a:pt x="25984" y="7251"/>
                  </a:cubicBezTo>
                  <a:cubicBezTo>
                    <a:pt x="30836" y="4419"/>
                    <a:pt x="36033" y="2704"/>
                    <a:pt x="41277" y="2028"/>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36" name="Shape 4004">
              <a:extLst>
                <a:ext uri="{FF2B5EF4-FFF2-40B4-BE49-F238E27FC236}">
                  <a16:creationId xmlns:a16="http://schemas.microsoft.com/office/drawing/2014/main" id="{91236072-5D09-4BE3-9C3D-5F6E00F8C132}"/>
                </a:ext>
              </a:extLst>
            </p:cNvPr>
            <p:cNvSpPr/>
            <p:nvPr/>
          </p:nvSpPr>
          <p:spPr>
            <a:xfrm>
              <a:off x="1902553" y="3053285"/>
              <a:ext cx="46215" cy="44075"/>
            </a:xfrm>
            <a:custGeom>
              <a:avLst/>
              <a:gdLst/>
              <a:ahLst/>
              <a:cxnLst/>
              <a:rect l="0" t="0" r="0" b="0"/>
              <a:pathLst>
                <a:path w="46215" h="44075">
                  <a:moveTo>
                    <a:pt x="30813" y="2094"/>
                  </a:moveTo>
                  <a:cubicBezTo>
                    <a:pt x="35633" y="4061"/>
                    <a:pt x="39700" y="7868"/>
                    <a:pt x="41872" y="13049"/>
                  </a:cubicBezTo>
                  <a:cubicBezTo>
                    <a:pt x="46215" y="23413"/>
                    <a:pt x="41389" y="35376"/>
                    <a:pt x="31026" y="39707"/>
                  </a:cubicBezTo>
                  <a:cubicBezTo>
                    <a:pt x="20612" y="44075"/>
                    <a:pt x="8712" y="39173"/>
                    <a:pt x="4382" y="28810"/>
                  </a:cubicBezTo>
                  <a:cubicBezTo>
                    <a:pt x="0" y="18460"/>
                    <a:pt x="4877" y="6522"/>
                    <a:pt x="15240" y="2178"/>
                  </a:cubicBezTo>
                  <a:cubicBezTo>
                    <a:pt x="20421" y="0"/>
                    <a:pt x="25994" y="127"/>
                    <a:pt x="30813" y="2094"/>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37" name="Shape 4005">
              <a:extLst>
                <a:ext uri="{FF2B5EF4-FFF2-40B4-BE49-F238E27FC236}">
                  <a16:creationId xmlns:a16="http://schemas.microsoft.com/office/drawing/2014/main" id="{AE5BB04D-B9D9-4C7D-BE6C-D7F2E4490F17}"/>
                </a:ext>
              </a:extLst>
            </p:cNvPr>
            <p:cNvSpPr/>
            <p:nvPr/>
          </p:nvSpPr>
          <p:spPr>
            <a:xfrm>
              <a:off x="1668925" y="3116982"/>
              <a:ext cx="43167" cy="43409"/>
            </a:xfrm>
            <a:custGeom>
              <a:avLst/>
              <a:gdLst/>
              <a:ahLst/>
              <a:cxnLst/>
              <a:rect l="0" t="0" r="0" b="0"/>
              <a:pathLst>
                <a:path w="43167" h="43409">
                  <a:moveTo>
                    <a:pt x="18923" y="1499"/>
                  </a:moveTo>
                  <a:cubicBezTo>
                    <a:pt x="30086" y="0"/>
                    <a:pt x="40310" y="7772"/>
                    <a:pt x="41872" y="18948"/>
                  </a:cubicBezTo>
                  <a:cubicBezTo>
                    <a:pt x="43167" y="28245"/>
                    <a:pt x="37910" y="36982"/>
                    <a:pt x="29616" y="40462"/>
                  </a:cubicBezTo>
                  <a:cubicBezTo>
                    <a:pt x="27991" y="41148"/>
                    <a:pt x="26289" y="41592"/>
                    <a:pt x="24460" y="41872"/>
                  </a:cubicBezTo>
                  <a:cubicBezTo>
                    <a:pt x="13348" y="43409"/>
                    <a:pt x="3073" y="35598"/>
                    <a:pt x="1524" y="24460"/>
                  </a:cubicBezTo>
                  <a:cubicBezTo>
                    <a:pt x="0" y="13309"/>
                    <a:pt x="7785" y="3035"/>
                    <a:pt x="18923" y="1499"/>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38" name="Shape 4006">
              <a:extLst>
                <a:ext uri="{FF2B5EF4-FFF2-40B4-BE49-F238E27FC236}">
                  <a16:creationId xmlns:a16="http://schemas.microsoft.com/office/drawing/2014/main" id="{E14FDDE9-4C0E-4682-8519-B082A6525B70}"/>
                </a:ext>
              </a:extLst>
            </p:cNvPr>
            <p:cNvSpPr/>
            <p:nvPr/>
          </p:nvSpPr>
          <p:spPr>
            <a:xfrm>
              <a:off x="1425194" y="3118171"/>
              <a:ext cx="43243" cy="42291"/>
            </a:xfrm>
            <a:custGeom>
              <a:avLst/>
              <a:gdLst/>
              <a:ahLst/>
              <a:cxnLst/>
              <a:rect l="0" t="0" r="0" b="0"/>
              <a:pathLst>
                <a:path w="43243" h="42291">
                  <a:moveTo>
                    <a:pt x="24193" y="1422"/>
                  </a:moveTo>
                  <a:cubicBezTo>
                    <a:pt x="35382" y="2819"/>
                    <a:pt x="43243" y="13043"/>
                    <a:pt x="41821" y="24193"/>
                  </a:cubicBezTo>
                  <a:cubicBezTo>
                    <a:pt x="40894" y="31686"/>
                    <a:pt x="35966" y="37681"/>
                    <a:pt x="29489" y="40399"/>
                  </a:cubicBezTo>
                  <a:cubicBezTo>
                    <a:pt x="26314" y="41732"/>
                    <a:pt x="22746" y="42291"/>
                    <a:pt x="19050" y="41808"/>
                  </a:cubicBezTo>
                  <a:cubicBezTo>
                    <a:pt x="7912" y="40386"/>
                    <a:pt x="0" y="30201"/>
                    <a:pt x="1435" y="19037"/>
                  </a:cubicBezTo>
                  <a:cubicBezTo>
                    <a:pt x="2857" y="7887"/>
                    <a:pt x="13043" y="0"/>
                    <a:pt x="24193" y="1422"/>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39" name="Shape 4007">
              <a:extLst>
                <a:ext uri="{FF2B5EF4-FFF2-40B4-BE49-F238E27FC236}">
                  <a16:creationId xmlns:a16="http://schemas.microsoft.com/office/drawing/2014/main" id="{AF334195-5033-443A-AE8D-D47CC6C25FE0}"/>
                </a:ext>
              </a:extLst>
            </p:cNvPr>
            <p:cNvSpPr/>
            <p:nvPr/>
          </p:nvSpPr>
          <p:spPr>
            <a:xfrm>
              <a:off x="1187997" y="3054640"/>
              <a:ext cx="46203" cy="44044"/>
            </a:xfrm>
            <a:custGeom>
              <a:avLst/>
              <a:gdLst/>
              <a:ahLst/>
              <a:cxnLst/>
              <a:rect l="0" t="0" r="0" b="0"/>
              <a:pathLst>
                <a:path w="46203" h="44044">
                  <a:moveTo>
                    <a:pt x="30785" y="4242"/>
                  </a:moveTo>
                  <a:cubicBezTo>
                    <a:pt x="41186" y="8484"/>
                    <a:pt x="46203" y="20383"/>
                    <a:pt x="41961" y="30772"/>
                  </a:cubicBezTo>
                  <a:cubicBezTo>
                    <a:pt x="39827" y="35992"/>
                    <a:pt x="35776" y="39853"/>
                    <a:pt x="30975" y="41859"/>
                  </a:cubicBezTo>
                  <a:cubicBezTo>
                    <a:pt x="26175" y="43879"/>
                    <a:pt x="20587" y="44044"/>
                    <a:pt x="15367" y="41910"/>
                  </a:cubicBezTo>
                  <a:cubicBezTo>
                    <a:pt x="4978" y="37668"/>
                    <a:pt x="0" y="25794"/>
                    <a:pt x="4255" y="15405"/>
                  </a:cubicBezTo>
                  <a:cubicBezTo>
                    <a:pt x="8496" y="4978"/>
                    <a:pt x="20396" y="0"/>
                    <a:pt x="30785" y="4242"/>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40" name="Shape 4008">
              <a:extLst>
                <a:ext uri="{FF2B5EF4-FFF2-40B4-BE49-F238E27FC236}">
                  <a16:creationId xmlns:a16="http://schemas.microsoft.com/office/drawing/2014/main" id="{CECCAB65-CE7F-4496-AF12-DDACFD30C459}"/>
                </a:ext>
              </a:extLst>
            </p:cNvPr>
            <p:cNvSpPr/>
            <p:nvPr/>
          </p:nvSpPr>
          <p:spPr>
            <a:xfrm>
              <a:off x="976296" y="2936186"/>
              <a:ext cx="46025" cy="42370"/>
            </a:xfrm>
            <a:custGeom>
              <a:avLst/>
              <a:gdLst/>
              <a:ahLst/>
              <a:cxnLst/>
              <a:rect l="0" t="0" r="0" b="0"/>
              <a:pathLst>
                <a:path w="46025" h="42370">
                  <a:moveTo>
                    <a:pt x="20214" y="708"/>
                  </a:moveTo>
                  <a:cubicBezTo>
                    <a:pt x="25381" y="0"/>
                    <a:pt x="30823" y="1260"/>
                    <a:pt x="35319" y="4651"/>
                  </a:cubicBezTo>
                  <a:cubicBezTo>
                    <a:pt x="44298" y="11433"/>
                    <a:pt x="46025" y="24222"/>
                    <a:pt x="39230" y="33175"/>
                  </a:cubicBezTo>
                  <a:cubicBezTo>
                    <a:pt x="36995" y="36122"/>
                    <a:pt x="34112" y="38306"/>
                    <a:pt x="30912" y="39640"/>
                  </a:cubicBezTo>
                  <a:cubicBezTo>
                    <a:pt x="24422" y="42370"/>
                    <a:pt x="16726" y="41634"/>
                    <a:pt x="10719" y="37074"/>
                  </a:cubicBezTo>
                  <a:cubicBezTo>
                    <a:pt x="1740" y="30280"/>
                    <a:pt x="0" y="17504"/>
                    <a:pt x="6756" y="8576"/>
                  </a:cubicBezTo>
                  <a:cubicBezTo>
                    <a:pt x="10154" y="4092"/>
                    <a:pt x="15046" y="1416"/>
                    <a:pt x="20214" y="708"/>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41" name="Shape 4009">
              <a:extLst>
                <a:ext uri="{FF2B5EF4-FFF2-40B4-BE49-F238E27FC236}">
                  <a16:creationId xmlns:a16="http://schemas.microsoft.com/office/drawing/2014/main" id="{4E40EA1B-D9C5-4D37-BAF1-325D5DC53FFC}"/>
                </a:ext>
              </a:extLst>
            </p:cNvPr>
            <p:cNvSpPr/>
            <p:nvPr/>
          </p:nvSpPr>
          <p:spPr>
            <a:xfrm>
              <a:off x="803036" y="2764783"/>
              <a:ext cx="45949" cy="43101"/>
            </a:xfrm>
            <a:custGeom>
              <a:avLst/>
              <a:gdLst/>
              <a:ahLst/>
              <a:cxnLst/>
              <a:rect l="0" t="0" r="0" b="0"/>
              <a:pathLst>
                <a:path w="45949" h="43101">
                  <a:moveTo>
                    <a:pt x="25544" y="659"/>
                  </a:moveTo>
                  <a:cubicBezTo>
                    <a:pt x="30715" y="1318"/>
                    <a:pt x="35636" y="3947"/>
                    <a:pt x="39091" y="8392"/>
                  </a:cubicBezTo>
                  <a:cubicBezTo>
                    <a:pt x="45949" y="17256"/>
                    <a:pt x="44336" y="30070"/>
                    <a:pt x="35433" y="36941"/>
                  </a:cubicBezTo>
                  <a:cubicBezTo>
                    <a:pt x="34011" y="38071"/>
                    <a:pt x="32436" y="38948"/>
                    <a:pt x="30823" y="39633"/>
                  </a:cubicBezTo>
                  <a:cubicBezTo>
                    <a:pt x="22555" y="43101"/>
                    <a:pt x="12662" y="40751"/>
                    <a:pt x="6896" y="33322"/>
                  </a:cubicBezTo>
                  <a:cubicBezTo>
                    <a:pt x="0" y="24432"/>
                    <a:pt x="1613" y="11668"/>
                    <a:pt x="10503" y="4747"/>
                  </a:cubicBezTo>
                  <a:cubicBezTo>
                    <a:pt x="14954" y="1311"/>
                    <a:pt x="20374" y="0"/>
                    <a:pt x="25544" y="659"/>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42" name="Shape 4010">
              <a:extLst>
                <a:ext uri="{FF2B5EF4-FFF2-40B4-BE49-F238E27FC236}">
                  <a16:creationId xmlns:a16="http://schemas.microsoft.com/office/drawing/2014/main" id="{B26ECEC4-D4C7-45DA-A7AA-F378C876261D}"/>
                </a:ext>
              </a:extLst>
            </p:cNvPr>
            <p:cNvSpPr/>
            <p:nvPr/>
          </p:nvSpPr>
          <p:spPr>
            <a:xfrm>
              <a:off x="680145" y="2554141"/>
              <a:ext cx="46215" cy="44069"/>
            </a:xfrm>
            <a:custGeom>
              <a:avLst/>
              <a:gdLst/>
              <a:ahLst/>
              <a:cxnLst/>
              <a:rect l="0" t="0" r="0" b="0"/>
              <a:pathLst>
                <a:path w="46215" h="44069">
                  <a:moveTo>
                    <a:pt x="30769" y="2095"/>
                  </a:moveTo>
                  <a:cubicBezTo>
                    <a:pt x="35595" y="4064"/>
                    <a:pt x="39675" y="7874"/>
                    <a:pt x="41872" y="13068"/>
                  </a:cubicBezTo>
                  <a:cubicBezTo>
                    <a:pt x="46215" y="23431"/>
                    <a:pt x="41338" y="35369"/>
                    <a:pt x="30963" y="39713"/>
                  </a:cubicBezTo>
                  <a:cubicBezTo>
                    <a:pt x="20599" y="44069"/>
                    <a:pt x="8687" y="39205"/>
                    <a:pt x="4331" y="28854"/>
                  </a:cubicBezTo>
                  <a:cubicBezTo>
                    <a:pt x="0" y="18478"/>
                    <a:pt x="4826" y="6528"/>
                    <a:pt x="15189" y="2172"/>
                  </a:cubicBezTo>
                  <a:cubicBezTo>
                    <a:pt x="20371" y="0"/>
                    <a:pt x="25943" y="127"/>
                    <a:pt x="30769" y="2095"/>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43" name="Shape 4011">
              <a:extLst>
                <a:ext uri="{FF2B5EF4-FFF2-40B4-BE49-F238E27FC236}">
                  <a16:creationId xmlns:a16="http://schemas.microsoft.com/office/drawing/2014/main" id="{4E8D97C1-9B04-473A-B49B-95003B13FF3C}"/>
                </a:ext>
              </a:extLst>
            </p:cNvPr>
            <p:cNvSpPr/>
            <p:nvPr/>
          </p:nvSpPr>
          <p:spPr>
            <a:xfrm>
              <a:off x="616933" y="2318350"/>
              <a:ext cx="43167" cy="43447"/>
            </a:xfrm>
            <a:custGeom>
              <a:avLst/>
              <a:gdLst/>
              <a:ahLst/>
              <a:cxnLst/>
              <a:rect l="0" t="0" r="0" b="0"/>
              <a:pathLst>
                <a:path w="43167" h="43447">
                  <a:moveTo>
                    <a:pt x="18936" y="1537"/>
                  </a:moveTo>
                  <a:cubicBezTo>
                    <a:pt x="30074" y="0"/>
                    <a:pt x="40361" y="7798"/>
                    <a:pt x="41897" y="18936"/>
                  </a:cubicBezTo>
                  <a:cubicBezTo>
                    <a:pt x="43167" y="28283"/>
                    <a:pt x="37922" y="37021"/>
                    <a:pt x="29616" y="40500"/>
                  </a:cubicBezTo>
                  <a:cubicBezTo>
                    <a:pt x="28042" y="41173"/>
                    <a:pt x="26302" y="41643"/>
                    <a:pt x="24511" y="41897"/>
                  </a:cubicBezTo>
                  <a:cubicBezTo>
                    <a:pt x="13360" y="43447"/>
                    <a:pt x="3124" y="35636"/>
                    <a:pt x="1575" y="24486"/>
                  </a:cubicBezTo>
                  <a:cubicBezTo>
                    <a:pt x="0" y="13360"/>
                    <a:pt x="7785" y="3086"/>
                    <a:pt x="18936" y="1537"/>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44" name="Shape 4012">
              <a:extLst>
                <a:ext uri="{FF2B5EF4-FFF2-40B4-BE49-F238E27FC236}">
                  <a16:creationId xmlns:a16="http://schemas.microsoft.com/office/drawing/2014/main" id="{AEE7D05D-A467-4F43-900D-462C67263671}"/>
                </a:ext>
              </a:extLst>
            </p:cNvPr>
            <p:cNvSpPr/>
            <p:nvPr/>
          </p:nvSpPr>
          <p:spPr>
            <a:xfrm>
              <a:off x="615798" y="2074650"/>
              <a:ext cx="43205" cy="42304"/>
            </a:xfrm>
            <a:custGeom>
              <a:avLst/>
              <a:gdLst/>
              <a:ahLst/>
              <a:cxnLst/>
              <a:rect l="0" t="0" r="0" b="0"/>
              <a:pathLst>
                <a:path w="43205" h="42304">
                  <a:moveTo>
                    <a:pt x="24168" y="1423"/>
                  </a:moveTo>
                  <a:cubicBezTo>
                    <a:pt x="35319" y="2845"/>
                    <a:pt x="43205" y="13056"/>
                    <a:pt x="41796" y="24194"/>
                  </a:cubicBezTo>
                  <a:cubicBezTo>
                    <a:pt x="40869" y="31674"/>
                    <a:pt x="35928" y="37681"/>
                    <a:pt x="29464" y="40386"/>
                  </a:cubicBezTo>
                  <a:cubicBezTo>
                    <a:pt x="26276" y="41720"/>
                    <a:pt x="22708" y="42304"/>
                    <a:pt x="19025" y="41808"/>
                  </a:cubicBezTo>
                  <a:cubicBezTo>
                    <a:pt x="7887" y="40386"/>
                    <a:pt x="0" y="30239"/>
                    <a:pt x="1410" y="19037"/>
                  </a:cubicBezTo>
                  <a:cubicBezTo>
                    <a:pt x="2832" y="7900"/>
                    <a:pt x="13030" y="0"/>
                    <a:pt x="24168" y="1423"/>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45" name="Shape 4013">
              <a:extLst>
                <a:ext uri="{FF2B5EF4-FFF2-40B4-BE49-F238E27FC236}">
                  <a16:creationId xmlns:a16="http://schemas.microsoft.com/office/drawing/2014/main" id="{390DD25E-9F84-4D37-AD92-67DA39167E00}"/>
                </a:ext>
              </a:extLst>
            </p:cNvPr>
            <p:cNvSpPr/>
            <p:nvPr/>
          </p:nvSpPr>
          <p:spPr>
            <a:xfrm>
              <a:off x="676251" y="1837374"/>
              <a:ext cx="46190" cy="44082"/>
            </a:xfrm>
            <a:custGeom>
              <a:avLst/>
              <a:gdLst/>
              <a:ahLst/>
              <a:cxnLst/>
              <a:rect l="0" t="0" r="0" b="0"/>
              <a:pathLst>
                <a:path w="46190" h="44082">
                  <a:moveTo>
                    <a:pt x="30785" y="4280"/>
                  </a:moveTo>
                  <a:cubicBezTo>
                    <a:pt x="41211" y="8509"/>
                    <a:pt x="46190" y="20383"/>
                    <a:pt x="41948" y="30810"/>
                  </a:cubicBezTo>
                  <a:cubicBezTo>
                    <a:pt x="39815" y="36043"/>
                    <a:pt x="35776" y="39903"/>
                    <a:pt x="30975" y="41910"/>
                  </a:cubicBezTo>
                  <a:cubicBezTo>
                    <a:pt x="26162" y="43929"/>
                    <a:pt x="20625" y="44082"/>
                    <a:pt x="15418" y="41973"/>
                  </a:cubicBezTo>
                  <a:cubicBezTo>
                    <a:pt x="4978" y="37706"/>
                    <a:pt x="0" y="25832"/>
                    <a:pt x="4254" y="15443"/>
                  </a:cubicBezTo>
                  <a:cubicBezTo>
                    <a:pt x="8484" y="5016"/>
                    <a:pt x="20371" y="0"/>
                    <a:pt x="30785" y="4280"/>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46" name="Shape 4014">
              <a:extLst>
                <a:ext uri="{FF2B5EF4-FFF2-40B4-BE49-F238E27FC236}">
                  <a16:creationId xmlns:a16="http://schemas.microsoft.com/office/drawing/2014/main" id="{A6D3F61E-FB31-4744-BA05-0B74B11607B6}"/>
                </a:ext>
              </a:extLst>
            </p:cNvPr>
            <p:cNvSpPr/>
            <p:nvPr/>
          </p:nvSpPr>
          <p:spPr>
            <a:xfrm>
              <a:off x="796896" y="1627777"/>
              <a:ext cx="46025" cy="42373"/>
            </a:xfrm>
            <a:custGeom>
              <a:avLst/>
              <a:gdLst/>
              <a:ahLst/>
              <a:cxnLst/>
              <a:rect l="0" t="0" r="0" b="0"/>
              <a:pathLst>
                <a:path w="46025" h="42373">
                  <a:moveTo>
                    <a:pt x="20223" y="718"/>
                  </a:moveTo>
                  <a:cubicBezTo>
                    <a:pt x="25381" y="0"/>
                    <a:pt x="30817" y="1251"/>
                    <a:pt x="35306" y="4642"/>
                  </a:cubicBezTo>
                  <a:cubicBezTo>
                    <a:pt x="44247" y="11449"/>
                    <a:pt x="46025" y="24200"/>
                    <a:pt x="39230" y="33153"/>
                  </a:cubicBezTo>
                  <a:cubicBezTo>
                    <a:pt x="36982" y="36125"/>
                    <a:pt x="34100" y="38309"/>
                    <a:pt x="30912" y="39630"/>
                  </a:cubicBezTo>
                  <a:cubicBezTo>
                    <a:pt x="24422" y="42373"/>
                    <a:pt x="16726" y="41662"/>
                    <a:pt x="10732" y="37103"/>
                  </a:cubicBezTo>
                  <a:cubicBezTo>
                    <a:pt x="1740" y="30321"/>
                    <a:pt x="0" y="17532"/>
                    <a:pt x="6807" y="8604"/>
                  </a:cubicBezTo>
                  <a:cubicBezTo>
                    <a:pt x="10185" y="4121"/>
                    <a:pt x="15065" y="1435"/>
                    <a:pt x="20223" y="718"/>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47" name="Shape 4015">
              <a:extLst>
                <a:ext uri="{FF2B5EF4-FFF2-40B4-BE49-F238E27FC236}">
                  <a16:creationId xmlns:a16="http://schemas.microsoft.com/office/drawing/2014/main" id="{41EB2DEE-EA0C-4F0D-9300-C464B5264E16}"/>
                </a:ext>
              </a:extLst>
            </p:cNvPr>
            <p:cNvSpPr/>
            <p:nvPr/>
          </p:nvSpPr>
          <p:spPr>
            <a:xfrm>
              <a:off x="968243" y="1454423"/>
              <a:ext cx="45961" cy="43094"/>
            </a:xfrm>
            <a:custGeom>
              <a:avLst/>
              <a:gdLst/>
              <a:ahLst/>
              <a:cxnLst/>
              <a:rect l="0" t="0" r="0" b="0"/>
              <a:pathLst>
                <a:path w="45961" h="43094">
                  <a:moveTo>
                    <a:pt x="25529" y="652"/>
                  </a:moveTo>
                  <a:cubicBezTo>
                    <a:pt x="30696" y="1305"/>
                    <a:pt x="35611" y="3921"/>
                    <a:pt x="39053" y="8347"/>
                  </a:cubicBezTo>
                  <a:cubicBezTo>
                    <a:pt x="45961" y="17250"/>
                    <a:pt x="44348" y="30013"/>
                    <a:pt x="35446" y="36935"/>
                  </a:cubicBezTo>
                  <a:cubicBezTo>
                    <a:pt x="34023" y="38052"/>
                    <a:pt x="32449" y="38929"/>
                    <a:pt x="30836" y="39614"/>
                  </a:cubicBezTo>
                  <a:cubicBezTo>
                    <a:pt x="22543" y="43094"/>
                    <a:pt x="12637" y="40757"/>
                    <a:pt x="6883" y="33328"/>
                  </a:cubicBezTo>
                  <a:cubicBezTo>
                    <a:pt x="0" y="24413"/>
                    <a:pt x="1626" y="11636"/>
                    <a:pt x="10490" y="4740"/>
                  </a:cubicBezTo>
                  <a:cubicBezTo>
                    <a:pt x="14942" y="1311"/>
                    <a:pt x="20361" y="0"/>
                    <a:pt x="25529" y="652"/>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48" name="Shape 4016">
              <a:extLst>
                <a:ext uri="{FF2B5EF4-FFF2-40B4-BE49-F238E27FC236}">
                  <a16:creationId xmlns:a16="http://schemas.microsoft.com/office/drawing/2014/main" id="{01A88B57-B33E-41B8-9D6C-E35D415721F8}"/>
                </a:ext>
              </a:extLst>
            </p:cNvPr>
            <p:cNvSpPr/>
            <p:nvPr/>
          </p:nvSpPr>
          <p:spPr>
            <a:xfrm>
              <a:off x="1178610" y="1331412"/>
              <a:ext cx="46215" cy="44069"/>
            </a:xfrm>
            <a:custGeom>
              <a:avLst/>
              <a:gdLst/>
              <a:ahLst/>
              <a:cxnLst/>
              <a:rect l="0" t="0" r="0" b="0"/>
              <a:pathLst>
                <a:path w="46215" h="44069">
                  <a:moveTo>
                    <a:pt x="30777" y="2086"/>
                  </a:moveTo>
                  <a:cubicBezTo>
                    <a:pt x="35608" y="4051"/>
                    <a:pt x="39688" y="7861"/>
                    <a:pt x="41859" y="13043"/>
                  </a:cubicBezTo>
                  <a:cubicBezTo>
                    <a:pt x="46215" y="23406"/>
                    <a:pt x="41364" y="35331"/>
                    <a:pt x="31001" y="39726"/>
                  </a:cubicBezTo>
                  <a:cubicBezTo>
                    <a:pt x="20638" y="44069"/>
                    <a:pt x="8687" y="39230"/>
                    <a:pt x="4343" y="28854"/>
                  </a:cubicBezTo>
                  <a:cubicBezTo>
                    <a:pt x="0" y="18491"/>
                    <a:pt x="4826" y="6541"/>
                    <a:pt x="15189" y="2197"/>
                  </a:cubicBezTo>
                  <a:cubicBezTo>
                    <a:pt x="20364" y="0"/>
                    <a:pt x="25946" y="121"/>
                    <a:pt x="30777" y="2086"/>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49" name="Rectangle 48">
              <a:extLst>
                <a:ext uri="{FF2B5EF4-FFF2-40B4-BE49-F238E27FC236}">
                  <a16:creationId xmlns:a16="http://schemas.microsoft.com/office/drawing/2014/main" id="{60922A9A-927C-4329-B98C-E87A3D8DE0D0}"/>
                </a:ext>
              </a:extLst>
            </p:cNvPr>
            <p:cNvSpPr/>
            <p:nvPr/>
          </p:nvSpPr>
          <p:spPr>
            <a:xfrm>
              <a:off x="2265100" y="1627431"/>
              <a:ext cx="1046397" cy="899192"/>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3500">
                  <a:solidFill>
                    <a:srgbClr val="FEFEFE"/>
                  </a:solidFill>
                  <a:effectLst/>
                  <a:latin typeface="Calibri" panose="020F0502020204030204" pitchFamily="34" charset="0"/>
                  <a:ea typeface="Calibri" panose="020F0502020204030204" pitchFamily="34" charset="0"/>
                </a:rPr>
                <a:t>The</a:t>
              </a:r>
              <a:r>
                <a:rPr lang="en-US" sz="3500" spc="-20">
                  <a:solidFill>
                    <a:srgbClr val="FEFEFE"/>
                  </a:solidFill>
                  <a:effectLst/>
                  <a:latin typeface="Calibri" panose="020F0502020204030204" pitchFamily="34" charset="0"/>
                  <a:ea typeface="Calibri" panose="020F0502020204030204" pitchFamily="34" charset="0"/>
                </a:rPr>
                <a:t> </a:t>
              </a:r>
              <a:endParaRPr lang="en-US" sz="900">
                <a:solidFill>
                  <a:srgbClr val="1C1C1A"/>
                </a:solidFill>
                <a:effectLst/>
                <a:latin typeface="Calibri" panose="020F0502020204030204" pitchFamily="34" charset="0"/>
                <a:ea typeface="Calibri" panose="020F0502020204030204" pitchFamily="34" charset="0"/>
              </a:endParaRPr>
            </a:p>
          </p:txBody>
        </p:sp>
        <p:sp>
          <p:nvSpPr>
            <p:cNvPr id="50" name="Rectangle 49">
              <a:extLst>
                <a:ext uri="{FF2B5EF4-FFF2-40B4-BE49-F238E27FC236}">
                  <a16:creationId xmlns:a16="http://schemas.microsoft.com/office/drawing/2014/main" id="{0618585C-5C08-437B-A3EF-93089C20AADF}"/>
                </a:ext>
              </a:extLst>
            </p:cNvPr>
            <p:cNvSpPr/>
            <p:nvPr/>
          </p:nvSpPr>
          <p:spPr>
            <a:xfrm>
              <a:off x="2265100" y="2084821"/>
              <a:ext cx="3434430" cy="899192"/>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3500">
                  <a:solidFill>
                    <a:srgbClr val="FEFEFE"/>
                  </a:solidFill>
                  <a:effectLst/>
                  <a:latin typeface="Calibri" panose="020F0502020204030204" pitchFamily="34" charset="0"/>
                  <a:ea typeface="Calibri" panose="020F0502020204030204" pitchFamily="34" charset="0"/>
                </a:rPr>
                <a:t>Humanitarian</a:t>
              </a:r>
              <a:r>
                <a:rPr lang="en-US" sz="3500" spc="-20">
                  <a:solidFill>
                    <a:srgbClr val="FEFEFE"/>
                  </a:solidFill>
                  <a:effectLst/>
                  <a:latin typeface="Calibri" panose="020F0502020204030204" pitchFamily="34" charset="0"/>
                  <a:ea typeface="Calibri" panose="020F0502020204030204" pitchFamily="34" charset="0"/>
                </a:rPr>
                <a:t> </a:t>
              </a:r>
              <a:endParaRPr lang="en-US" sz="900">
                <a:solidFill>
                  <a:srgbClr val="1C1C1A"/>
                </a:solidFill>
                <a:effectLst/>
                <a:latin typeface="Calibri" panose="020F0502020204030204" pitchFamily="34" charset="0"/>
                <a:ea typeface="Calibri" panose="020F0502020204030204" pitchFamily="34" charset="0"/>
              </a:endParaRPr>
            </a:p>
          </p:txBody>
        </p:sp>
        <p:sp>
          <p:nvSpPr>
            <p:cNvPr id="51" name="Rectangle 50">
              <a:extLst>
                <a:ext uri="{FF2B5EF4-FFF2-40B4-BE49-F238E27FC236}">
                  <a16:creationId xmlns:a16="http://schemas.microsoft.com/office/drawing/2014/main" id="{845E7D1A-CCA9-405A-A548-5153D915B6F4}"/>
                </a:ext>
              </a:extLst>
            </p:cNvPr>
            <p:cNvSpPr/>
            <p:nvPr/>
          </p:nvSpPr>
          <p:spPr>
            <a:xfrm>
              <a:off x="2265100" y="2542212"/>
              <a:ext cx="1811154" cy="899192"/>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3500">
                  <a:solidFill>
                    <a:srgbClr val="FEFEFE"/>
                  </a:solidFill>
                  <a:effectLst/>
                  <a:latin typeface="Calibri" panose="020F0502020204030204" pitchFamily="34" charset="0"/>
                  <a:ea typeface="Calibri" panose="020F0502020204030204" pitchFamily="34" charset="0"/>
                </a:rPr>
                <a:t>Charter</a:t>
              </a:r>
              <a:endParaRPr lang="en-US" sz="900">
                <a:solidFill>
                  <a:srgbClr val="1C1C1A"/>
                </a:solidFill>
                <a:effectLst/>
                <a:latin typeface="Calibri" panose="020F0502020204030204" pitchFamily="34" charset="0"/>
                <a:ea typeface="Calibri" panose="020F0502020204030204" pitchFamily="34" charset="0"/>
              </a:endParaRPr>
            </a:p>
          </p:txBody>
        </p:sp>
        <p:sp>
          <p:nvSpPr>
            <p:cNvPr id="52" name="Shape 4020">
              <a:extLst>
                <a:ext uri="{FF2B5EF4-FFF2-40B4-BE49-F238E27FC236}">
                  <a16:creationId xmlns:a16="http://schemas.microsoft.com/office/drawing/2014/main" id="{18FE3E0A-8DA2-4038-8972-1BB1FF54D108}"/>
                </a:ext>
              </a:extLst>
            </p:cNvPr>
            <p:cNvSpPr/>
            <p:nvPr/>
          </p:nvSpPr>
          <p:spPr>
            <a:xfrm>
              <a:off x="1183505" y="1814394"/>
              <a:ext cx="792239" cy="792239"/>
            </a:xfrm>
            <a:custGeom>
              <a:avLst/>
              <a:gdLst/>
              <a:ahLst/>
              <a:cxnLst/>
              <a:rect l="0" t="0" r="0" b="0"/>
              <a:pathLst>
                <a:path w="792239" h="792239">
                  <a:moveTo>
                    <a:pt x="396113" y="0"/>
                  </a:moveTo>
                  <a:cubicBezTo>
                    <a:pt x="614883" y="0"/>
                    <a:pt x="792239" y="177355"/>
                    <a:pt x="792239" y="396126"/>
                  </a:cubicBezTo>
                  <a:cubicBezTo>
                    <a:pt x="792239" y="614896"/>
                    <a:pt x="614883" y="792239"/>
                    <a:pt x="396113" y="792239"/>
                  </a:cubicBezTo>
                  <a:cubicBezTo>
                    <a:pt x="177343" y="792239"/>
                    <a:pt x="0" y="614896"/>
                    <a:pt x="0" y="396126"/>
                  </a:cubicBezTo>
                  <a:cubicBezTo>
                    <a:pt x="0" y="177355"/>
                    <a:pt x="177343" y="0"/>
                    <a:pt x="396113" y="0"/>
                  </a:cubicBezTo>
                  <a:close/>
                </a:path>
              </a:pathLst>
            </a:custGeom>
            <a:ln w="0" cap="flat">
              <a:miter lim="127000"/>
            </a:ln>
          </p:spPr>
          <p:style>
            <a:lnRef idx="0">
              <a:srgbClr val="000000">
                <a:alpha val="0"/>
              </a:srgbClr>
            </a:lnRef>
            <a:fillRef idx="1">
              <a:srgbClr val="FEFEFE"/>
            </a:fillRef>
            <a:effectRef idx="0">
              <a:scrgbClr r="0" g="0" b="0"/>
            </a:effectRef>
            <a:fontRef idx="none"/>
          </p:style>
          <p:txBody>
            <a:bodyPr/>
            <a:lstStyle/>
            <a:p>
              <a:endParaRPr lang="en-US"/>
            </a:p>
          </p:txBody>
        </p:sp>
        <p:sp>
          <p:nvSpPr>
            <p:cNvPr id="53" name="Shape 4021">
              <a:extLst>
                <a:ext uri="{FF2B5EF4-FFF2-40B4-BE49-F238E27FC236}">
                  <a16:creationId xmlns:a16="http://schemas.microsoft.com/office/drawing/2014/main" id="{901BA622-4491-4E2D-91B1-1F90D08ABB1A}"/>
                </a:ext>
              </a:extLst>
            </p:cNvPr>
            <p:cNvSpPr/>
            <p:nvPr/>
          </p:nvSpPr>
          <p:spPr>
            <a:xfrm>
              <a:off x="1467847" y="2076861"/>
              <a:ext cx="219621" cy="11773"/>
            </a:xfrm>
            <a:custGeom>
              <a:avLst/>
              <a:gdLst/>
              <a:ahLst/>
              <a:cxnLst/>
              <a:rect l="0" t="0" r="0" b="0"/>
              <a:pathLst>
                <a:path w="219621" h="11773">
                  <a:moveTo>
                    <a:pt x="5880" y="0"/>
                  </a:moveTo>
                  <a:lnTo>
                    <a:pt x="213741" y="0"/>
                  </a:lnTo>
                  <a:cubicBezTo>
                    <a:pt x="216992" y="0"/>
                    <a:pt x="219621" y="2642"/>
                    <a:pt x="219621" y="5893"/>
                  </a:cubicBezTo>
                  <a:cubicBezTo>
                    <a:pt x="219621" y="9131"/>
                    <a:pt x="216992" y="11773"/>
                    <a:pt x="213741" y="11773"/>
                  </a:cubicBezTo>
                  <a:lnTo>
                    <a:pt x="5880" y="11773"/>
                  </a:lnTo>
                  <a:cubicBezTo>
                    <a:pt x="2629" y="11773"/>
                    <a:pt x="0" y="9131"/>
                    <a:pt x="0" y="5893"/>
                  </a:cubicBezTo>
                  <a:cubicBezTo>
                    <a:pt x="0" y="2642"/>
                    <a:pt x="2629" y="0"/>
                    <a:pt x="5880" y="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54" name="Shape 4022">
              <a:extLst>
                <a:ext uri="{FF2B5EF4-FFF2-40B4-BE49-F238E27FC236}">
                  <a16:creationId xmlns:a16="http://schemas.microsoft.com/office/drawing/2014/main" id="{95D43C50-031F-436F-BA9B-14E9DFEABA04}"/>
                </a:ext>
              </a:extLst>
            </p:cNvPr>
            <p:cNvSpPr/>
            <p:nvPr/>
          </p:nvSpPr>
          <p:spPr>
            <a:xfrm>
              <a:off x="1467847" y="2119218"/>
              <a:ext cx="219621" cy="11773"/>
            </a:xfrm>
            <a:custGeom>
              <a:avLst/>
              <a:gdLst/>
              <a:ahLst/>
              <a:cxnLst/>
              <a:rect l="0" t="0" r="0" b="0"/>
              <a:pathLst>
                <a:path w="219621" h="11773">
                  <a:moveTo>
                    <a:pt x="5880" y="0"/>
                  </a:moveTo>
                  <a:lnTo>
                    <a:pt x="213741" y="0"/>
                  </a:lnTo>
                  <a:cubicBezTo>
                    <a:pt x="216992" y="0"/>
                    <a:pt x="219621" y="2642"/>
                    <a:pt x="219621" y="5893"/>
                  </a:cubicBezTo>
                  <a:cubicBezTo>
                    <a:pt x="219621" y="9131"/>
                    <a:pt x="216992" y="11773"/>
                    <a:pt x="213741" y="11773"/>
                  </a:cubicBezTo>
                  <a:lnTo>
                    <a:pt x="5880" y="11773"/>
                  </a:lnTo>
                  <a:cubicBezTo>
                    <a:pt x="2629" y="11773"/>
                    <a:pt x="0" y="9131"/>
                    <a:pt x="0" y="5893"/>
                  </a:cubicBezTo>
                  <a:cubicBezTo>
                    <a:pt x="0" y="2642"/>
                    <a:pt x="2629" y="0"/>
                    <a:pt x="5880" y="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55" name="Shape 4023">
              <a:extLst>
                <a:ext uri="{FF2B5EF4-FFF2-40B4-BE49-F238E27FC236}">
                  <a16:creationId xmlns:a16="http://schemas.microsoft.com/office/drawing/2014/main" id="{399FD5D7-862B-42D2-BFC4-9F967C125B4E}"/>
                </a:ext>
              </a:extLst>
            </p:cNvPr>
            <p:cNvSpPr/>
            <p:nvPr/>
          </p:nvSpPr>
          <p:spPr>
            <a:xfrm>
              <a:off x="1467847" y="2161575"/>
              <a:ext cx="154915" cy="11773"/>
            </a:xfrm>
            <a:custGeom>
              <a:avLst/>
              <a:gdLst/>
              <a:ahLst/>
              <a:cxnLst/>
              <a:rect l="0" t="0" r="0" b="0"/>
              <a:pathLst>
                <a:path w="154915" h="11773">
                  <a:moveTo>
                    <a:pt x="5880" y="0"/>
                  </a:moveTo>
                  <a:lnTo>
                    <a:pt x="149035" y="0"/>
                  </a:lnTo>
                  <a:cubicBezTo>
                    <a:pt x="152286" y="0"/>
                    <a:pt x="154915" y="2642"/>
                    <a:pt x="154915" y="5893"/>
                  </a:cubicBezTo>
                  <a:cubicBezTo>
                    <a:pt x="154915" y="9144"/>
                    <a:pt x="152286" y="11773"/>
                    <a:pt x="149035" y="11773"/>
                  </a:cubicBezTo>
                  <a:lnTo>
                    <a:pt x="5880" y="11773"/>
                  </a:lnTo>
                  <a:cubicBezTo>
                    <a:pt x="2629" y="11773"/>
                    <a:pt x="0" y="9144"/>
                    <a:pt x="0" y="5893"/>
                  </a:cubicBezTo>
                  <a:cubicBezTo>
                    <a:pt x="0" y="2642"/>
                    <a:pt x="2629" y="0"/>
                    <a:pt x="5880" y="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56" name="Shape 4024">
              <a:extLst>
                <a:ext uri="{FF2B5EF4-FFF2-40B4-BE49-F238E27FC236}">
                  <a16:creationId xmlns:a16="http://schemas.microsoft.com/office/drawing/2014/main" id="{4712527A-94FD-46E6-8239-CC425749EC9F}"/>
                </a:ext>
              </a:extLst>
            </p:cNvPr>
            <p:cNvSpPr/>
            <p:nvPr/>
          </p:nvSpPr>
          <p:spPr>
            <a:xfrm>
              <a:off x="1467847" y="2203932"/>
              <a:ext cx="123533" cy="11773"/>
            </a:xfrm>
            <a:custGeom>
              <a:avLst/>
              <a:gdLst/>
              <a:ahLst/>
              <a:cxnLst/>
              <a:rect l="0" t="0" r="0" b="0"/>
              <a:pathLst>
                <a:path w="123533" h="11773">
                  <a:moveTo>
                    <a:pt x="5880" y="0"/>
                  </a:moveTo>
                  <a:lnTo>
                    <a:pt x="117653" y="0"/>
                  </a:lnTo>
                  <a:cubicBezTo>
                    <a:pt x="120904" y="0"/>
                    <a:pt x="123533" y="2642"/>
                    <a:pt x="123533" y="5893"/>
                  </a:cubicBezTo>
                  <a:cubicBezTo>
                    <a:pt x="123533" y="9131"/>
                    <a:pt x="120904" y="11773"/>
                    <a:pt x="117653" y="11773"/>
                  </a:cubicBezTo>
                  <a:lnTo>
                    <a:pt x="5880" y="11773"/>
                  </a:lnTo>
                  <a:cubicBezTo>
                    <a:pt x="2629" y="11773"/>
                    <a:pt x="0" y="9131"/>
                    <a:pt x="0" y="5893"/>
                  </a:cubicBezTo>
                  <a:cubicBezTo>
                    <a:pt x="0" y="2642"/>
                    <a:pt x="2629" y="0"/>
                    <a:pt x="5880" y="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57" name="Shape 4025">
              <a:extLst>
                <a:ext uri="{FF2B5EF4-FFF2-40B4-BE49-F238E27FC236}">
                  <a16:creationId xmlns:a16="http://schemas.microsoft.com/office/drawing/2014/main" id="{F447D5E1-78B2-4E0F-AB90-B55A919AF5C1}"/>
                </a:ext>
              </a:extLst>
            </p:cNvPr>
            <p:cNvSpPr/>
            <p:nvPr/>
          </p:nvSpPr>
          <p:spPr>
            <a:xfrm>
              <a:off x="1467847" y="2246301"/>
              <a:ext cx="107848" cy="11760"/>
            </a:xfrm>
            <a:custGeom>
              <a:avLst/>
              <a:gdLst/>
              <a:ahLst/>
              <a:cxnLst/>
              <a:rect l="0" t="0" r="0" b="0"/>
              <a:pathLst>
                <a:path w="107848" h="11760">
                  <a:moveTo>
                    <a:pt x="5880" y="0"/>
                  </a:moveTo>
                  <a:lnTo>
                    <a:pt x="101968" y="0"/>
                  </a:lnTo>
                  <a:cubicBezTo>
                    <a:pt x="105219" y="0"/>
                    <a:pt x="107848" y="2629"/>
                    <a:pt x="107848" y="5880"/>
                  </a:cubicBezTo>
                  <a:cubicBezTo>
                    <a:pt x="107848" y="9131"/>
                    <a:pt x="105219" y="11760"/>
                    <a:pt x="101968" y="11760"/>
                  </a:cubicBezTo>
                  <a:lnTo>
                    <a:pt x="5880" y="11760"/>
                  </a:lnTo>
                  <a:cubicBezTo>
                    <a:pt x="2629" y="11760"/>
                    <a:pt x="0" y="9131"/>
                    <a:pt x="0" y="5880"/>
                  </a:cubicBezTo>
                  <a:cubicBezTo>
                    <a:pt x="0" y="2629"/>
                    <a:pt x="2629" y="0"/>
                    <a:pt x="5880" y="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58" name="Shape 4026">
              <a:extLst>
                <a:ext uri="{FF2B5EF4-FFF2-40B4-BE49-F238E27FC236}">
                  <a16:creationId xmlns:a16="http://schemas.microsoft.com/office/drawing/2014/main" id="{0173A013-981A-4DF9-A5E8-0EE6C05F1AD4}"/>
                </a:ext>
              </a:extLst>
            </p:cNvPr>
            <p:cNvSpPr/>
            <p:nvPr/>
          </p:nvSpPr>
          <p:spPr>
            <a:xfrm>
              <a:off x="1467847" y="2288647"/>
              <a:ext cx="96088" cy="11773"/>
            </a:xfrm>
            <a:custGeom>
              <a:avLst/>
              <a:gdLst/>
              <a:ahLst/>
              <a:cxnLst/>
              <a:rect l="0" t="0" r="0" b="0"/>
              <a:pathLst>
                <a:path w="96088" h="11773">
                  <a:moveTo>
                    <a:pt x="5880" y="0"/>
                  </a:moveTo>
                  <a:lnTo>
                    <a:pt x="90208" y="0"/>
                  </a:lnTo>
                  <a:cubicBezTo>
                    <a:pt x="93447" y="0"/>
                    <a:pt x="96088" y="2642"/>
                    <a:pt x="96088" y="5893"/>
                  </a:cubicBezTo>
                  <a:cubicBezTo>
                    <a:pt x="96088" y="9144"/>
                    <a:pt x="93447" y="11773"/>
                    <a:pt x="90208" y="11773"/>
                  </a:cubicBezTo>
                  <a:lnTo>
                    <a:pt x="5880" y="11773"/>
                  </a:lnTo>
                  <a:cubicBezTo>
                    <a:pt x="2629" y="11773"/>
                    <a:pt x="0" y="9144"/>
                    <a:pt x="0" y="5893"/>
                  </a:cubicBezTo>
                  <a:cubicBezTo>
                    <a:pt x="0" y="2642"/>
                    <a:pt x="2629" y="0"/>
                    <a:pt x="5880" y="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59" name="Shape 4027">
              <a:extLst>
                <a:ext uri="{FF2B5EF4-FFF2-40B4-BE49-F238E27FC236}">
                  <a16:creationId xmlns:a16="http://schemas.microsoft.com/office/drawing/2014/main" id="{A5B30603-3D95-4B99-A444-9D566BB1CD23}"/>
                </a:ext>
              </a:extLst>
            </p:cNvPr>
            <p:cNvSpPr/>
            <p:nvPr/>
          </p:nvSpPr>
          <p:spPr>
            <a:xfrm>
              <a:off x="1326646" y="1983329"/>
              <a:ext cx="90208" cy="50990"/>
            </a:xfrm>
            <a:custGeom>
              <a:avLst/>
              <a:gdLst/>
              <a:ahLst/>
              <a:cxnLst/>
              <a:rect l="0" t="0" r="0" b="0"/>
              <a:pathLst>
                <a:path w="90208" h="50990">
                  <a:moveTo>
                    <a:pt x="45110" y="0"/>
                  </a:moveTo>
                  <a:cubicBezTo>
                    <a:pt x="70028" y="13"/>
                    <a:pt x="90208" y="20193"/>
                    <a:pt x="90208" y="45110"/>
                  </a:cubicBezTo>
                  <a:cubicBezTo>
                    <a:pt x="90208" y="48362"/>
                    <a:pt x="87579" y="50990"/>
                    <a:pt x="84328" y="50990"/>
                  </a:cubicBezTo>
                  <a:cubicBezTo>
                    <a:pt x="81077" y="50990"/>
                    <a:pt x="78448" y="48362"/>
                    <a:pt x="78448" y="45110"/>
                  </a:cubicBezTo>
                  <a:cubicBezTo>
                    <a:pt x="78448" y="35877"/>
                    <a:pt x="74727" y="27584"/>
                    <a:pt x="68682" y="21539"/>
                  </a:cubicBezTo>
                  <a:cubicBezTo>
                    <a:pt x="62636" y="15494"/>
                    <a:pt x="54331" y="11773"/>
                    <a:pt x="45110" y="11773"/>
                  </a:cubicBezTo>
                  <a:cubicBezTo>
                    <a:pt x="35890" y="11773"/>
                    <a:pt x="27584" y="15494"/>
                    <a:pt x="21539" y="21539"/>
                  </a:cubicBezTo>
                  <a:cubicBezTo>
                    <a:pt x="15494" y="27584"/>
                    <a:pt x="11773" y="35890"/>
                    <a:pt x="11773" y="45110"/>
                  </a:cubicBezTo>
                  <a:cubicBezTo>
                    <a:pt x="11773" y="48362"/>
                    <a:pt x="9144" y="50990"/>
                    <a:pt x="5893" y="50990"/>
                  </a:cubicBezTo>
                  <a:cubicBezTo>
                    <a:pt x="2642" y="50990"/>
                    <a:pt x="0" y="48362"/>
                    <a:pt x="0" y="45110"/>
                  </a:cubicBezTo>
                  <a:cubicBezTo>
                    <a:pt x="13" y="20193"/>
                    <a:pt x="20193" y="13"/>
                    <a:pt x="45110" y="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60" name="Shape 4028">
              <a:extLst>
                <a:ext uri="{FF2B5EF4-FFF2-40B4-BE49-F238E27FC236}">
                  <a16:creationId xmlns:a16="http://schemas.microsoft.com/office/drawing/2014/main" id="{003F3D7D-BC4F-4CB2-8DC4-F0E1B0B9867F}"/>
                </a:ext>
              </a:extLst>
            </p:cNvPr>
            <p:cNvSpPr/>
            <p:nvPr/>
          </p:nvSpPr>
          <p:spPr>
            <a:xfrm>
              <a:off x="1365875" y="1983329"/>
              <a:ext cx="347091" cy="11773"/>
            </a:xfrm>
            <a:custGeom>
              <a:avLst/>
              <a:gdLst/>
              <a:ahLst/>
              <a:cxnLst/>
              <a:rect l="0" t="0" r="0" b="0"/>
              <a:pathLst>
                <a:path w="347091" h="11773">
                  <a:moveTo>
                    <a:pt x="5880" y="0"/>
                  </a:moveTo>
                  <a:lnTo>
                    <a:pt x="341211" y="0"/>
                  </a:lnTo>
                  <a:cubicBezTo>
                    <a:pt x="344462" y="0"/>
                    <a:pt x="347091" y="2642"/>
                    <a:pt x="347091" y="5893"/>
                  </a:cubicBezTo>
                  <a:cubicBezTo>
                    <a:pt x="347091" y="9144"/>
                    <a:pt x="344462" y="11773"/>
                    <a:pt x="341211" y="11773"/>
                  </a:cubicBezTo>
                  <a:lnTo>
                    <a:pt x="5880" y="11773"/>
                  </a:lnTo>
                  <a:cubicBezTo>
                    <a:pt x="2629" y="11773"/>
                    <a:pt x="0" y="9144"/>
                    <a:pt x="0" y="5893"/>
                  </a:cubicBezTo>
                  <a:cubicBezTo>
                    <a:pt x="0" y="2642"/>
                    <a:pt x="2629" y="0"/>
                    <a:pt x="5880" y="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61" name="Shape 4029">
              <a:extLst>
                <a:ext uri="{FF2B5EF4-FFF2-40B4-BE49-F238E27FC236}">
                  <a16:creationId xmlns:a16="http://schemas.microsoft.com/office/drawing/2014/main" id="{F85D1BE2-BFBD-40FC-ACE3-5A3D4C424EA0}"/>
                </a:ext>
              </a:extLst>
            </p:cNvPr>
            <p:cNvSpPr/>
            <p:nvPr/>
          </p:nvSpPr>
          <p:spPr>
            <a:xfrm>
              <a:off x="1326656" y="2022561"/>
              <a:ext cx="90208" cy="11760"/>
            </a:xfrm>
            <a:custGeom>
              <a:avLst/>
              <a:gdLst/>
              <a:ahLst/>
              <a:cxnLst/>
              <a:rect l="0" t="0" r="0" b="0"/>
              <a:pathLst>
                <a:path w="90208" h="11760">
                  <a:moveTo>
                    <a:pt x="5880" y="0"/>
                  </a:moveTo>
                  <a:lnTo>
                    <a:pt x="84315" y="0"/>
                  </a:lnTo>
                  <a:cubicBezTo>
                    <a:pt x="87566" y="0"/>
                    <a:pt x="90208" y="2629"/>
                    <a:pt x="90208" y="5880"/>
                  </a:cubicBezTo>
                  <a:cubicBezTo>
                    <a:pt x="90208" y="9131"/>
                    <a:pt x="87566" y="11760"/>
                    <a:pt x="84315" y="11760"/>
                  </a:cubicBezTo>
                  <a:lnTo>
                    <a:pt x="5880" y="11760"/>
                  </a:lnTo>
                  <a:cubicBezTo>
                    <a:pt x="2629" y="11760"/>
                    <a:pt x="0" y="9131"/>
                    <a:pt x="0" y="5880"/>
                  </a:cubicBezTo>
                  <a:cubicBezTo>
                    <a:pt x="0" y="2629"/>
                    <a:pt x="2629" y="0"/>
                    <a:pt x="5880" y="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62" name="Shape 4030">
              <a:extLst>
                <a:ext uri="{FF2B5EF4-FFF2-40B4-BE49-F238E27FC236}">
                  <a16:creationId xmlns:a16="http://schemas.microsoft.com/office/drawing/2014/main" id="{5450A98B-99E3-4203-84C0-3B4ABBC02187}"/>
                </a:ext>
              </a:extLst>
            </p:cNvPr>
            <p:cNvSpPr/>
            <p:nvPr/>
          </p:nvSpPr>
          <p:spPr>
            <a:xfrm>
              <a:off x="1703164" y="1983329"/>
              <a:ext cx="50978" cy="50990"/>
            </a:xfrm>
            <a:custGeom>
              <a:avLst/>
              <a:gdLst/>
              <a:ahLst/>
              <a:cxnLst/>
              <a:rect l="0" t="0" r="0" b="0"/>
              <a:pathLst>
                <a:path w="50978" h="50990">
                  <a:moveTo>
                    <a:pt x="5880" y="0"/>
                  </a:moveTo>
                  <a:cubicBezTo>
                    <a:pt x="30798" y="13"/>
                    <a:pt x="50978" y="20193"/>
                    <a:pt x="50978" y="45110"/>
                  </a:cubicBezTo>
                  <a:cubicBezTo>
                    <a:pt x="50978" y="48362"/>
                    <a:pt x="48349" y="50990"/>
                    <a:pt x="45098" y="50990"/>
                  </a:cubicBezTo>
                  <a:cubicBezTo>
                    <a:pt x="41846" y="50990"/>
                    <a:pt x="39218" y="48362"/>
                    <a:pt x="39218" y="45110"/>
                  </a:cubicBezTo>
                  <a:cubicBezTo>
                    <a:pt x="39218" y="35877"/>
                    <a:pt x="35496" y="27584"/>
                    <a:pt x="29451" y="21539"/>
                  </a:cubicBezTo>
                  <a:cubicBezTo>
                    <a:pt x="23406" y="15494"/>
                    <a:pt x="15100" y="11773"/>
                    <a:pt x="5880" y="11773"/>
                  </a:cubicBezTo>
                  <a:cubicBezTo>
                    <a:pt x="2629" y="11773"/>
                    <a:pt x="0" y="9144"/>
                    <a:pt x="0" y="5893"/>
                  </a:cubicBezTo>
                  <a:cubicBezTo>
                    <a:pt x="0" y="2642"/>
                    <a:pt x="2629" y="0"/>
                    <a:pt x="5880" y="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63" name="Shape 4031">
              <a:extLst>
                <a:ext uri="{FF2B5EF4-FFF2-40B4-BE49-F238E27FC236}">
                  <a16:creationId xmlns:a16="http://schemas.microsoft.com/office/drawing/2014/main" id="{B6372F9F-D255-498E-8740-CCF4003EA90E}"/>
                </a:ext>
              </a:extLst>
            </p:cNvPr>
            <p:cNvSpPr/>
            <p:nvPr/>
          </p:nvSpPr>
          <p:spPr>
            <a:xfrm>
              <a:off x="1742374" y="2022555"/>
              <a:ext cx="11773" cy="145644"/>
            </a:xfrm>
            <a:custGeom>
              <a:avLst/>
              <a:gdLst/>
              <a:ahLst/>
              <a:cxnLst/>
              <a:rect l="0" t="0" r="0" b="0"/>
              <a:pathLst>
                <a:path w="11773" h="145644">
                  <a:moveTo>
                    <a:pt x="5893" y="0"/>
                  </a:moveTo>
                  <a:cubicBezTo>
                    <a:pt x="9144" y="0"/>
                    <a:pt x="11773" y="2629"/>
                    <a:pt x="11773" y="5880"/>
                  </a:cubicBezTo>
                  <a:lnTo>
                    <a:pt x="11773" y="139764"/>
                  </a:lnTo>
                  <a:cubicBezTo>
                    <a:pt x="11773" y="143015"/>
                    <a:pt x="9144" y="145644"/>
                    <a:pt x="5893" y="145644"/>
                  </a:cubicBezTo>
                  <a:cubicBezTo>
                    <a:pt x="2642" y="145644"/>
                    <a:pt x="0" y="143015"/>
                    <a:pt x="0" y="139764"/>
                  </a:cubicBezTo>
                  <a:lnTo>
                    <a:pt x="0" y="5880"/>
                  </a:lnTo>
                  <a:cubicBezTo>
                    <a:pt x="0" y="2629"/>
                    <a:pt x="2642" y="0"/>
                    <a:pt x="5893" y="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64" name="Shape 4032">
              <a:extLst>
                <a:ext uri="{FF2B5EF4-FFF2-40B4-BE49-F238E27FC236}">
                  <a16:creationId xmlns:a16="http://schemas.microsoft.com/office/drawing/2014/main" id="{D079041D-20DC-4E7A-A4BC-2A4C9EE50A4D}"/>
                </a:ext>
              </a:extLst>
            </p:cNvPr>
            <p:cNvSpPr/>
            <p:nvPr/>
          </p:nvSpPr>
          <p:spPr>
            <a:xfrm>
              <a:off x="1405092" y="2022559"/>
              <a:ext cx="349059" cy="415125"/>
            </a:xfrm>
            <a:custGeom>
              <a:avLst/>
              <a:gdLst/>
              <a:ahLst/>
              <a:cxnLst/>
              <a:rect l="0" t="0" r="0" b="0"/>
              <a:pathLst>
                <a:path w="349059" h="415125">
                  <a:moveTo>
                    <a:pt x="5880" y="0"/>
                  </a:moveTo>
                  <a:cubicBezTo>
                    <a:pt x="9131" y="0"/>
                    <a:pt x="11760" y="2629"/>
                    <a:pt x="11760" y="5880"/>
                  </a:cubicBezTo>
                  <a:lnTo>
                    <a:pt x="11760" y="403365"/>
                  </a:lnTo>
                  <a:lnTo>
                    <a:pt x="337287" y="403365"/>
                  </a:lnTo>
                  <a:lnTo>
                    <a:pt x="337287" y="309944"/>
                  </a:lnTo>
                  <a:cubicBezTo>
                    <a:pt x="337287" y="306705"/>
                    <a:pt x="339928" y="304063"/>
                    <a:pt x="343167" y="304063"/>
                  </a:cubicBezTo>
                  <a:cubicBezTo>
                    <a:pt x="346418" y="304063"/>
                    <a:pt x="349059" y="306705"/>
                    <a:pt x="349059" y="309944"/>
                  </a:cubicBezTo>
                  <a:lnTo>
                    <a:pt x="349059" y="409245"/>
                  </a:lnTo>
                  <a:cubicBezTo>
                    <a:pt x="349059" y="410820"/>
                    <a:pt x="348437" y="412293"/>
                    <a:pt x="347332" y="413410"/>
                  </a:cubicBezTo>
                  <a:cubicBezTo>
                    <a:pt x="346215" y="414515"/>
                    <a:pt x="344741" y="415125"/>
                    <a:pt x="343167" y="415125"/>
                  </a:cubicBezTo>
                  <a:lnTo>
                    <a:pt x="5880" y="415125"/>
                  </a:lnTo>
                  <a:cubicBezTo>
                    <a:pt x="4331" y="415125"/>
                    <a:pt x="2819" y="414503"/>
                    <a:pt x="1727" y="413410"/>
                  </a:cubicBezTo>
                  <a:cubicBezTo>
                    <a:pt x="622" y="412305"/>
                    <a:pt x="0" y="410794"/>
                    <a:pt x="0" y="409245"/>
                  </a:cubicBezTo>
                  <a:lnTo>
                    <a:pt x="0" y="5880"/>
                  </a:lnTo>
                  <a:cubicBezTo>
                    <a:pt x="0" y="2629"/>
                    <a:pt x="2629" y="0"/>
                    <a:pt x="5880" y="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65" name="Shape 4033">
              <a:extLst>
                <a:ext uri="{FF2B5EF4-FFF2-40B4-BE49-F238E27FC236}">
                  <a16:creationId xmlns:a16="http://schemas.microsoft.com/office/drawing/2014/main" id="{4CEEBEB3-9BC2-4B86-97FC-FEC6499A99B4}"/>
                </a:ext>
              </a:extLst>
            </p:cNvPr>
            <p:cNvSpPr/>
            <p:nvPr/>
          </p:nvSpPr>
          <p:spPr>
            <a:xfrm>
              <a:off x="1767495" y="2195686"/>
              <a:ext cx="93447" cy="70904"/>
            </a:xfrm>
            <a:custGeom>
              <a:avLst/>
              <a:gdLst/>
              <a:ahLst/>
              <a:cxnLst/>
              <a:rect l="0" t="0" r="0" b="0"/>
              <a:pathLst>
                <a:path w="93447" h="70904">
                  <a:moveTo>
                    <a:pt x="2426" y="2248"/>
                  </a:moveTo>
                  <a:cubicBezTo>
                    <a:pt x="4763" y="0"/>
                    <a:pt x="8484" y="76"/>
                    <a:pt x="10744" y="2413"/>
                  </a:cubicBezTo>
                  <a:lnTo>
                    <a:pt x="57633" y="51257"/>
                  </a:lnTo>
                  <a:lnTo>
                    <a:pt x="88354" y="58699"/>
                  </a:lnTo>
                  <a:cubicBezTo>
                    <a:pt x="91516" y="59461"/>
                    <a:pt x="93447" y="62649"/>
                    <a:pt x="92685" y="65799"/>
                  </a:cubicBezTo>
                  <a:cubicBezTo>
                    <a:pt x="91923" y="68961"/>
                    <a:pt x="88748" y="70904"/>
                    <a:pt x="85585" y="70129"/>
                  </a:cubicBezTo>
                  <a:lnTo>
                    <a:pt x="53188" y="62293"/>
                  </a:lnTo>
                  <a:cubicBezTo>
                    <a:pt x="52108" y="62027"/>
                    <a:pt x="51105" y="61455"/>
                    <a:pt x="50330" y="60642"/>
                  </a:cubicBezTo>
                  <a:lnTo>
                    <a:pt x="2248" y="10566"/>
                  </a:lnTo>
                  <a:cubicBezTo>
                    <a:pt x="0" y="8217"/>
                    <a:pt x="76" y="4496"/>
                    <a:pt x="2426" y="2248"/>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66" name="Shape 4034">
              <a:extLst>
                <a:ext uri="{FF2B5EF4-FFF2-40B4-BE49-F238E27FC236}">
                  <a16:creationId xmlns:a16="http://schemas.microsoft.com/office/drawing/2014/main" id="{7E3457A0-38A2-4B36-8D3C-F04026283275}"/>
                </a:ext>
              </a:extLst>
            </p:cNvPr>
            <p:cNvSpPr/>
            <p:nvPr/>
          </p:nvSpPr>
          <p:spPr>
            <a:xfrm>
              <a:off x="1648850" y="2103698"/>
              <a:ext cx="190462" cy="191376"/>
            </a:xfrm>
            <a:custGeom>
              <a:avLst/>
              <a:gdLst/>
              <a:ahLst/>
              <a:cxnLst/>
              <a:rect l="0" t="0" r="0" b="0"/>
              <a:pathLst>
                <a:path w="190462" h="191376">
                  <a:moveTo>
                    <a:pt x="147828" y="2299"/>
                  </a:moveTo>
                  <a:cubicBezTo>
                    <a:pt x="150127" y="0"/>
                    <a:pt x="153848" y="0"/>
                    <a:pt x="156146" y="2299"/>
                  </a:cubicBezTo>
                  <a:lnTo>
                    <a:pt x="188735" y="34887"/>
                  </a:lnTo>
                  <a:cubicBezTo>
                    <a:pt x="189840" y="35992"/>
                    <a:pt x="190462" y="37478"/>
                    <a:pt x="190462" y="39040"/>
                  </a:cubicBezTo>
                  <a:cubicBezTo>
                    <a:pt x="190462" y="40615"/>
                    <a:pt x="189840" y="42088"/>
                    <a:pt x="188735" y="43205"/>
                  </a:cubicBezTo>
                  <a:lnTo>
                    <a:pt x="42850" y="189090"/>
                  </a:lnTo>
                  <a:cubicBezTo>
                    <a:pt x="40564" y="191376"/>
                    <a:pt x="36830" y="191376"/>
                    <a:pt x="34531" y="189078"/>
                  </a:cubicBezTo>
                  <a:cubicBezTo>
                    <a:pt x="32233" y="186779"/>
                    <a:pt x="32233" y="183058"/>
                    <a:pt x="34531" y="180759"/>
                  </a:cubicBezTo>
                  <a:lnTo>
                    <a:pt x="176251" y="39040"/>
                  </a:lnTo>
                  <a:lnTo>
                    <a:pt x="151994" y="14770"/>
                  </a:lnTo>
                  <a:lnTo>
                    <a:pt x="10617" y="156146"/>
                  </a:lnTo>
                  <a:cubicBezTo>
                    <a:pt x="8318" y="158445"/>
                    <a:pt x="4597" y="158445"/>
                    <a:pt x="2299" y="156146"/>
                  </a:cubicBezTo>
                  <a:cubicBezTo>
                    <a:pt x="0" y="153848"/>
                    <a:pt x="0" y="150127"/>
                    <a:pt x="2299" y="147828"/>
                  </a:cubicBezTo>
                  <a:lnTo>
                    <a:pt x="147828" y="2299"/>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67" name="Shape 4035">
              <a:extLst>
                <a:ext uri="{FF2B5EF4-FFF2-40B4-BE49-F238E27FC236}">
                  <a16:creationId xmlns:a16="http://schemas.microsoft.com/office/drawing/2014/main" id="{B994F08E-A944-4BAA-8D03-D42A99167B34}"/>
                </a:ext>
              </a:extLst>
            </p:cNvPr>
            <p:cNvSpPr/>
            <p:nvPr/>
          </p:nvSpPr>
          <p:spPr>
            <a:xfrm>
              <a:off x="1584168" y="2295782"/>
              <a:ext cx="70904" cy="63055"/>
            </a:xfrm>
            <a:custGeom>
              <a:avLst/>
              <a:gdLst/>
              <a:ahLst/>
              <a:cxnLst/>
              <a:rect l="0" t="0" r="0" b="0"/>
              <a:pathLst>
                <a:path w="70904" h="63055">
                  <a:moveTo>
                    <a:pt x="27381" y="2210"/>
                  </a:moveTo>
                  <a:cubicBezTo>
                    <a:pt x="29756" y="4432"/>
                    <a:pt x="29870" y="8153"/>
                    <a:pt x="27661" y="10528"/>
                  </a:cubicBezTo>
                  <a:lnTo>
                    <a:pt x="14643" y="24448"/>
                  </a:lnTo>
                  <a:lnTo>
                    <a:pt x="39053" y="48844"/>
                  </a:lnTo>
                  <a:lnTo>
                    <a:pt x="60287" y="27610"/>
                  </a:lnTo>
                  <a:cubicBezTo>
                    <a:pt x="62586" y="25311"/>
                    <a:pt x="66307" y="25311"/>
                    <a:pt x="68605" y="27610"/>
                  </a:cubicBezTo>
                  <a:cubicBezTo>
                    <a:pt x="70904" y="29908"/>
                    <a:pt x="70904" y="33630"/>
                    <a:pt x="68605" y="35928"/>
                  </a:cubicBezTo>
                  <a:lnTo>
                    <a:pt x="43205" y="61328"/>
                  </a:lnTo>
                  <a:cubicBezTo>
                    <a:pt x="42100" y="62433"/>
                    <a:pt x="40615" y="63055"/>
                    <a:pt x="39053" y="63055"/>
                  </a:cubicBezTo>
                  <a:cubicBezTo>
                    <a:pt x="37478" y="63055"/>
                    <a:pt x="36004" y="62433"/>
                    <a:pt x="34887" y="61328"/>
                  </a:cubicBezTo>
                  <a:lnTo>
                    <a:pt x="2299" y="28740"/>
                  </a:lnTo>
                  <a:cubicBezTo>
                    <a:pt x="51" y="26492"/>
                    <a:pt x="0" y="22885"/>
                    <a:pt x="2172" y="20561"/>
                  </a:cubicBezTo>
                  <a:lnTo>
                    <a:pt x="19063" y="2489"/>
                  </a:lnTo>
                  <a:cubicBezTo>
                    <a:pt x="21285" y="114"/>
                    <a:pt x="25006" y="0"/>
                    <a:pt x="27381" y="221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68" name="Shape 4036">
              <a:extLst>
                <a:ext uri="{FF2B5EF4-FFF2-40B4-BE49-F238E27FC236}">
                  <a16:creationId xmlns:a16="http://schemas.microsoft.com/office/drawing/2014/main" id="{F0EA0B43-396F-42C9-A0BC-1CFF8AF1B078}"/>
                </a:ext>
              </a:extLst>
            </p:cNvPr>
            <p:cNvSpPr/>
            <p:nvPr/>
          </p:nvSpPr>
          <p:spPr>
            <a:xfrm>
              <a:off x="1567435" y="2313750"/>
              <a:ext cx="62395" cy="62395"/>
            </a:xfrm>
            <a:custGeom>
              <a:avLst/>
              <a:gdLst/>
              <a:ahLst/>
              <a:cxnLst/>
              <a:rect l="0" t="0" r="0" b="0"/>
              <a:pathLst>
                <a:path w="62395" h="62395">
                  <a:moveTo>
                    <a:pt x="25095" y="1041"/>
                  </a:moveTo>
                  <a:cubicBezTo>
                    <a:pt x="28169" y="2096"/>
                    <a:pt x="29807" y="5436"/>
                    <a:pt x="28765" y="8522"/>
                  </a:cubicBezTo>
                  <a:lnTo>
                    <a:pt x="15735" y="46660"/>
                  </a:lnTo>
                  <a:lnTo>
                    <a:pt x="53886" y="33630"/>
                  </a:lnTo>
                  <a:cubicBezTo>
                    <a:pt x="56960" y="32588"/>
                    <a:pt x="60300" y="34227"/>
                    <a:pt x="61354" y="37300"/>
                  </a:cubicBezTo>
                  <a:cubicBezTo>
                    <a:pt x="62395" y="40373"/>
                    <a:pt x="60757" y="43713"/>
                    <a:pt x="57683" y="44768"/>
                  </a:cubicBezTo>
                  <a:lnTo>
                    <a:pt x="8204" y="61671"/>
                  </a:lnTo>
                  <a:cubicBezTo>
                    <a:pt x="6071" y="62395"/>
                    <a:pt x="3734" y="61849"/>
                    <a:pt x="2134" y="60261"/>
                  </a:cubicBezTo>
                  <a:cubicBezTo>
                    <a:pt x="546" y="58661"/>
                    <a:pt x="0" y="56324"/>
                    <a:pt x="724" y="54191"/>
                  </a:cubicBezTo>
                  <a:lnTo>
                    <a:pt x="17628" y="4712"/>
                  </a:lnTo>
                  <a:cubicBezTo>
                    <a:pt x="18682" y="1638"/>
                    <a:pt x="22022" y="0"/>
                    <a:pt x="25095" y="1041"/>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69" name="Shape 4037">
              <a:extLst>
                <a:ext uri="{FF2B5EF4-FFF2-40B4-BE49-F238E27FC236}">
                  <a16:creationId xmlns:a16="http://schemas.microsoft.com/office/drawing/2014/main" id="{7DB9D294-CC12-437B-842E-004E46E20CA7}"/>
                </a:ext>
              </a:extLst>
            </p:cNvPr>
            <p:cNvSpPr/>
            <p:nvPr/>
          </p:nvSpPr>
          <p:spPr>
            <a:xfrm>
              <a:off x="1794375" y="2087848"/>
              <a:ext cx="32188" cy="56356"/>
            </a:xfrm>
            <a:custGeom>
              <a:avLst/>
              <a:gdLst/>
              <a:ahLst/>
              <a:cxnLst/>
              <a:rect l="0" t="0" r="0" b="0"/>
              <a:pathLst>
                <a:path w="32188" h="56356">
                  <a:moveTo>
                    <a:pt x="26137" y="0"/>
                  </a:moveTo>
                  <a:lnTo>
                    <a:pt x="32188" y="2503"/>
                  </a:lnTo>
                  <a:lnTo>
                    <a:pt x="32188" y="17002"/>
                  </a:lnTo>
                  <a:lnTo>
                    <a:pt x="27521" y="12332"/>
                  </a:lnTo>
                  <a:cubicBezTo>
                    <a:pt x="27127" y="11951"/>
                    <a:pt x="26657" y="11773"/>
                    <a:pt x="26137" y="11760"/>
                  </a:cubicBezTo>
                  <a:cubicBezTo>
                    <a:pt x="25616" y="11773"/>
                    <a:pt x="25146" y="11951"/>
                    <a:pt x="24752" y="12344"/>
                  </a:cubicBezTo>
                  <a:lnTo>
                    <a:pt x="14783" y="22301"/>
                  </a:lnTo>
                  <a:lnTo>
                    <a:pt x="32188" y="39707"/>
                  </a:lnTo>
                  <a:lnTo>
                    <a:pt x="32188" y="56356"/>
                  </a:lnTo>
                  <a:lnTo>
                    <a:pt x="2299" y="26467"/>
                  </a:lnTo>
                  <a:cubicBezTo>
                    <a:pt x="0" y="24168"/>
                    <a:pt x="0" y="20447"/>
                    <a:pt x="2299" y="18148"/>
                  </a:cubicBezTo>
                  <a:lnTo>
                    <a:pt x="16434" y="4013"/>
                  </a:lnTo>
                  <a:cubicBezTo>
                    <a:pt x="19101" y="1346"/>
                    <a:pt x="22644" y="0"/>
                    <a:pt x="26137" y="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70" name="Shape 4038">
              <a:extLst>
                <a:ext uri="{FF2B5EF4-FFF2-40B4-BE49-F238E27FC236}">
                  <a16:creationId xmlns:a16="http://schemas.microsoft.com/office/drawing/2014/main" id="{AA462A8F-960A-4E05-8979-1B351346F2D6}"/>
                </a:ext>
              </a:extLst>
            </p:cNvPr>
            <p:cNvSpPr/>
            <p:nvPr/>
          </p:nvSpPr>
          <p:spPr>
            <a:xfrm>
              <a:off x="1826564" y="2090352"/>
              <a:ext cx="29178" cy="58266"/>
            </a:xfrm>
            <a:custGeom>
              <a:avLst/>
              <a:gdLst/>
              <a:ahLst/>
              <a:cxnLst/>
              <a:rect l="0" t="0" r="0" b="0"/>
              <a:pathLst>
                <a:path w="29178" h="58266">
                  <a:moveTo>
                    <a:pt x="0" y="0"/>
                  </a:moveTo>
                  <a:lnTo>
                    <a:pt x="3651" y="1510"/>
                  </a:lnTo>
                  <a:lnTo>
                    <a:pt x="25152" y="23011"/>
                  </a:lnTo>
                  <a:cubicBezTo>
                    <a:pt x="27819" y="25678"/>
                    <a:pt x="29178" y="29221"/>
                    <a:pt x="29165" y="32714"/>
                  </a:cubicBezTo>
                  <a:cubicBezTo>
                    <a:pt x="29178" y="36207"/>
                    <a:pt x="27807" y="39750"/>
                    <a:pt x="25152" y="42417"/>
                  </a:cubicBezTo>
                  <a:lnTo>
                    <a:pt x="11017" y="56552"/>
                  </a:lnTo>
                  <a:cubicBezTo>
                    <a:pt x="9912" y="57657"/>
                    <a:pt x="8426" y="58266"/>
                    <a:pt x="6864" y="58266"/>
                  </a:cubicBezTo>
                  <a:cubicBezTo>
                    <a:pt x="5290" y="58266"/>
                    <a:pt x="3816" y="57657"/>
                    <a:pt x="2699" y="56552"/>
                  </a:cubicBezTo>
                  <a:lnTo>
                    <a:pt x="0" y="53853"/>
                  </a:lnTo>
                  <a:lnTo>
                    <a:pt x="0" y="37204"/>
                  </a:lnTo>
                  <a:lnTo>
                    <a:pt x="6864" y="44068"/>
                  </a:lnTo>
                  <a:lnTo>
                    <a:pt x="16821" y="34098"/>
                  </a:lnTo>
                  <a:lnTo>
                    <a:pt x="16825" y="34102"/>
                  </a:lnTo>
                  <a:lnTo>
                    <a:pt x="17405" y="32714"/>
                  </a:lnTo>
                  <a:cubicBezTo>
                    <a:pt x="17393" y="32193"/>
                    <a:pt x="17215" y="31723"/>
                    <a:pt x="16821" y="31330"/>
                  </a:cubicBezTo>
                  <a:lnTo>
                    <a:pt x="0" y="14499"/>
                  </a:lnTo>
                  <a:lnTo>
                    <a:pt x="0"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71" name="Shape 4039">
              <a:extLst>
                <a:ext uri="{FF2B5EF4-FFF2-40B4-BE49-F238E27FC236}">
                  <a16:creationId xmlns:a16="http://schemas.microsoft.com/office/drawing/2014/main" id="{194EF416-1866-45E7-8D80-F171275C20DE}"/>
                </a:ext>
              </a:extLst>
            </p:cNvPr>
            <p:cNvSpPr/>
            <p:nvPr/>
          </p:nvSpPr>
          <p:spPr>
            <a:xfrm>
              <a:off x="1641963" y="2243376"/>
              <a:ext cx="203353" cy="110719"/>
            </a:xfrm>
            <a:custGeom>
              <a:avLst/>
              <a:gdLst/>
              <a:ahLst/>
              <a:cxnLst/>
              <a:rect l="0" t="0" r="0" b="0"/>
              <a:pathLst>
                <a:path w="203353" h="110719">
                  <a:moveTo>
                    <a:pt x="86944" y="1575"/>
                  </a:moveTo>
                  <a:cubicBezTo>
                    <a:pt x="88786" y="2591"/>
                    <a:pt x="90500" y="3581"/>
                    <a:pt x="92177" y="5080"/>
                  </a:cubicBezTo>
                  <a:cubicBezTo>
                    <a:pt x="93840" y="6540"/>
                    <a:pt x="95288" y="8623"/>
                    <a:pt x="96088" y="10871"/>
                  </a:cubicBezTo>
                  <a:cubicBezTo>
                    <a:pt x="96634" y="12382"/>
                    <a:pt x="96952" y="13932"/>
                    <a:pt x="97168" y="15596"/>
                  </a:cubicBezTo>
                  <a:cubicBezTo>
                    <a:pt x="97447" y="17818"/>
                    <a:pt x="97523" y="20244"/>
                    <a:pt x="97523" y="23190"/>
                  </a:cubicBezTo>
                  <a:cubicBezTo>
                    <a:pt x="97536" y="30645"/>
                    <a:pt x="94234" y="37744"/>
                    <a:pt x="88583" y="42850"/>
                  </a:cubicBezTo>
                  <a:cubicBezTo>
                    <a:pt x="82956" y="47993"/>
                    <a:pt x="74968" y="51143"/>
                    <a:pt x="65735" y="51130"/>
                  </a:cubicBezTo>
                  <a:lnTo>
                    <a:pt x="28461" y="51130"/>
                  </a:lnTo>
                  <a:cubicBezTo>
                    <a:pt x="21996" y="51206"/>
                    <a:pt x="18275" y="53238"/>
                    <a:pt x="15697" y="56045"/>
                  </a:cubicBezTo>
                  <a:cubicBezTo>
                    <a:pt x="13157" y="58877"/>
                    <a:pt x="11760" y="62967"/>
                    <a:pt x="11760" y="67513"/>
                  </a:cubicBezTo>
                  <a:lnTo>
                    <a:pt x="11760" y="67640"/>
                  </a:lnTo>
                  <a:cubicBezTo>
                    <a:pt x="11760" y="69482"/>
                    <a:pt x="12217" y="71387"/>
                    <a:pt x="13119" y="73266"/>
                  </a:cubicBezTo>
                  <a:cubicBezTo>
                    <a:pt x="14008" y="75146"/>
                    <a:pt x="15354" y="76975"/>
                    <a:pt x="16980" y="78524"/>
                  </a:cubicBezTo>
                  <a:cubicBezTo>
                    <a:pt x="20244" y="81686"/>
                    <a:pt x="24625" y="83604"/>
                    <a:pt x="28448" y="83579"/>
                  </a:cubicBezTo>
                  <a:lnTo>
                    <a:pt x="28499" y="83579"/>
                  </a:lnTo>
                  <a:lnTo>
                    <a:pt x="28524" y="83580"/>
                  </a:lnTo>
                  <a:lnTo>
                    <a:pt x="28524" y="83579"/>
                  </a:lnTo>
                  <a:lnTo>
                    <a:pt x="140907" y="82969"/>
                  </a:lnTo>
                  <a:cubicBezTo>
                    <a:pt x="141465" y="82969"/>
                    <a:pt x="141973" y="83033"/>
                    <a:pt x="142507" y="83185"/>
                  </a:cubicBezTo>
                  <a:lnTo>
                    <a:pt x="198374" y="98514"/>
                  </a:lnTo>
                  <a:cubicBezTo>
                    <a:pt x="201498" y="99365"/>
                    <a:pt x="203353" y="102603"/>
                    <a:pt x="202489" y="105740"/>
                  </a:cubicBezTo>
                  <a:cubicBezTo>
                    <a:pt x="201625" y="108877"/>
                    <a:pt x="198387" y="110719"/>
                    <a:pt x="195250" y="109855"/>
                  </a:cubicBezTo>
                  <a:lnTo>
                    <a:pt x="140170" y="94742"/>
                  </a:lnTo>
                  <a:lnTo>
                    <a:pt x="28588" y="95339"/>
                  </a:lnTo>
                  <a:lnTo>
                    <a:pt x="28511" y="95339"/>
                  </a:lnTo>
                  <a:lnTo>
                    <a:pt x="28461" y="95339"/>
                  </a:lnTo>
                  <a:lnTo>
                    <a:pt x="28448" y="95339"/>
                  </a:lnTo>
                  <a:lnTo>
                    <a:pt x="28258" y="95339"/>
                  </a:lnTo>
                  <a:lnTo>
                    <a:pt x="28261" y="95279"/>
                  </a:lnTo>
                  <a:lnTo>
                    <a:pt x="13030" y="90411"/>
                  </a:lnTo>
                  <a:cubicBezTo>
                    <a:pt x="8560" y="87389"/>
                    <a:pt x="4851" y="83248"/>
                    <a:pt x="2502" y="78334"/>
                  </a:cubicBezTo>
                  <a:lnTo>
                    <a:pt x="29" y="67767"/>
                  </a:lnTo>
                  <a:lnTo>
                    <a:pt x="0" y="67767"/>
                  </a:lnTo>
                  <a:lnTo>
                    <a:pt x="0" y="67640"/>
                  </a:lnTo>
                  <a:lnTo>
                    <a:pt x="0" y="67513"/>
                  </a:lnTo>
                  <a:cubicBezTo>
                    <a:pt x="0" y="60630"/>
                    <a:pt x="2096" y="53632"/>
                    <a:pt x="6921" y="48196"/>
                  </a:cubicBezTo>
                  <a:cubicBezTo>
                    <a:pt x="11735" y="42748"/>
                    <a:pt x="19279" y="39357"/>
                    <a:pt x="28397" y="39370"/>
                  </a:cubicBezTo>
                  <a:lnTo>
                    <a:pt x="65735" y="39370"/>
                  </a:lnTo>
                  <a:cubicBezTo>
                    <a:pt x="72339" y="39357"/>
                    <a:pt x="77318" y="37186"/>
                    <a:pt x="80670" y="34150"/>
                  </a:cubicBezTo>
                  <a:cubicBezTo>
                    <a:pt x="84036" y="31090"/>
                    <a:pt x="85763" y="27165"/>
                    <a:pt x="85763" y="23190"/>
                  </a:cubicBezTo>
                  <a:cubicBezTo>
                    <a:pt x="85763" y="20155"/>
                    <a:pt x="85649" y="17970"/>
                    <a:pt x="85420" y="16561"/>
                  </a:cubicBezTo>
                  <a:cubicBezTo>
                    <a:pt x="85204" y="15138"/>
                    <a:pt x="84938" y="14618"/>
                    <a:pt x="84760" y="14351"/>
                  </a:cubicBezTo>
                  <a:cubicBezTo>
                    <a:pt x="84633" y="14148"/>
                    <a:pt x="84506" y="13983"/>
                    <a:pt x="84125" y="13678"/>
                  </a:cubicBezTo>
                  <a:cubicBezTo>
                    <a:pt x="83642" y="13259"/>
                    <a:pt x="82703" y="12662"/>
                    <a:pt x="81267" y="11874"/>
                  </a:cubicBezTo>
                  <a:cubicBezTo>
                    <a:pt x="78423" y="10312"/>
                    <a:pt x="77381" y="6731"/>
                    <a:pt x="78956" y="3886"/>
                  </a:cubicBezTo>
                  <a:cubicBezTo>
                    <a:pt x="80518" y="1041"/>
                    <a:pt x="84100" y="0"/>
                    <a:pt x="86944" y="1575"/>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72" name="Shape 4040">
              <a:extLst>
                <a:ext uri="{FF2B5EF4-FFF2-40B4-BE49-F238E27FC236}">
                  <a16:creationId xmlns:a16="http://schemas.microsoft.com/office/drawing/2014/main" id="{48C2A9C4-8889-445A-8BCE-8C734683323A}"/>
                </a:ext>
              </a:extLst>
            </p:cNvPr>
            <p:cNvSpPr/>
            <p:nvPr/>
          </p:nvSpPr>
          <p:spPr>
            <a:xfrm>
              <a:off x="1590151" y="2214264"/>
              <a:ext cx="35630" cy="94768"/>
            </a:xfrm>
            <a:custGeom>
              <a:avLst/>
              <a:gdLst/>
              <a:ahLst/>
              <a:cxnLst/>
              <a:rect l="0" t="0" r="0" b="0"/>
              <a:pathLst>
                <a:path w="35630" h="94768">
                  <a:moveTo>
                    <a:pt x="35630" y="0"/>
                  </a:moveTo>
                  <a:lnTo>
                    <a:pt x="35630" y="24610"/>
                  </a:lnTo>
                  <a:lnTo>
                    <a:pt x="13121" y="65943"/>
                  </a:lnTo>
                  <a:lnTo>
                    <a:pt x="11786" y="72213"/>
                  </a:lnTo>
                  <a:cubicBezTo>
                    <a:pt x="11824" y="75261"/>
                    <a:pt x="12814" y="77217"/>
                    <a:pt x="14300" y="78957"/>
                  </a:cubicBezTo>
                  <a:lnTo>
                    <a:pt x="19334" y="82423"/>
                  </a:lnTo>
                  <a:lnTo>
                    <a:pt x="23177" y="82995"/>
                  </a:lnTo>
                  <a:cubicBezTo>
                    <a:pt x="25451" y="82995"/>
                    <a:pt x="27305" y="82411"/>
                    <a:pt x="29007" y="81535"/>
                  </a:cubicBezTo>
                  <a:cubicBezTo>
                    <a:pt x="30696" y="80646"/>
                    <a:pt x="32182" y="79439"/>
                    <a:pt x="33401" y="78271"/>
                  </a:cubicBezTo>
                  <a:lnTo>
                    <a:pt x="35547" y="76112"/>
                  </a:lnTo>
                  <a:lnTo>
                    <a:pt x="35547" y="76112"/>
                  </a:lnTo>
                  <a:lnTo>
                    <a:pt x="35630" y="76010"/>
                  </a:lnTo>
                  <a:lnTo>
                    <a:pt x="35630" y="76029"/>
                  </a:lnTo>
                  <a:lnTo>
                    <a:pt x="35630" y="90784"/>
                  </a:lnTo>
                  <a:lnTo>
                    <a:pt x="23177" y="94755"/>
                  </a:lnTo>
                  <a:cubicBezTo>
                    <a:pt x="20828" y="94768"/>
                    <a:pt x="18339" y="94425"/>
                    <a:pt x="15761" y="93689"/>
                  </a:cubicBezTo>
                  <a:lnTo>
                    <a:pt x="15240" y="93511"/>
                  </a:lnTo>
                  <a:cubicBezTo>
                    <a:pt x="12167" y="92304"/>
                    <a:pt x="8560" y="90209"/>
                    <a:pt x="5474" y="86742"/>
                  </a:cubicBezTo>
                  <a:cubicBezTo>
                    <a:pt x="2400" y="83300"/>
                    <a:pt x="0" y="78258"/>
                    <a:pt x="25" y="72213"/>
                  </a:cubicBezTo>
                  <a:cubicBezTo>
                    <a:pt x="25" y="68873"/>
                    <a:pt x="724" y="65279"/>
                    <a:pt x="2184" y="61507"/>
                  </a:cubicBezTo>
                  <a:lnTo>
                    <a:pt x="2502" y="60834"/>
                  </a:lnTo>
                  <a:lnTo>
                    <a:pt x="35630"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73" name="Shape 4042">
              <a:extLst>
                <a:ext uri="{FF2B5EF4-FFF2-40B4-BE49-F238E27FC236}">
                  <a16:creationId xmlns:a16="http://schemas.microsoft.com/office/drawing/2014/main" id="{0DD21DA7-6DE8-4074-9F94-FFBD87083050}"/>
                </a:ext>
              </a:extLst>
            </p:cNvPr>
            <p:cNvSpPr/>
            <p:nvPr/>
          </p:nvSpPr>
          <p:spPr>
            <a:xfrm>
              <a:off x="1625780" y="2248999"/>
              <a:ext cx="36227" cy="56049"/>
            </a:xfrm>
            <a:custGeom>
              <a:avLst/>
              <a:gdLst/>
              <a:ahLst/>
              <a:cxnLst/>
              <a:rect l="0" t="0" r="0" b="0"/>
              <a:pathLst>
                <a:path w="36227" h="56049">
                  <a:moveTo>
                    <a:pt x="32823" y="1816"/>
                  </a:moveTo>
                  <a:cubicBezTo>
                    <a:pt x="35516" y="3632"/>
                    <a:pt x="36227" y="7302"/>
                    <a:pt x="34398" y="9982"/>
                  </a:cubicBezTo>
                  <a:cubicBezTo>
                    <a:pt x="28353" y="18910"/>
                    <a:pt x="19476" y="33223"/>
                    <a:pt x="13875" y="41821"/>
                  </a:cubicBezTo>
                  <a:cubicBezTo>
                    <a:pt x="11983" y="44717"/>
                    <a:pt x="10522" y="46914"/>
                    <a:pt x="9379" y="48374"/>
                  </a:cubicBezTo>
                  <a:cubicBezTo>
                    <a:pt x="9061" y="48793"/>
                    <a:pt x="8795" y="49136"/>
                    <a:pt x="8325" y="49619"/>
                  </a:cubicBezTo>
                  <a:lnTo>
                    <a:pt x="8312" y="49619"/>
                  </a:lnTo>
                  <a:cubicBezTo>
                    <a:pt x="7868" y="50063"/>
                    <a:pt x="7004" y="51003"/>
                    <a:pt x="5886" y="52057"/>
                  </a:cubicBezTo>
                  <a:cubicBezTo>
                    <a:pt x="4769" y="53124"/>
                    <a:pt x="3359" y="54356"/>
                    <a:pt x="1645" y="55524"/>
                  </a:cubicBezTo>
                  <a:lnTo>
                    <a:pt x="0" y="56049"/>
                  </a:lnTo>
                  <a:lnTo>
                    <a:pt x="0" y="41294"/>
                  </a:lnTo>
                  <a:lnTo>
                    <a:pt x="0" y="41275"/>
                  </a:lnTo>
                  <a:lnTo>
                    <a:pt x="83" y="41173"/>
                  </a:lnTo>
                  <a:cubicBezTo>
                    <a:pt x="235" y="40970"/>
                    <a:pt x="476" y="40653"/>
                    <a:pt x="756" y="40246"/>
                  </a:cubicBezTo>
                  <a:cubicBezTo>
                    <a:pt x="1327" y="39446"/>
                    <a:pt x="2089" y="38329"/>
                    <a:pt x="2966" y="36982"/>
                  </a:cubicBezTo>
                  <a:cubicBezTo>
                    <a:pt x="4731" y="34315"/>
                    <a:pt x="7004" y="30772"/>
                    <a:pt x="9481" y="26886"/>
                  </a:cubicBezTo>
                  <a:cubicBezTo>
                    <a:pt x="14421" y="19101"/>
                    <a:pt x="20187" y="9982"/>
                    <a:pt x="24657" y="3391"/>
                  </a:cubicBezTo>
                  <a:cubicBezTo>
                    <a:pt x="26486" y="698"/>
                    <a:pt x="30144" y="0"/>
                    <a:pt x="32823" y="1816"/>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74" name="Shape 4043">
              <a:extLst>
                <a:ext uri="{FF2B5EF4-FFF2-40B4-BE49-F238E27FC236}">
                  <a16:creationId xmlns:a16="http://schemas.microsoft.com/office/drawing/2014/main" id="{825C9218-B44E-4805-959E-A49BC2FEA4CF}"/>
                </a:ext>
              </a:extLst>
            </p:cNvPr>
            <p:cNvSpPr/>
            <p:nvPr/>
          </p:nvSpPr>
          <p:spPr>
            <a:xfrm>
              <a:off x="1625780" y="2156429"/>
              <a:ext cx="113900" cy="82445"/>
            </a:xfrm>
            <a:custGeom>
              <a:avLst/>
              <a:gdLst/>
              <a:ahLst/>
              <a:cxnLst/>
              <a:rect l="0" t="0" r="0" b="0"/>
              <a:pathLst>
                <a:path w="113900" h="82445">
                  <a:moveTo>
                    <a:pt x="85655" y="0"/>
                  </a:moveTo>
                  <a:cubicBezTo>
                    <a:pt x="94164" y="25"/>
                    <a:pt x="103283" y="2832"/>
                    <a:pt x="110839" y="8598"/>
                  </a:cubicBezTo>
                  <a:cubicBezTo>
                    <a:pt x="113417" y="10579"/>
                    <a:pt x="113900" y="14275"/>
                    <a:pt x="111919" y="16853"/>
                  </a:cubicBezTo>
                  <a:cubicBezTo>
                    <a:pt x="109938" y="19431"/>
                    <a:pt x="106242" y="19914"/>
                    <a:pt x="103677" y="17932"/>
                  </a:cubicBezTo>
                  <a:cubicBezTo>
                    <a:pt x="98431" y="13868"/>
                    <a:pt x="91510" y="11748"/>
                    <a:pt x="85655" y="11773"/>
                  </a:cubicBezTo>
                  <a:lnTo>
                    <a:pt x="85338" y="11773"/>
                  </a:lnTo>
                  <a:lnTo>
                    <a:pt x="85198" y="11786"/>
                  </a:lnTo>
                  <a:cubicBezTo>
                    <a:pt x="84957" y="11824"/>
                    <a:pt x="84576" y="11874"/>
                    <a:pt x="84081" y="11951"/>
                  </a:cubicBezTo>
                  <a:cubicBezTo>
                    <a:pt x="83115" y="12103"/>
                    <a:pt x="81718" y="12357"/>
                    <a:pt x="80156" y="12751"/>
                  </a:cubicBezTo>
                  <a:cubicBezTo>
                    <a:pt x="77019" y="13500"/>
                    <a:pt x="73159" y="14859"/>
                    <a:pt x="70618" y="16624"/>
                  </a:cubicBezTo>
                  <a:lnTo>
                    <a:pt x="70618" y="16637"/>
                  </a:lnTo>
                  <a:lnTo>
                    <a:pt x="19577" y="51333"/>
                  </a:lnTo>
                  <a:lnTo>
                    <a:pt x="19336" y="51486"/>
                  </a:lnTo>
                  <a:cubicBezTo>
                    <a:pt x="17952" y="52337"/>
                    <a:pt x="17151" y="52934"/>
                    <a:pt x="16402" y="53683"/>
                  </a:cubicBezTo>
                  <a:lnTo>
                    <a:pt x="13777" y="57146"/>
                  </a:lnTo>
                  <a:lnTo>
                    <a:pt x="0" y="82445"/>
                  </a:lnTo>
                  <a:lnTo>
                    <a:pt x="0" y="57835"/>
                  </a:lnTo>
                  <a:lnTo>
                    <a:pt x="3575" y="51270"/>
                  </a:lnTo>
                  <a:lnTo>
                    <a:pt x="3753" y="50965"/>
                  </a:lnTo>
                  <a:cubicBezTo>
                    <a:pt x="5150" y="48730"/>
                    <a:pt x="6534" y="46888"/>
                    <a:pt x="8122" y="45314"/>
                  </a:cubicBezTo>
                  <a:lnTo>
                    <a:pt x="12970" y="41620"/>
                  </a:lnTo>
                  <a:lnTo>
                    <a:pt x="12960" y="41605"/>
                  </a:lnTo>
                  <a:lnTo>
                    <a:pt x="64002" y="6896"/>
                  </a:lnTo>
                  <a:lnTo>
                    <a:pt x="63989" y="6909"/>
                  </a:lnTo>
                  <a:cubicBezTo>
                    <a:pt x="68472" y="3874"/>
                    <a:pt x="73425" y="2299"/>
                    <a:pt x="77337" y="1321"/>
                  </a:cubicBezTo>
                  <a:cubicBezTo>
                    <a:pt x="81261" y="356"/>
                    <a:pt x="84144" y="64"/>
                    <a:pt x="84334" y="51"/>
                  </a:cubicBezTo>
                  <a:lnTo>
                    <a:pt x="84715" y="13"/>
                  </a:lnTo>
                  <a:cubicBezTo>
                    <a:pt x="85084" y="0"/>
                    <a:pt x="85401" y="0"/>
                    <a:pt x="85655" y="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grpSp>
      <p:sp>
        <p:nvSpPr>
          <p:cNvPr id="4" name="Rectangle 3">
            <a:extLst>
              <a:ext uri="{FF2B5EF4-FFF2-40B4-BE49-F238E27FC236}">
                <a16:creationId xmlns:a16="http://schemas.microsoft.com/office/drawing/2014/main" id="{BB487E66-4271-4E8A-9227-134AEB472905}"/>
              </a:ext>
            </a:extLst>
          </p:cNvPr>
          <p:cNvSpPr/>
          <p:nvPr/>
        </p:nvSpPr>
        <p:spPr>
          <a:xfrm>
            <a:off x="5526803" y="1638930"/>
            <a:ext cx="6096000" cy="3785652"/>
          </a:xfrm>
          <a:prstGeom prst="rect">
            <a:avLst/>
          </a:prstGeom>
          <a:solidFill>
            <a:srgbClr val="0FA586"/>
          </a:solidFill>
        </p:spPr>
        <p:txBody>
          <a:bodyPr>
            <a:spAutoFit/>
          </a:bodyPr>
          <a:lstStyle/>
          <a:p>
            <a:pPr algn="ctr"/>
            <a:r>
              <a:rPr lang="en-US" sz="4000" dirty="0">
                <a:solidFill>
                  <a:schemeClr val="bg1"/>
                </a:solidFill>
                <a:latin typeface="Calibri" panose="020F0502020204030204" pitchFamily="34" charset="0"/>
                <a:ea typeface="Calibri" panose="020F0502020204030204" pitchFamily="34" charset="0"/>
              </a:rPr>
              <a:t>Ethical and legal backdrop to the Protection Principles, the Core Humanitarian Standard and the Minimum Standards that follow in the Handbook</a:t>
            </a:r>
            <a:endParaRPr lang="en-US" sz="4000" dirty="0">
              <a:solidFill>
                <a:schemeClr val="bg1"/>
              </a:solidFill>
            </a:endParaRPr>
          </a:p>
        </p:txBody>
      </p:sp>
    </p:spTree>
    <p:extLst>
      <p:ext uri="{BB962C8B-B14F-4D97-AF65-F5344CB8AC3E}">
        <p14:creationId xmlns:p14="http://schemas.microsoft.com/office/powerpoint/2010/main" val="260403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Rectangle 62">
            <a:extLst>
              <a:ext uri="{FF2B5EF4-FFF2-40B4-BE49-F238E27FC236}">
                <a16:creationId xmlns:a16="http://schemas.microsoft.com/office/drawing/2014/main" id="{51BDBC00-902C-43B2-9211-D5D373D311D6}"/>
              </a:ext>
            </a:extLst>
          </p:cNvPr>
          <p:cNvSpPr/>
          <p:nvPr/>
        </p:nvSpPr>
        <p:spPr>
          <a:xfrm rot="439804">
            <a:off x="7179173" y="761692"/>
            <a:ext cx="3707770" cy="963568"/>
          </a:xfrm>
          <a:prstGeom prst="rect">
            <a:avLst/>
          </a:prstGeom>
          <a:gradFill flip="none" rotWithShape="1">
            <a:gsLst>
              <a:gs pos="0">
                <a:srgbClr val="E6E7E9">
                  <a:alpha val="0"/>
                </a:srgbClr>
              </a:gs>
              <a:gs pos="100000">
                <a:schemeClr val="tx1">
                  <a:alpha val="45000"/>
                </a:schemeClr>
              </a:gs>
            </a:gsLst>
            <a:lin ang="2700000" scaled="1"/>
            <a:tileRect/>
          </a:gra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9BC1CC6D-89A1-4BD8-BDBC-FFCE9D2505EF}"/>
              </a:ext>
            </a:extLst>
          </p:cNvPr>
          <p:cNvGrpSpPr/>
          <p:nvPr/>
        </p:nvGrpSpPr>
        <p:grpSpPr>
          <a:xfrm>
            <a:off x="3865016" y="303047"/>
            <a:ext cx="3750646" cy="1200328"/>
            <a:chOff x="5413659" y="1360309"/>
            <a:chExt cx="3914383" cy="1271147"/>
          </a:xfrm>
        </p:grpSpPr>
        <p:grpSp>
          <p:nvGrpSpPr>
            <p:cNvPr id="31" name="Group 30">
              <a:extLst>
                <a:ext uri="{FF2B5EF4-FFF2-40B4-BE49-F238E27FC236}">
                  <a16:creationId xmlns:a16="http://schemas.microsoft.com/office/drawing/2014/main" id="{CF36CEEB-F102-4CE4-B011-F4B32BDF6656}"/>
                </a:ext>
              </a:extLst>
            </p:cNvPr>
            <p:cNvGrpSpPr/>
            <p:nvPr/>
          </p:nvGrpSpPr>
          <p:grpSpPr>
            <a:xfrm>
              <a:off x="5413659" y="1363666"/>
              <a:ext cx="3914383" cy="1214537"/>
              <a:chOff x="3119461" y="2797105"/>
              <a:chExt cx="3914383" cy="1214537"/>
            </a:xfrm>
          </p:grpSpPr>
          <p:sp>
            <p:nvSpPr>
              <p:cNvPr id="27" name="Rectangle: Top Corners Rounded 26">
                <a:extLst>
                  <a:ext uri="{FF2B5EF4-FFF2-40B4-BE49-F238E27FC236}">
                    <a16:creationId xmlns:a16="http://schemas.microsoft.com/office/drawing/2014/main" id="{44DCA4D6-F538-4D73-97F3-2DF6990033B3}"/>
                  </a:ext>
                </a:extLst>
              </p:cNvPr>
              <p:cNvSpPr/>
              <p:nvPr/>
            </p:nvSpPr>
            <p:spPr>
              <a:xfrm rot="5400000">
                <a:off x="4469981" y="1447779"/>
                <a:ext cx="1213343" cy="3914383"/>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7F7FAC6-EE9C-4FF0-9191-AE7BCE7F064B}"/>
                  </a:ext>
                </a:extLst>
              </p:cNvPr>
              <p:cNvSpPr/>
              <p:nvPr/>
            </p:nvSpPr>
            <p:spPr>
              <a:xfrm rot="5400000">
                <a:off x="6200922" y="3177527"/>
                <a:ext cx="1213343" cy="452500"/>
              </a:xfrm>
              <a:custGeom>
                <a:avLst/>
                <a:gdLst>
                  <a:gd name="connsiteX0" fmla="*/ 0 w 1213343"/>
                  <a:gd name="connsiteY0" fmla="*/ 452500 h 452500"/>
                  <a:gd name="connsiteX1" fmla="*/ 0 w 1213343"/>
                  <a:gd name="connsiteY1" fmla="*/ 202228 h 452500"/>
                  <a:gd name="connsiteX2" fmla="*/ 202228 w 1213343"/>
                  <a:gd name="connsiteY2" fmla="*/ 0 h 452500"/>
                  <a:gd name="connsiteX3" fmla="*/ 1011115 w 1213343"/>
                  <a:gd name="connsiteY3" fmla="*/ 0 h 452500"/>
                  <a:gd name="connsiteX4" fmla="*/ 1213343 w 1213343"/>
                  <a:gd name="connsiteY4" fmla="*/ 202228 h 452500"/>
                  <a:gd name="connsiteX5" fmla="*/ 1213343 w 1213343"/>
                  <a:gd name="connsiteY5" fmla="*/ 452500 h 4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3343" h="452500">
                    <a:moveTo>
                      <a:pt x="0" y="452500"/>
                    </a:moveTo>
                    <a:lnTo>
                      <a:pt x="0" y="202228"/>
                    </a:lnTo>
                    <a:cubicBezTo>
                      <a:pt x="0" y="90541"/>
                      <a:pt x="90541" y="0"/>
                      <a:pt x="202228" y="0"/>
                    </a:cubicBezTo>
                    <a:lnTo>
                      <a:pt x="1011115" y="0"/>
                    </a:lnTo>
                    <a:cubicBezTo>
                      <a:pt x="1122802" y="0"/>
                      <a:pt x="1213343" y="90541"/>
                      <a:pt x="1213343" y="202228"/>
                    </a:cubicBezTo>
                    <a:lnTo>
                      <a:pt x="1213343" y="452500"/>
                    </a:lnTo>
                    <a:close/>
                  </a:path>
                </a:pathLst>
              </a:custGeom>
              <a:solidFill>
                <a:srgbClr val="0066C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BC1EDB35-9F85-4F12-9B6B-A565FEFC5F96}"/>
                </a:ext>
              </a:extLst>
            </p:cNvPr>
            <p:cNvSpPr txBox="1"/>
            <p:nvPr/>
          </p:nvSpPr>
          <p:spPr>
            <a:xfrm>
              <a:off x="8875868" y="1642793"/>
              <a:ext cx="442750" cy="646331"/>
            </a:xfrm>
            <a:prstGeom prst="rect">
              <a:avLst/>
            </a:prstGeom>
            <a:noFill/>
          </p:spPr>
          <p:txBody>
            <a:bodyPr wrap="none" rtlCol="0">
              <a:spAutoFit/>
            </a:bodyPr>
            <a:lstStyle/>
            <a:p>
              <a:r>
                <a:rPr lang="en-US" sz="3600" b="1" dirty="0">
                  <a:solidFill>
                    <a:schemeClr val="bg1"/>
                  </a:solidFill>
                  <a:latin typeface="Century Gothic" panose="020B0502020202020204" pitchFamily="34" charset="0"/>
                </a:rPr>
                <a:t>1</a:t>
              </a:r>
            </a:p>
          </p:txBody>
        </p:sp>
        <p:sp>
          <p:nvSpPr>
            <p:cNvPr id="35" name="TextBox 34">
              <a:extLst>
                <a:ext uri="{FF2B5EF4-FFF2-40B4-BE49-F238E27FC236}">
                  <a16:creationId xmlns:a16="http://schemas.microsoft.com/office/drawing/2014/main" id="{F96DAB3D-BEC2-4D61-8D81-18DCA98418CA}"/>
                </a:ext>
              </a:extLst>
            </p:cNvPr>
            <p:cNvSpPr txBox="1"/>
            <p:nvPr/>
          </p:nvSpPr>
          <p:spPr>
            <a:xfrm>
              <a:off x="5500298" y="1360309"/>
              <a:ext cx="3391097" cy="1271147"/>
            </a:xfrm>
            <a:prstGeom prst="rect">
              <a:avLst/>
            </a:prstGeom>
            <a:noFill/>
          </p:spPr>
          <p:txBody>
            <a:bodyPr wrap="square" rtlCol="0">
              <a:spAutoFit/>
            </a:bodyPr>
            <a:lstStyle/>
            <a:p>
              <a:r>
                <a:rPr lang="en-US" sz="1200" dirty="0">
                  <a:solidFill>
                    <a:srgbClr val="23A6E8"/>
                  </a:solidFill>
                  <a:latin typeface="Century Gothic" panose="020B0502020202020204" pitchFamily="34" charset="0"/>
                </a:rPr>
                <a:t>1. All people have right to receive protection and assistance based on </a:t>
              </a:r>
            </a:p>
            <a:p>
              <a:pPr marL="228600" indent="-228600">
                <a:buAutoNum type="alphaLcParenBoth"/>
              </a:pPr>
              <a:r>
                <a:rPr lang="en-US" sz="1200" dirty="0">
                  <a:solidFill>
                    <a:srgbClr val="23A6E8"/>
                  </a:solidFill>
                  <a:latin typeface="Century Gothic" panose="020B0502020202020204" pitchFamily="34" charset="0"/>
                </a:rPr>
                <a:t>Humanity- Born to be free </a:t>
              </a:r>
            </a:p>
            <a:p>
              <a:pPr marL="228600" indent="-228600">
                <a:buAutoNum type="alphaLcParenBoth"/>
              </a:pPr>
              <a:r>
                <a:rPr lang="en-US" sz="1200" dirty="0">
                  <a:solidFill>
                    <a:srgbClr val="23A6E8"/>
                  </a:solidFill>
                  <a:latin typeface="Century Gothic" panose="020B0502020202020204" pitchFamily="34" charset="0"/>
                </a:rPr>
                <a:t>Humanitarian Imperative- Actions to be taken to prevent/ alleviate sufferings </a:t>
              </a:r>
            </a:p>
          </p:txBody>
        </p:sp>
      </p:grpSp>
      <p:grpSp>
        <p:nvGrpSpPr>
          <p:cNvPr id="92" name="Group 91">
            <a:extLst>
              <a:ext uri="{FF2B5EF4-FFF2-40B4-BE49-F238E27FC236}">
                <a16:creationId xmlns:a16="http://schemas.microsoft.com/office/drawing/2014/main" id="{CF9EDF0F-C82A-48B3-9399-93E30D6B48F6}"/>
              </a:ext>
            </a:extLst>
          </p:cNvPr>
          <p:cNvGrpSpPr/>
          <p:nvPr/>
        </p:nvGrpSpPr>
        <p:grpSpPr>
          <a:xfrm>
            <a:off x="3703467" y="113834"/>
            <a:ext cx="3971926" cy="1501086"/>
            <a:chOff x="1543242" y="699188"/>
            <a:chExt cx="4145323" cy="1589648"/>
          </a:xfrm>
        </p:grpSpPr>
        <p:sp>
          <p:nvSpPr>
            <p:cNvPr id="26" name="Freeform: Shape 25">
              <a:extLst>
                <a:ext uri="{FF2B5EF4-FFF2-40B4-BE49-F238E27FC236}">
                  <a16:creationId xmlns:a16="http://schemas.microsoft.com/office/drawing/2014/main" id="{28D15D18-648A-42E4-BF22-01898E8B0AC0}"/>
                </a:ext>
              </a:extLst>
            </p:cNvPr>
            <p:cNvSpPr/>
            <p:nvPr/>
          </p:nvSpPr>
          <p:spPr>
            <a:xfrm rot="16200000">
              <a:off x="4522709" y="1122979"/>
              <a:ext cx="1561514" cy="770199"/>
            </a:xfrm>
            <a:custGeom>
              <a:avLst/>
              <a:gdLst>
                <a:gd name="connsiteX0" fmla="*/ 1561514 w 1561514"/>
                <a:gd name="connsiteY0" fmla="*/ 0 h 641295"/>
                <a:gd name="connsiteX1" fmla="*/ 1561514 w 1561514"/>
                <a:gd name="connsiteY1" fmla="*/ 641295 h 641295"/>
                <a:gd name="connsiteX2" fmla="*/ 1090247 w 1561514"/>
                <a:gd name="connsiteY2" fmla="*/ 641295 h 641295"/>
                <a:gd name="connsiteX3" fmla="*/ 1083959 w 1561514"/>
                <a:gd name="connsiteY3" fmla="*/ 578925 h 641295"/>
                <a:gd name="connsiteX4" fmla="*/ 780757 w 1561514"/>
                <a:gd name="connsiteY4" fmla="*/ 331808 h 641295"/>
                <a:gd name="connsiteX5" fmla="*/ 477555 w 1561514"/>
                <a:gd name="connsiteY5" fmla="*/ 578925 h 641295"/>
                <a:gd name="connsiteX6" fmla="*/ 471267 w 1561514"/>
                <a:gd name="connsiteY6" fmla="*/ 641295 h 641295"/>
                <a:gd name="connsiteX7" fmla="*/ 0 w 1561514"/>
                <a:gd name="connsiteY7" fmla="*/ 641295 h 641295"/>
                <a:gd name="connsiteX8" fmla="*/ 0 w 1561514"/>
                <a:gd name="connsiteY8" fmla="*/ 0 h 64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514" h="641295">
                  <a:moveTo>
                    <a:pt x="1561514" y="0"/>
                  </a:moveTo>
                  <a:lnTo>
                    <a:pt x="1561514" y="641295"/>
                  </a:lnTo>
                  <a:lnTo>
                    <a:pt x="1090247" y="641295"/>
                  </a:lnTo>
                  <a:lnTo>
                    <a:pt x="1083959" y="578925"/>
                  </a:lnTo>
                  <a:cubicBezTo>
                    <a:pt x="1055100" y="437896"/>
                    <a:pt x="930318" y="331808"/>
                    <a:pt x="780757" y="331808"/>
                  </a:cubicBezTo>
                  <a:cubicBezTo>
                    <a:pt x="631196" y="331808"/>
                    <a:pt x="506413" y="437896"/>
                    <a:pt x="477555" y="578925"/>
                  </a:cubicBezTo>
                  <a:lnTo>
                    <a:pt x="471267" y="641295"/>
                  </a:lnTo>
                  <a:lnTo>
                    <a:pt x="0" y="641295"/>
                  </a:lnTo>
                  <a:lnTo>
                    <a:pt x="0" y="0"/>
                  </a:lnTo>
                  <a:close/>
                </a:path>
              </a:pathLst>
            </a:custGeom>
            <a:solidFill>
              <a:schemeClr val="tx1">
                <a:alpha val="22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2" name="Group 61">
              <a:extLst>
                <a:ext uri="{FF2B5EF4-FFF2-40B4-BE49-F238E27FC236}">
                  <a16:creationId xmlns:a16="http://schemas.microsoft.com/office/drawing/2014/main" id="{34A22F80-88B5-42CC-B09D-C7930205BCCA}"/>
                </a:ext>
              </a:extLst>
            </p:cNvPr>
            <p:cNvGrpSpPr/>
            <p:nvPr/>
          </p:nvGrpSpPr>
          <p:grpSpPr>
            <a:xfrm>
              <a:off x="1543242" y="699188"/>
              <a:ext cx="3914382" cy="1561514"/>
              <a:chOff x="777702" y="1039430"/>
              <a:chExt cx="3914382" cy="1561514"/>
            </a:xfrm>
          </p:grpSpPr>
          <p:sp>
            <p:nvSpPr>
              <p:cNvPr id="10" name="Freeform: Shape 9">
                <a:extLst>
                  <a:ext uri="{FF2B5EF4-FFF2-40B4-BE49-F238E27FC236}">
                    <a16:creationId xmlns:a16="http://schemas.microsoft.com/office/drawing/2014/main" id="{8A9B883D-EF96-429C-A314-F138863FD1A4}"/>
                  </a:ext>
                </a:extLst>
              </p:cNvPr>
              <p:cNvSpPr/>
              <p:nvPr/>
            </p:nvSpPr>
            <p:spPr>
              <a:xfrm rot="16200000">
                <a:off x="1954136" y="-137004"/>
                <a:ext cx="1561514" cy="3914382"/>
              </a:xfrm>
              <a:custGeom>
                <a:avLst/>
                <a:gdLst>
                  <a:gd name="connsiteX0" fmla="*/ 1561514 w 1561514"/>
                  <a:gd name="connsiteY0" fmla="*/ 260258 h 3914382"/>
                  <a:gd name="connsiteX1" fmla="*/ 1561514 w 1561514"/>
                  <a:gd name="connsiteY1" fmla="*/ 3914382 h 3914382"/>
                  <a:gd name="connsiteX2" fmla="*/ 1090247 w 1561514"/>
                  <a:gd name="connsiteY2" fmla="*/ 3914382 h 3914382"/>
                  <a:gd name="connsiteX3" fmla="*/ 1083959 w 1561514"/>
                  <a:gd name="connsiteY3" fmla="*/ 3852012 h 3914382"/>
                  <a:gd name="connsiteX4" fmla="*/ 780757 w 1561514"/>
                  <a:gd name="connsiteY4" fmla="*/ 3604895 h 3914382"/>
                  <a:gd name="connsiteX5" fmla="*/ 477555 w 1561514"/>
                  <a:gd name="connsiteY5" fmla="*/ 3852012 h 3914382"/>
                  <a:gd name="connsiteX6" fmla="*/ 471267 w 1561514"/>
                  <a:gd name="connsiteY6" fmla="*/ 3914382 h 3914382"/>
                  <a:gd name="connsiteX7" fmla="*/ 0 w 1561514"/>
                  <a:gd name="connsiteY7" fmla="*/ 3914382 h 3914382"/>
                  <a:gd name="connsiteX8" fmla="*/ 0 w 1561514"/>
                  <a:gd name="connsiteY8" fmla="*/ 260258 h 3914382"/>
                  <a:gd name="connsiteX9" fmla="*/ 260258 w 1561514"/>
                  <a:gd name="connsiteY9" fmla="*/ 0 h 3914382"/>
                  <a:gd name="connsiteX10" fmla="*/ 1301256 w 1561514"/>
                  <a:gd name="connsiteY10" fmla="*/ 0 h 3914382"/>
                  <a:gd name="connsiteX11" fmla="*/ 1561514 w 1561514"/>
                  <a:gd name="connsiteY11" fmla="*/ 260258 h 391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1514" h="3914382">
                    <a:moveTo>
                      <a:pt x="1561514" y="260258"/>
                    </a:moveTo>
                    <a:lnTo>
                      <a:pt x="1561514" y="3914382"/>
                    </a:lnTo>
                    <a:lnTo>
                      <a:pt x="1090247" y="3914382"/>
                    </a:lnTo>
                    <a:lnTo>
                      <a:pt x="1083959" y="3852012"/>
                    </a:lnTo>
                    <a:cubicBezTo>
                      <a:pt x="1055100" y="3710983"/>
                      <a:pt x="930318" y="3604895"/>
                      <a:pt x="780757" y="3604895"/>
                    </a:cubicBezTo>
                    <a:cubicBezTo>
                      <a:pt x="631196" y="3604895"/>
                      <a:pt x="506413" y="3710983"/>
                      <a:pt x="477555" y="3852012"/>
                    </a:cubicBezTo>
                    <a:lnTo>
                      <a:pt x="471267" y="3914382"/>
                    </a:lnTo>
                    <a:lnTo>
                      <a:pt x="0" y="3914382"/>
                    </a:lnTo>
                    <a:lnTo>
                      <a:pt x="0" y="260258"/>
                    </a:lnTo>
                    <a:cubicBezTo>
                      <a:pt x="0" y="116521"/>
                      <a:pt x="116521" y="0"/>
                      <a:pt x="260258" y="0"/>
                    </a:cubicBezTo>
                    <a:lnTo>
                      <a:pt x="1301256" y="0"/>
                    </a:lnTo>
                    <a:cubicBezTo>
                      <a:pt x="1444993" y="0"/>
                      <a:pt x="1561514" y="116521"/>
                      <a:pt x="1561514" y="260258"/>
                    </a:cubicBezTo>
                    <a:close/>
                  </a:path>
                </a:pathLst>
              </a:custGeom>
              <a:gradFill flip="none" rotWithShape="1">
                <a:gsLst>
                  <a:gs pos="0">
                    <a:srgbClr val="23A6E8"/>
                  </a:gs>
                  <a:gs pos="100000">
                    <a:srgbClr val="0066C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328BB9E-BA83-4487-A40C-3640C9EA6DB8}"/>
                  </a:ext>
                </a:extLst>
              </p:cNvPr>
              <p:cNvSpPr/>
              <p:nvPr/>
            </p:nvSpPr>
            <p:spPr>
              <a:xfrm rot="16200000">
                <a:off x="2224374" y="-16821"/>
                <a:ext cx="1261403" cy="3674013"/>
              </a:xfrm>
              <a:custGeom>
                <a:avLst/>
                <a:gdLst>
                  <a:gd name="connsiteX0" fmla="*/ 1261403 w 1261403"/>
                  <a:gd name="connsiteY0" fmla="*/ 210238 h 3674013"/>
                  <a:gd name="connsiteX1" fmla="*/ 1261403 w 1261403"/>
                  <a:gd name="connsiteY1" fmla="*/ 3674013 h 3674013"/>
                  <a:gd name="connsiteX2" fmla="*/ 940190 w 1261403"/>
                  <a:gd name="connsiteY2" fmla="*/ 3674013 h 3674013"/>
                  <a:gd name="connsiteX3" fmla="*/ 933902 w 1261403"/>
                  <a:gd name="connsiteY3" fmla="*/ 3611645 h 3674013"/>
                  <a:gd name="connsiteX4" fmla="*/ 630700 w 1261403"/>
                  <a:gd name="connsiteY4" fmla="*/ 3364528 h 3674013"/>
                  <a:gd name="connsiteX5" fmla="*/ 327498 w 1261403"/>
                  <a:gd name="connsiteY5" fmla="*/ 3611645 h 3674013"/>
                  <a:gd name="connsiteX6" fmla="*/ 321211 w 1261403"/>
                  <a:gd name="connsiteY6" fmla="*/ 3674013 h 3674013"/>
                  <a:gd name="connsiteX7" fmla="*/ 0 w 1261403"/>
                  <a:gd name="connsiteY7" fmla="*/ 3674013 h 3674013"/>
                  <a:gd name="connsiteX8" fmla="*/ 0 w 1261403"/>
                  <a:gd name="connsiteY8" fmla="*/ 210238 h 3674013"/>
                  <a:gd name="connsiteX9" fmla="*/ 210238 w 1261403"/>
                  <a:gd name="connsiteY9" fmla="*/ 0 h 3674013"/>
                  <a:gd name="connsiteX10" fmla="*/ 1051165 w 1261403"/>
                  <a:gd name="connsiteY10" fmla="*/ 0 h 3674013"/>
                  <a:gd name="connsiteX11" fmla="*/ 1261403 w 1261403"/>
                  <a:gd name="connsiteY11" fmla="*/ 210238 h 367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1403" h="3674013">
                    <a:moveTo>
                      <a:pt x="1261403" y="210238"/>
                    </a:moveTo>
                    <a:lnTo>
                      <a:pt x="1261403" y="3674013"/>
                    </a:lnTo>
                    <a:lnTo>
                      <a:pt x="940190" y="3674013"/>
                    </a:lnTo>
                    <a:lnTo>
                      <a:pt x="933902" y="3611645"/>
                    </a:lnTo>
                    <a:cubicBezTo>
                      <a:pt x="905044" y="3470616"/>
                      <a:pt x="780261" y="3364528"/>
                      <a:pt x="630700" y="3364528"/>
                    </a:cubicBezTo>
                    <a:cubicBezTo>
                      <a:pt x="481139" y="3364528"/>
                      <a:pt x="356357" y="3470616"/>
                      <a:pt x="327498" y="3611645"/>
                    </a:cubicBezTo>
                    <a:lnTo>
                      <a:pt x="321211" y="3674013"/>
                    </a:lnTo>
                    <a:lnTo>
                      <a:pt x="0" y="3674013"/>
                    </a:lnTo>
                    <a:lnTo>
                      <a:pt x="0" y="210238"/>
                    </a:lnTo>
                    <a:cubicBezTo>
                      <a:pt x="0" y="94127"/>
                      <a:pt x="94127" y="0"/>
                      <a:pt x="210238" y="0"/>
                    </a:cubicBezTo>
                    <a:lnTo>
                      <a:pt x="1051165" y="0"/>
                    </a:lnTo>
                    <a:cubicBezTo>
                      <a:pt x="1167276" y="0"/>
                      <a:pt x="1261403" y="94127"/>
                      <a:pt x="1261403" y="210238"/>
                    </a:cubicBezTo>
                    <a:close/>
                  </a:path>
                </a:pathLst>
              </a:cu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Left Bracket 12">
                <a:extLst>
                  <a:ext uri="{FF2B5EF4-FFF2-40B4-BE49-F238E27FC236}">
                    <a16:creationId xmlns:a16="http://schemas.microsoft.com/office/drawing/2014/main" id="{9A036B36-32C2-451B-BCB8-E0DF87143723}"/>
                  </a:ext>
                </a:extLst>
              </p:cNvPr>
              <p:cNvSpPr/>
              <p:nvPr/>
            </p:nvSpPr>
            <p:spPr>
              <a:xfrm>
                <a:off x="903184" y="1092183"/>
                <a:ext cx="3788898" cy="1434903"/>
              </a:xfrm>
              <a:custGeom>
                <a:avLst/>
                <a:gdLst>
                  <a:gd name="connsiteX0" fmla="*/ 3674013 w 3674013"/>
                  <a:gd name="connsiteY0" fmla="*/ 1434903 h 1434903"/>
                  <a:gd name="connsiteX1" fmla="*/ 0 w 3674013"/>
                  <a:gd name="connsiteY1" fmla="*/ 1392688 h 1434903"/>
                  <a:gd name="connsiteX2" fmla="*/ 0 w 3674013"/>
                  <a:gd name="connsiteY2" fmla="*/ 42215 h 1434903"/>
                  <a:gd name="connsiteX3" fmla="*/ 3674013 w 3674013"/>
                  <a:gd name="connsiteY3" fmla="*/ 0 h 1434903"/>
                  <a:gd name="connsiteX4" fmla="*/ 3674013 w 3674013"/>
                  <a:gd name="connsiteY4" fmla="*/ 1434903 h 1434903"/>
                  <a:gd name="connsiteX0" fmla="*/ 3674013 w 3674013"/>
                  <a:gd name="connsiteY0" fmla="*/ 1434903 h 1434903"/>
                  <a:gd name="connsiteX1" fmla="*/ 0 w 3674013"/>
                  <a:gd name="connsiteY1" fmla="*/ 1392688 h 1434903"/>
                  <a:gd name="connsiteX2" fmla="*/ 0 w 3674013"/>
                  <a:gd name="connsiteY2" fmla="*/ 42215 h 1434903"/>
                  <a:gd name="connsiteX3" fmla="*/ 3674013 w 3674013"/>
                  <a:gd name="connsiteY3" fmla="*/ 0 h 1434903"/>
                  <a:gd name="connsiteX0" fmla="*/ 3674013 w 3674013"/>
                  <a:gd name="connsiteY0" fmla="*/ 1434903 h 1434903"/>
                  <a:gd name="connsiteX1" fmla="*/ 0 w 3674013"/>
                  <a:gd name="connsiteY1" fmla="*/ 1392688 h 1434903"/>
                  <a:gd name="connsiteX2" fmla="*/ 0 w 3674013"/>
                  <a:gd name="connsiteY2" fmla="*/ 42215 h 1434903"/>
                  <a:gd name="connsiteX3" fmla="*/ 3674013 w 3674013"/>
                  <a:gd name="connsiteY3" fmla="*/ 0 h 1434903"/>
                  <a:gd name="connsiteX4" fmla="*/ 3674013 w 3674013"/>
                  <a:gd name="connsiteY4" fmla="*/ 1434903 h 1434903"/>
                  <a:gd name="connsiteX0" fmla="*/ 3674013 w 3674013"/>
                  <a:gd name="connsiteY0" fmla="*/ 1434903 h 1434903"/>
                  <a:gd name="connsiteX1" fmla="*/ 0 w 3674013"/>
                  <a:gd name="connsiteY1" fmla="*/ 1392688 h 1434903"/>
                  <a:gd name="connsiteX2" fmla="*/ 0 w 3674013"/>
                  <a:gd name="connsiteY2" fmla="*/ 42215 h 1434903"/>
                  <a:gd name="connsiteX3" fmla="*/ 3674013 w 3674013"/>
                  <a:gd name="connsiteY3" fmla="*/ 0 h 1434903"/>
                </a:gdLst>
                <a:ahLst/>
                <a:cxnLst>
                  <a:cxn ang="0">
                    <a:pos x="connsiteX0" y="connsiteY0"/>
                  </a:cxn>
                  <a:cxn ang="0">
                    <a:pos x="connsiteX1" y="connsiteY1"/>
                  </a:cxn>
                  <a:cxn ang="0">
                    <a:pos x="connsiteX2" y="connsiteY2"/>
                  </a:cxn>
                  <a:cxn ang="0">
                    <a:pos x="connsiteX3" y="connsiteY3"/>
                  </a:cxn>
                </a:cxnLst>
                <a:rect l="l" t="t" r="r" b="b"/>
                <a:pathLst>
                  <a:path w="3674013" h="1434903" stroke="0" extrusionOk="0">
                    <a:moveTo>
                      <a:pt x="3674013" y="1434903"/>
                    </a:moveTo>
                    <a:cubicBezTo>
                      <a:pt x="1644912" y="1434903"/>
                      <a:pt x="0" y="1416003"/>
                      <a:pt x="0" y="1392688"/>
                    </a:cubicBezTo>
                    <a:lnTo>
                      <a:pt x="0" y="42215"/>
                    </a:lnTo>
                    <a:cubicBezTo>
                      <a:pt x="0" y="18900"/>
                      <a:pt x="1644912" y="0"/>
                      <a:pt x="3674013" y="0"/>
                    </a:cubicBezTo>
                    <a:lnTo>
                      <a:pt x="3674013" y="1434903"/>
                    </a:lnTo>
                    <a:close/>
                  </a:path>
                  <a:path w="3674013" h="1434903" fill="none">
                    <a:moveTo>
                      <a:pt x="3674013" y="1434903"/>
                    </a:moveTo>
                    <a:cubicBezTo>
                      <a:pt x="1644912" y="1434903"/>
                      <a:pt x="0" y="1416003"/>
                      <a:pt x="0" y="1392688"/>
                    </a:cubicBezTo>
                    <a:lnTo>
                      <a:pt x="0" y="42215"/>
                    </a:lnTo>
                    <a:cubicBezTo>
                      <a:pt x="0" y="18900"/>
                      <a:pt x="1644912" y="0"/>
                      <a:pt x="3674013" y="0"/>
                    </a:cubicBezTo>
                  </a:path>
                </a:pathLst>
              </a:custGeom>
              <a:ln w="9525">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TextBox 36">
                <a:extLst>
                  <a:ext uri="{FF2B5EF4-FFF2-40B4-BE49-F238E27FC236}">
                    <a16:creationId xmlns:a16="http://schemas.microsoft.com/office/drawing/2014/main" id="{936A1819-B2E6-4463-837D-56D1EEC9E752}"/>
                  </a:ext>
                </a:extLst>
              </p:cNvPr>
              <p:cNvSpPr txBox="1"/>
              <p:nvPr/>
            </p:nvSpPr>
            <p:spPr>
              <a:xfrm>
                <a:off x="1050138" y="1440842"/>
                <a:ext cx="3189445" cy="749650"/>
              </a:xfrm>
              <a:prstGeom prst="rect">
                <a:avLst/>
              </a:prstGeom>
              <a:noFill/>
            </p:spPr>
            <p:txBody>
              <a:bodyPr wrap="square" rtlCol="0">
                <a:spAutoFit/>
              </a:bodyPr>
              <a:lstStyle/>
              <a:p>
                <a:pPr algn="ctr"/>
                <a:r>
                  <a:rPr lang="en-US" sz="4000" b="1" dirty="0">
                    <a:solidFill>
                      <a:schemeClr val="bg1"/>
                    </a:solidFill>
                    <a:latin typeface="Century Gothic" panose="020B0502020202020204" pitchFamily="34" charset="0"/>
                  </a:rPr>
                  <a:t>OUR BELIEF</a:t>
                </a:r>
              </a:p>
            </p:txBody>
          </p:sp>
        </p:grpSp>
      </p:grpSp>
      <p:sp>
        <p:nvSpPr>
          <p:cNvPr id="64" name="Rectangle 63">
            <a:extLst>
              <a:ext uri="{FF2B5EF4-FFF2-40B4-BE49-F238E27FC236}">
                <a16:creationId xmlns:a16="http://schemas.microsoft.com/office/drawing/2014/main" id="{166CA381-B8E9-4260-9D4F-654D8D7073F3}"/>
              </a:ext>
            </a:extLst>
          </p:cNvPr>
          <p:cNvSpPr/>
          <p:nvPr/>
        </p:nvSpPr>
        <p:spPr>
          <a:xfrm rot="439804">
            <a:off x="7255373" y="2306127"/>
            <a:ext cx="3707770" cy="963568"/>
          </a:xfrm>
          <a:prstGeom prst="rect">
            <a:avLst/>
          </a:prstGeom>
          <a:gradFill flip="none" rotWithShape="1">
            <a:gsLst>
              <a:gs pos="0">
                <a:srgbClr val="E6E7E9">
                  <a:alpha val="0"/>
                </a:srgbClr>
              </a:gs>
              <a:gs pos="100000">
                <a:schemeClr val="tx1">
                  <a:alpha val="45000"/>
                </a:schemeClr>
              </a:gs>
            </a:gsLst>
            <a:lin ang="2700000" scaled="1"/>
            <a:tileRect/>
          </a:gra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5" name="Group 64">
            <a:extLst>
              <a:ext uri="{FF2B5EF4-FFF2-40B4-BE49-F238E27FC236}">
                <a16:creationId xmlns:a16="http://schemas.microsoft.com/office/drawing/2014/main" id="{B4722E80-26B1-49A7-A77F-B1A779C192A3}"/>
              </a:ext>
            </a:extLst>
          </p:cNvPr>
          <p:cNvGrpSpPr/>
          <p:nvPr/>
        </p:nvGrpSpPr>
        <p:grpSpPr>
          <a:xfrm>
            <a:off x="3941216" y="1850650"/>
            <a:ext cx="3750646" cy="1179711"/>
            <a:chOff x="5413659" y="1363665"/>
            <a:chExt cx="3914383" cy="1249315"/>
          </a:xfrm>
        </p:grpSpPr>
        <p:grpSp>
          <p:nvGrpSpPr>
            <p:cNvPr id="66" name="Group 65">
              <a:extLst>
                <a:ext uri="{FF2B5EF4-FFF2-40B4-BE49-F238E27FC236}">
                  <a16:creationId xmlns:a16="http://schemas.microsoft.com/office/drawing/2014/main" id="{3361FB6E-41F6-46EC-95A6-2BA02F153227}"/>
                </a:ext>
              </a:extLst>
            </p:cNvPr>
            <p:cNvGrpSpPr/>
            <p:nvPr/>
          </p:nvGrpSpPr>
          <p:grpSpPr>
            <a:xfrm>
              <a:off x="5413659" y="1363665"/>
              <a:ext cx="3914383" cy="1214538"/>
              <a:chOff x="3119461" y="2797104"/>
              <a:chExt cx="3914383" cy="1214538"/>
            </a:xfrm>
          </p:grpSpPr>
          <p:sp>
            <p:nvSpPr>
              <p:cNvPr id="70" name="Rectangle: Top Corners Rounded 69">
                <a:extLst>
                  <a:ext uri="{FF2B5EF4-FFF2-40B4-BE49-F238E27FC236}">
                    <a16:creationId xmlns:a16="http://schemas.microsoft.com/office/drawing/2014/main" id="{1CD8C1E3-BC7F-4186-82CA-C3C9C095A4B3}"/>
                  </a:ext>
                </a:extLst>
              </p:cNvPr>
              <p:cNvSpPr/>
              <p:nvPr/>
            </p:nvSpPr>
            <p:spPr>
              <a:xfrm rot="5400000">
                <a:off x="4469981" y="1447779"/>
                <a:ext cx="1213343" cy="3914383"/>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CA27B471-0242-4767-BD3A-CB39421E7FE6}"/>
                  </a:ext>
                </a:extLst>
              </p:cNvPr>
              <p:cNvSpPr/>
              <p:nvPr/>
            </p:nvSpPr>
            <p:spPr>
              <a:xfrm rot="5400000">
                <a:off x="6200921" y="3177526"/>
                <a:ext cx="1213344" cy="452500"/>
              </a:xfrm>
              <a:custGeom>
                <a:avLst/>
                <a:gdLst>
                  <a:gd name="connsiteX0" fmla="*/ 0 w 1213343"/>
                  <a:gd name="connsiteY0" fmla="*/ 452500 h 452500"/>
                  <a:gd name="connsiteX1" fmla="*/ 0 w 1213343"/>
                  <a:gd name="connsiteY1" fmla="*/ 202228 h 452500"/>
                  <a:gd name="connsiteX2" fmla="*/ 202228 w 1213343"/>
                  <a:gd name="connsiteY2" fmla="*/ 0 h 452500"/>
                  <a:gd name="connsiteX3" fmla="*/ 1011115 w 1213343"/>
                  <a:gd name="connsiteY3" fmla="*/ 0 h 452500"/>
                  <a:gd name="connsiteX4" fmla="*/ 1213343 w 1213343"/>
                  <a:gd name="connsiteY4" fmla="*/ 202228 h 452500"/>
                  <a:gd name="connsiteX5" fmla="*/ 1213343 w 1213343"/>
                  <a:gd name="connsiteY5" fmla="*/ 452500 h 4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3343" h="452500">
                    <a:moveTo>
                      <a:pt x="0" y="452500"/>
                    </a:moveTo>
                    <a:lnTo>
                      <a:pt x="0" y="202228"/>
                    </a:lnTo>
                    <a:cubicBezTo>
                      <a:pt x="0" y="90541"/>
                      <a:pt x="90541" y="0"/>
                      <a:pt x="202228" y="0"/>
                    </a:cubicBezTo>
                    <a:lnTo>
                      <a:pt x="1011115" y="0"/>
                    </a:lnTo>
                    <a:cubicBezTo>
                      <a:pt x="1122802" y="0"/>
                      <a:pt x="1213343" y="90541"/>
                      <a:pt x="1213343" y="202228"/>
                    </a:cubicBezTo>
                    <a:lnTo>
                      <a:pt x="1213343" y="452500"/>
                    </a:lnTo>
                    <a:close/>
                  </a:path>
                </a:pathLst>
              </a:custGeom>
              <a:solidFill>
                <a:srgbClr val="9933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7" name="TextBox 66">
              <a:extLst>
                <a:ext uri="{FF2B5EF4-FFF2-40B4-BE49-F238E27FC236}">
                  <a16:creationId xmlns:a16="http://schemas.microsoft.com/office/drawing/2014/main" id="{ACFD994F-F7C6-4492-9FDB-2BCAC456E34E}"/>
                </a:ext>
              </a:extLst>
            </p:cNvPr>
            <p:cNvSpPr txBox="1"/>
            <p:nvPr/>
          </p:nvSpPr>
          <p:spPr>
            <a:xfrm>
              <a:off x="8875868" y="1642793"/>
              <a:ext cx="442750" cy="646331"/>
            </a:xfrm>
            <a:prstGeom prst="rect">
              <a:avLst/>
            </a:prstGeom>
            <a:noFill/>
          </p:spPr>
          <p:txBody>
            <a:bodyPr wrap="none" rtlCol="0">
              <a:spAutoFit/>
            </a:bodyPr>
            <a:lstStyle/>
            <a:p>
              <a:r>
                <a:rPr lang="en-US" sz="3600" b="1" dirty="0">
                  <a:solidFill>
                    <a:schemeClr val="bg1"/>
                  </a:solidFill>
                  <a:latin typeface="Century Gothic" panose="020B0502020202020204" pitchFamily="34" charset="0"/>
                </a:rPr>
                <a:t>2</a:t>
              </a:r>
            </a:p>
          </p:txBody>
        </p:sp>
        <p:sp>
          <p:nvSpPr>
            <p:cNvPr id="69" name="TextBox 68">
              <a:extLst>
                <a:ext uri="{FF2B5EF4-FFF2-40B4-BE49-F238E27FC236}">
                  <a16:creationId xmlns:a16="http://schemas.microsoft.com/office/drawing/2014/main" id="{B1E484E2-4DF0-4768-8403-F3409737270D}"/>
                </a:ext>
              </a:extLst>
            </p:cNvPr>
            <p:cNvSpPr txBox="1"/>
            <p:nvPr/>
          </p:nvSpPr>
          <p:spPr>
            <a:xfrm>
              <a:off x="5660072" y="1374425"/>
              <a:ext cx="3410498" cy="1238555"/>
            </a:xfrm>
            <a:prstGeom prst="rect">
              <a:avLst/>
            </a:prstGeom>
            <a:noFill/>
          </p:spPr>
          <p:txBody>
            <a:bodyPr wrap="square" rtlCol="0">
              <a:spAutoFit/>
            </a:bodyPr>
            <a:lstStyle/>
            <a:p>
              <a:r>
                <a:rPr lang="en-US" sz="1400" dirty="0">
                  <a:solidFill>
                    <a:srgbClr val="23A6E8"/>
                  </a:solidFill>
                  <a:latin typeface="Century Gothic" panose="020B0502020202020204" pitchFamily="34" charset="0"/>
                </a:rPr>
                <a:t>2. We believe community action but supporting from our side</a:t>
              </a:r>
            </a:p>
            <a:p>
              <a:r>
                <a:rPr lang="en-US" sz="1400" dirty="0">
                  <a:solidFill>
                    <a:srgbClr val="23A6E8"/>
                  </a:solidFill>
                  <a:latin typeface="Century Gothic" panose="020B0502020202020204" pitchFamily="34" charset="0"/>
                </a:rPr>
                <a:t>3. Provide assistance &amp; support to responsible agencies and reflect real scenario</a:t>
              </a:r>
            </a:p>
          </p:txBody>
        </p:sp>
      </p:grpSp>
      <p:grpSp>
        <p:nvGrpSpPr>
          <p:cNvPr id="93" name="Group 92">
            <a:extLst>
              <a:ext uri="{FF2B5EF4-FFF2-40B4-BE49-F238E27FC236}">
                <a16:creationId xmlns:a16="http://schemas.microsoft.com/office/drawing/2014/main" id="{CDEF8D35-7E1B-43A4-B2CA-1397FC63EDF8}"/>
              </a:ext>
            </a:extLst>
          </p:cNvPr>
          <p:cNvGrpSpPr/>
          <p:nvPr/>
        </p:nvGrpSpPr>
        <p:grpSpPr>
          <a:xfrm>
            <a:off x="3750339" y="1634898"/>
            <a:ext cx="3996279" cy="1543352"/>
            <a:chOff x="1527771" y="2633706"/>
            <a:chExt cx="4170739" cy="1634407"/>
          </a:xfrm>
        </p:grpSpPr>
        <p:sp>
          <p:nvSpPr>
            <p:cNvPr id="72" name="Freeform: Shape 71">
              <a:extLst>
                <a:ext uri="{FF2B5EF4-FFF2-40B4-BE49-F238E27FC236}">
                  <a16:creationId xmlns:a16="http://schemas.microsoft.com/office/drawing/2014/main" id="{7B3EAE41-2551-4588-850C-7D16A3944F61}"/>
                </a:ext>
              </a:extLst>
            </p:cNvPr>
            <p:cNvSpPr/>
            <p:nvPr/>
          </p:nvSpPr>
          <p:spPr>
            <a:xfrm rot="16200000">
              <a:off x="4532654" y="3029363"/>
              <a:ext cx="1561514" cy="770199"/>
            </a:xfrm>
            <a:custGeom>
              <a:avLst/>
              <a:gdLst>
                <a:gd name="connsiteX0" fmla="*/ 1561514 w 1561514"/>
                <a:gd name="connsiteY0" fmla="*/ 0 h 641295"/>
                <a:gd name="connsiteX1" fmla="*/ 1561514 w 1561514"/>
                <a:gd name="connsiteY1" fmla="*/ 641295 h 641295"/>
                <a:gd name="connsiteX2" fmla="*/ 1090247 w 1561514"/>
                <a:gd name="connsiteY2" fmla="*/ 641295 h 641295"/>
                <a:gd name="connsiteX3" fmla="*/ 1083959 w 1561514"/>
                <a:gd name="connsiteY3" fmla="*/ 578925 h 641295"/>
                <a:gd name="connsiteX4" fmla="*/ 780757 w 1561514"/>
                <a:gd name="connsiteY4" fmla="*/ 331808 h 641295"/>
                <a:gd name="connsiteX5" fmla="*/ 477555 w 1561514"/>
                <a:gd name="connsiteY5" fmla="*/ 578925 h 641295"/>
                <a:gd name="connsiteX6" fmla="*/ 471267 w 1561514"/>
                <a:gd name="connsiteY6" fmla="*/ 641295 h 641295"/>
                <a:gd name="connsiteX7" fmla="*/ 0 w 1561514"/>
                <a:gd name="connsiteY7" fmla="*/ 641295 h 641295"/>
                <a:gd name="connsiteX8" fmla="*/ 0 w 1561514"/>
                <a:gd name="connsiteY8" fmla="*/ 0 h 64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514" h="641295">
                  <a:moveTo>
                    <a:pt x="1561514" y="0"/>
                  </a:moveTo>
                  <a:lnTo>
                    <a:pt x="1561514" y="641295"/>
                  </a:lnTo>
                  <a:lnTo>
                    <a:pt x="1090247" y="641295"/>
                  </a:lnTo>
                  <a:lnTo>
                    <a:pt x="1083959" y="578925"/>
                  </a:lnTo>
                  <a:cubicBezTo>
                    <a:pt x="1055100" y="437896"/>
                    <a:pt x="930318" y="331808"/>
                    <a:pt x="780757" y="331808"/>
                  </a:cubicBezTo>
                  <a:cubicBezTo>
                    <a:pt x="631196" y="331808"/>
                    <a:pt x="506413" y="437896"/>
                    <a:pt x="477555" y="578925"/>
                  </a:cubicBezTo>
                  <a:lnTo>
                    <a:pt x="471267" y="641295"/>
                  </a:lnTo>
                  <a:lnTo>
                    <a:pt x="0" y="641295"/>
                  </a:lnTo>
                  <a:lnTo>
                    <a:pt x="0" y="0"/>
                  </a:lnTo>
                  <a:close/>
                </a:path>
              </a:pathLst>
            </a:custGeom>
            <a:solidFill>
              <a:schemeClr val="tx1">
                <a:alpha val="22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3" name="Group 72">
              <a:extLst>
                <a:ext uri="{FF2B5EF4-FFF2-40B4-BE49-F238E27FC236}">
                  <a16:creationId xmlns:a16="http://schemas.microsoft.com/office/drawing/2014/main" id="{14FEB18D-2DA9-4579-A199-163B41060B92}"/>
                </a:ext>
              </a:extLst>
            </p:cNvPr>
            <p:cNvGrpSpPr/>
            <p:nvPr/>
          </p:nvGrpSpPr>
          <p:grpSpPr>
            <a:xfrm>
              <a:off x="1527771" y="2706599"/>
              <a:ext cx="3914382" cy="1561514"/>
              <a:chOff x="777702" y="1039430"/>
              <a:chExt cx="3914382" cy="1561514"/>
            </a:xfrm>
          </p:grpSpPr>
          <p:sp>
            <p:nvSpPr>
              <p:cNvPr id="74" name="Freeform: Shape 73">
                <a:extLst>
                  <a:ext uri="{FF2B5EF4-FFF2-40B4-BE49-F238E27FC236}">
                    <a16:creationId xmlns:a16="http://schemas.microsoft.com/office/drawing/2014/main" id="{03FB26B7-FE60-4082-9BAE-A98F8A0DE121}"/>
                  </a:ext>
                </a:extLst>
              </p:cNvPr>
              <p:cNvSpPr/>
              <p:nvPr/>
            </p:nvSpPr>
            <p:spPr>
              <a:xfrm rot="16200000">
                <a:off x="1954136" y="-137004"/>
                <a:ext cx="1561514" cy="3914382"/>
              </a:xfrm>
              <a:custGeom>
                <a:avLst/>
                <a:gdLst>
                  <a:gd name="connsiteX0" fmla="*/ 1561514 w 1561514"/>
                  <a:gd name="connsiteY0" fmla="*/ 260258 h 3914382"/>
                  <a:gd name="connsiteX1" fmla="*/ 1561514 w 1561514"/>
                  <a:gd name="connsiteY1" fmla="*/ 3914382 h 3914382"/>
                  <a:gd name="connsiteX2" fmla="*/ 1090247 w 1561514"/>
                  <a:gd name="connsiteY2" fmla="*/ 3914382 h 3914382"/>
                  <a:gd name="connsiteX3" fmla="*/ 1083959 w 1561514"/>
                  <a:gd name="connsiteY3" fmla="*/ 3852012 h 3914382"/>
                  <a:gd name="connsiteX4" fmla="*/ 780757 w 1561514"/>
                  <a:gd name="connsiteY4" fmla="*/ 3604895 h 3914382"/>
                  <a:gd name="connsiteX5" fmla="*/ 477555 w 1561514"/>
                  <a:gd name="connsiteY5" fmla="*/ 3852012 h 3914382"/>
                  <a:gd name="connsiteX6" fmla="*/ 471267 w 1561514"/>
                  <a:gd name="connsiteY6" fmla="*/ 3914382 h 3914382"/>
                  <a:gd name="connsiteX7" fmla="*/ 0 w 1561514"/>
                  <a:gd name="connsiteY7" fmla="*/ 3914382 h 3914382"/>
                  <a:gd name="connsiteX8" fmla="*/ 0 w 1561514"/>
                  <a:gd name="connsiteY8" fmla="*/ 260258 h 3914382"/>
                  <a:gd name="connsiteX9" fmla="*/ 260258 w 1561514"/>
                  <a:gd name="connsiteY9" fmla="*/ 0 h 3914382"/>
                  <a:gd name="connsiteX10" fmla="*/ 1301256 w 1561514"/>
                  <a:gd name="connsiteY10" fmla="*/ 0 h 3914382"/>
                  <a:gd name="connsiteX11" fmla="*/ 1561514 w 1561514"/>
                  <a:gd name="connsiteY11" fmla="*/ 260258 h 391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1514" h="3914382">
                    <a:moveTo>
                      <a:pt x="1561514" y="260258"/>
                    </a:moveTo>
                    <a:lnTo>
                      <a:pt x="1561514" y="3914382"/>
                    </a:lnTo>
                    <a:lnTo>
                      <a:pt x="1090247" y="3914382"/>
                    </a:lnTo>
                    <a:lnTo>
                      <a:pt x="1083959" y="3852012"/>
                    </a:lnTo>
                    <a:cubicBezTo>
                      <a:pt x="1055100" y="3710983"/>
                      <a:pt x="930318" y="3604895"/>
                      <a:pt x="780757" y="3604895"/>
                    </a:cubicBezTo>
                    <a:cubicBezTo>
                      <a:pt x="631196" y="3604895"/>
                      <a:pt x="506413" y="3710983"/>
                      <a:pt x="477555" y="3852012"/>
                    </a:cubicBezTo>
                    <a:lnTo>
                      <a:pt x="471267" y="3914382"/>
                    </a:lnTo>
                    <a:lnTo>
                      <a:pt x="0" y="3914382"/>
                    </a:lnTo>
                    <a:lnTo>
                      <a:pt x="0" y="260258"/>
                    </a:lnTo>
                    <a:cubicBezTo>
                      <a:pt x="0" y="116521"/>
                      <a:pt x="116521" y="0"/>
                      <a:pt x="260258" y="0"/>
                    </a:cubicBezTo>
                    <a:lnTo>
                      <a:pt x="1301256" y="0"/>
                    </a:lnTo>
                    <a:cubicBezTo>
                      <a:pt x="1444993" y="0"/>
                      <a:pt x="1561514" y="116521"/>
                      <a:pt x="1561514" y="260258"/>
                    </a:cubicBezTo>
                    <a:close/>
                  </a:path>
                </a:pathLst>
              </a:custGeom>
              <a:gradFill flip="none" rotWithShape="1">
                <a:gsLst>
                  <a:gs pos="0">
                    <a:srgbClr val="CC00CC"/>
                  </a:gs>
                  <a:gs pos="100000">
                    <a:srgbClr val="993366"/>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279BCFAA-DF5B-4918-A3B0-071160549DAA}"/>
                  </a:ext>
                </a:extLst>
              </p:cNvPr>
              <p:cNvSpPr/>
              <p:nvPr/>
            </p:nvSpPr>
            <p:spPr>
              <a:xfrm rot="16200000">
                <a:off x="2224374" y="-16821"/>
                <a:ext cx="1261403" cy="3674013"/>
              </a:xfrm>
              <a:custGeom>
                <a:avLst/>
                <a:gdLst>
                  <a:gd name="connsiteX0" fmla="*/ 1261403 w 1261403"/>
                  <a:gd name="connsiteY0" fmla="*/ 210238 h 3674013"/>
                  <a:gd name="connsiteX1" fmla="*/ 1261403 w 1261403"/>
                  <a:gd name="connsiteY1" fmla="*/ 3674013 h 3674013"/>
                  <a:gd name="connsiteX2" fmla="*/ 940190 w 1261403"/>
                  <a:gd name="connsiteY2" fmla="*/ 3674013 h 3674013"/>
                  <a:gd name="connsiteX3" fmla="*/ 933902 w 1261403"/>
                  <a:gd name="connsiteY3" fmla="*/ 3611645 h 3674013"/>
                  <a:gd name="connsiteX4" fmla="*/ 630700 w 1261403"/>
                  <a:gd name="connsiteY4" fmla="*/ 3364528 h 3674013"/>
                  <a:gd name="connsiteX5" fmla="*/ 327498 w 1261403"/>
                  <a:gd name="connsiteY5" fmla="*/ 3611645 h 3674013"/>
                  <a:gd name="connsiteX6" fmla="*/ 321211 w 1261403"/>
                  <a:gd name="connsiteY6" fmla="*/ 3674013 h 3674013"/>
                  <a:gd name="connsiteX7" fmla="*/ 0 w 1261403"/>
                  <a:gd name="connsiteY7" fmla="*/ 3674013 h 3674013"/>
                  <a:gd name="connsiteX8" fmla="*/ 0 w 1261403"/>
                  <a:gd name="connsiteY8" fmla="*/ 210238 h 3674013"/>
                  <a:gd name="connsiteX9" fmla="*/ 210238 w 1261403"/>
                  <a:gd name="connsiteY9" fmla="*/ 0 h 3674013"/>
                  <a:gd name="connsiteX10" fmla="*/ 1051165 w 1261403"/>
                  <a:gd name="connsiteY10" fmla="*/ 0 h 3674013"/>
                  <a:gd name="connsiteX11" fmla="*/ 1261403 w 1261403"/>
                  <a:gd name="connsiteY11" fmla="*/ 210238 h 367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1403" h="3674013">
                    <a:moveTo>
                      <a:pt x="1261403" y="210238"/>
                    </a:moveTo>
                    <a:lnTo>
                      <a:pt x="1261403" y="3674013"/>
                    </a:lnTo>
                    <a:lnTo>
                      <a:pt x="940190" y="3674013"/>
                    </a:lnTo>
                    <a:lnTo>
                      <a:pt x="933902" y="3611645"/>
                    </a:lnTo>
                    <a:cubicBezTo>
                      <a:pt x="905044" y="3470616"/>
                      <a:pt x="780261" y="3364528"/>
                      <a:pt x="630700" y="3364528"/>
                    </a:cubicBezTo>
                    <a:cubicBezTo>
                      <a:pt x="481139" y="3364528"/>
                      <a:pt x="356357" y="3470616"/>
                      <a:pt x="327498" y="3611645"/>
                    </a:cubicBezTo>
                    <a:lnTo>
                      <a:pt x="321211" y="3674013"/>
                    </a:lnTo>
                    <a:lnTo>
                      <a:pt x="0" y="3674013"/>
                    </a:lnTo>
                    <a:lnTo>
                      <a:pt x="0" y="210238"/>
                    </a:lnTo>
                    <a:cubicBezTo>
                      <a:pt x="0" y="94127"/>
                      <a:pt x="94127" y="0"/>
                      <a:pt x="210238" y="0"/>
                    </a:cubicBezTo>
                    <a:lnTo>
                      <a:pt x="1051165" y="0"/>
                    </a:lnTo>
                    <a:cubicBezTo>
                      <a:pt x="1167276" y="0"/>
                      <a:pt x="1261403" y="94127"/>
                      <a:pt x="1261403" y="210238"/>
                    </a:cubicBezTo>
                    <a:close/>
                  </a:path>
                </a:pathLst>
              </a:cu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Left Bracket 12">
                <a:extLst>
                  <a:ext uri="{FF2B5EF4-FFF2-40B4-BE49-F238E27FC236}">
                    <a16:creationId xmlns:a16="http://schemas.microsoft.com/office/drawing/2014/main" id="{2C82CF0E-9D91-4A35-B4E7-AB34EA508F62}"/>
                  </a:ext>
                </a:extLst>
              </p:cNvPr>
              <p:cNvSpPr/>
              <p:nvPr/>
            </p:nvSpPr>
            <p:spPr>
              <a:xfrm>
                <a:off x="903184" y="1092183"/>
                <a:ext cx="3788898" cy="1434903"/>
              </a:xfrm>
              <a:custGeom>
                <a:avLst/>
                <a:gdLst>
                  <a:gd name="connsiteX0" fmla="*/ 3674013 w 3674013"/>
                  <a:gd name="connsiteY0" fmla="*/ 1434903 h 1434903"/>
                  <a:gd name="connsiteX1" fmla="*/ 0 w 3674013"/>
                  <a:gd name="connsiteY1" fmla="*/ 1392688 h 1434903"/>
                  <a:gd name="connsiteX2" fmla="*/ 0 w 3674013"/>
                  <a:gd name="connsiteY2" fmla="*/ 42215 h 1434903"/>
                  <a:gd name="connsiteX3" fmla="*/ 3674013 w 3674013"/>
                  <a:gd name="connsiteY3" fmla="*/ 0 h 1434903"/>
                  <a:gd name="connsiteX4" fmla="*/ 3674013 w 3674013"/>
                  <a:gd name="connsiteY4" fmla="*/ 1434903 h 1434903"/>
                  <a:gd name="connsiteX0" fmla="*/ 3674013 w 3674013"/>
                  <a:gd name="connsiteY0" fmla="*/ 1434903 h 1434903"/>
                  <a:gd name="connsiteX1" fmla="*/ 0 w 3674013"/>
                  <a:gd name="connsiteY1" fmla="*/ 1392688 h 1434903"/>
                  <a:gd name="connsiteX2" fmla="*/ 0 w 3674013"/>
                  <a:gd name="connsiteY2" fmla="*/ 42215 h 1434903"/>
                  <a:gd name="connsiteX3" fmla="*/ 3674013 w 3674013"/>
                  <a:gd name="connsiteY3" fmla="*/ 0 h 1434903"/>
                  <a:gd name="connsiteX0" fmla="*/ 3674013 w 3674013"/>
                  <a:gd name="connsiteY0" fmla="*/ 1434903 h 1434903"/>
                  <a:gd name="connsiteX1" fmla="*/ 0 w 3674013"/>
                  <a:gd name="connsiteY1" fmla="*/ 1392688 h 1434903"/>
                  <a:gd name="connsiteX2" fmla="*/ 0 w 3674013"/>
                  <a:gd name="connsiteY2" fmla="*/ 42215 h 1434903"/>
                  <a:gd name="connsiteX3" fmla="*/ 3674013 w 3674013"/>
                  <a:gd name="connsiteY3" fmla="*/ 0 h 1434903"/>
                  <a:gd name="connsiteX4" fmla="*/ 3674013 w 3674013"/>
                  <a:gd name="connsiteY4" fmla="*/ 1434903 h 1434903"/>
                  <a:gd name="connsiteX0" fmla="*/ 3674013 w 3674013"/>
                  <a:gd name="connsiteY0" fmla="*/ 1434903 h 1434903"/>
                  <a:gd name="connsiteX1" fmla="*/ 0 w 3674013"/>
                  <a:gd name="connsiteY1" fmla="*/ 1392688 h 1434903"/>
                  <a:gd name="connsiteX2" fmla="*/ 0 w 3674013"/>
                  <a:gd name="connsiteY2" fmla="*/ 42215 h 1434903"/>
                  <a:gd name="connsiteX3" fmla="*/ 3674013 w 3674013"/>
                  <a:gd name="connsiteY3" fmla="*/ 0 h 1434903"/>
                </a:gdLst>
                <a:ahLst/>
                <a:cxnLst>
                  <a:cxn ang="0">
                    <a:pos x="connsiteX0" y="connsiteY0"/>
                  </a:cxn>
                  <a:cxn ang="0">
                    <a:pos x="connsiteX1" y="connsiteY1"/>
                  </a:cxn>
                  <a:cxn ang="0">
                    <a:pos x="connsiteX2" y="connsiteY2"/>
                  </a:cxn>
                  <a:cxn ang="0">
                    <a:pos x="connsiteX3" y="connsiteY3"/>
                  </a:cxn>
                </a:cxnLst>
                <a:rect l="l" t="t" r="r" b="b"/>
                <a:pathLst>
                  <a:path w="3674013" h="1434903" stroke="0" extrusionOk="0">
                    <a:moveTo>
                      <a:pt x="3674013" y="1434903"/>
                    </a:moveTo>
                    <a:cubicBezTo>
                      <a:pt x="1644912" y="1434903"/>
                      <a:pt x="0" y="1416003"/>
                      <a:pt x="0" y="1392688"/>
                    </a:cubicBezTo>
                    <a:lnTo>
                      <a:pt x="0" y="42215"/>
                    </a:lnTo>
                    <a:cubicBezTo>
                      <a:pt x="0" y="18900"/>
                      <a:pt x="1644912" y="0"/>
                      <a:pt x="3674013" y="0"/>
                    </a:cubicBezTo>
                    <a:lnTo>
                      <a:pt x="3674013" y="1434903"/>
                    </a:lnTo>
                    <a:close/>
                  </a:path>
                  <a:path w="3674013" h="1434903" fill="none">
                    <a:moveTo>
                      <a:pt x="3674013" y="1434903"/>
                    </a:moveTo>
                    <a:cubicBezTo>
                      <a:pt x="1644912" y="1434903"/>
                      <a:pt x="0" y="1416003"/>
                      <a:pt x="0" y="1392688"/>
                    </a:cubicBezTo>
                    <a:lnTo>
                      <a:pt x="0" y="42215"/>
                    </a:lnTo>
                    <a:cubicBezTo>
                      <a:pt x="0" y="18900"/>
                      <a:pt x="1644912" y="0"/>
                      <a:pt x="3674013" y="0"/>
                    </a:cubicBezTo>
                  </a:path>
                </a:pathLst>
              </a:custGeom>
              <a:ln w="9525">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77" name="TextBox 76">
                <a:extLst>
                  <a:ext uri="{FF2B5EF4-FFF2-40B4-BE49-F238E27FC236}">
                    <a16:creationId xmlns:a16="http://schemas.microsoft.com/office/drawing/2014/main" id="{D791129D-41F0-4553-AC72-93C09870C7F9}"/>
                  </a:ext>
                </a:extLst>
              </p:cNvPr>
              <p:cNvSpPr txBox="1"/>
              <p:nvPr/>
            </p:nvSpPr>
            <p:spPr>
              <a:xfrm>
                <a:off x="1050138" y="1440843"/>
                <a:ext cx="3189445" cy="749650"/>
              </a:xfrm>
              <a:prstGeom prst="rect">
                <a:avLst/>
              </a:prstGeom>
              <a:noFill/>
            </p:spPr>
            <p:txBody>
              <a:bodyPr wrap="square" rtlCol="0">
                <a:spAutoFit/>
              </a:bodyPr>
              <a:lstStyle/>
              <a:p>
                <a:pPr algn="ctr"/>
                <a:r>
                  <a:rPr lang="en-US" sz="4000" b="1" dirty="0">
                    <a:solidFill>
                      <a:schemeClr val="bg1"/>
                    </a:solidFill>
                    <a:latin typeface="Century Gothic" panose="020B0502020202020204" pitchFamily="34" charset="0"/>
                  </a:rPr>
                  <a:t>OUR ROLES</a:t>
                </a:r>
              </a:p>
            </p:txBody>
          </p:sp>
        </p:grpSp>
      </p:grpSp>
      <p:sp>
        <p:nvSpPr>
          <p:cNvPr id="78" name="Rectangle 77">
            <a:extLst>
              <a:ext uri="{FF2B5EF4-FFF2-40B4-BE49-F238E27FC236}">
                <a16:creationId xmlns:a16="http://schemas.microsoft.com/office/drawing/2014/main" id="{F7318AE7-9B6B-426D-8559-847D5C4065A1}"/>
              </a:ext>
            </a:extLst>
          </p:cNvPr>
          <p:cNvSpPr/>
          <p:nvPr/>
        </p:nvSpPr>
        <p:spPr>
          <a:xfrm rot="439804">
            <a:off x="7236323" y="3964862"/>
            <a:ext cx="3707770" cy="963568"/>
          </a:xfrm>
          <a:prstGeom prst="rect">
            <a:avLst/>
          </a:prstGeom>
          <a:gradFill flip="none" rotWithShape="1">
            <a:gsLst>
              <a:gs pos="0">
                <a:srgbClr val="E6E7E9">
                  <a:alpha val="0"/>
                </a:srgbClr>
              </a:gs>
              <a:gs pos="100000">
                <a:schemeClr val="tx1">
                  <a:alpha val="45000"/>
                </a:schemeClr>
              </a:gs>
            </a:gsLst>
            <a:lin ang="2700000" scaled="1"/>
            <a:tileRect/>
          </a:gra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637FF8BE-A26E-4F5D-8B48-CDEADC51BDC7}"/>
              </a:ext>
            </a:extLst>
          </p:cNvPr>
          <p:cNvGrpSpPr/>
          <p:nvPr/>
        </p:nvGrpSpPr>
        <p:grpSpPr>
          <a:xfrm>
            <a:off x="3922166" y="3505689"/>
            <a:ext cx="3750646" cy="1169550"/>
            <a:chOff x="5413659" y="1359752"/>
            <a:chExt cx="3914383" cy="1238555"/>
          </a:xfrm>
        </p:grpSpPr>
        <p:grpSp>
          <p:nvGrpSpPr>
            <p:cNvPr id="80" name="Group 79">
              <a:extLst>
                <a:ext uri="{FF2B5EF4-FFF2-40B4-BE49-F238E27FC236}">
                  <a16:creationId xmlns:a16="http://schemas.microsoft.com/office/drawing/2014/main" id="{7602462C-0718-4C8B-AD8C-37935779043A}"/>
                </a:ext>
              </a:extLst>
            </p:cNvPr>
            <p:cNvGrpSpPr/>
            <p:nvPr/>
          </p:nvGrpSpPr>
          <p:grpSpPr>
            <a:xfrm>
              <a:off x="5413659" y="1364860"/>
              <a:ext cx="3914383" cy="1226820"/>
              <a:chOff x="3119461" y="2798299"/>
              <a:chExt cx="3914383" cy="1226820"/>
            </a:xfrm>
          </p:grpSpPr>
          <p:sp>
            <p:nvSpPr>
              <p:cNvPr id="84" name="Rectangle: Top Corners Rounded 83">
                <a:extLst>
                  <a:ext uri="{FF2B5EF4-FFF2-40B4-BE49-F238E27FC236}">
                    <a16:creationId xmlns:a16="http://schemas.microsoft.com/office/drawing/2014/main" id="{921145F7-DD54-4B8E-B47A-C55E4EFF5D3B}"/>
                  </a:ext>
                </a:extLst>
              </p:cNvPr>
              <p:cNvSpPr/>
              <p:nvPr/>
            </p:nvSpPr>
            <p:spPr>
              <a:xfrm rot="5400000">
                <a:off x="4469981" y="1447779"/>
                <a:ext cx="1213343" cy="3914383"/>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Freeform: Shape 84">
                <a:extLst>
                  <a:ext uri="{FF2B5EF4-FFF2-40B4-BE49-F238E27FC236}">
                    <a16:creationId xmlns:a16="http://schemas.microsoft.com/office/drawing/2014/main" id="{6B051CC9-FF3F-4128-922F-B844268E8483}"/>
                  </a:ext>
                </a:extLst>
              </p:cNvPr>
              <p:cNvSpPr/>
              <p:nvPr/>
            </p:nvSpPr>
            <p:spPr>
              <a:xfrm rot="5400000">
                <a:off x="6200922" y="3192198"/>
                <a:ext cx="1213343" cy="452500"/>
              </a:xfrm>
              <a:custGeom>
                <a:avLst/>
                <a:gdLst>
                  <a:gd name="connsiteX0" fmla="*/ 0 w 1213343"/>
                  <a:gd name="connsiteY0" fmla="*/ 452500 h 452500"/>
                  <a:gd name="connsiteX1" fmla="*/ 0 w 1213343"/>
                  <a:gd name="connsiteY1" fmla="*/ 202228 h 452500"/>
                  <a:gd name="connsiteX2" fmla="*/ 202228 w 1213343"/>
                  <a:gd name="connsiteY2" fmla="*/ 0 h 452500"/>
                  <a:gd name="connsiteX3" fmla="*/ 1011115 w 1213343"/>
                  <a:gd name="connsiteY3" fmla="*/ 0 h 452500"/>
                  <a:gd name="connsiteX4" fmla="*/ 1213343 w 1213343"/>
                  <a:gd name="connsiteY4" fmla="*/ 202228 h 452500"/>
                  <a:gd name="connsiteX5" fmla="*/ 1213343 w 1213343"/>
                  <a:gd name="connsiteY5" fmla="*/ 452500 h 4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3343" h="452500">
                    <a:moveTo>
                      <a:pt x="0" y="452500"/>
                    </a:moveTo>
                    <a:lnTo>
                      <a:pt x="0" y="202228"/>
                    </a:lnTo>
                    <a:cubicBezTo>
                      <a:pt x="0" y="90541"/>
                      <a:pt x="90541" y="0"/>
                      <a:pt x="202228" y="0"/>
                    </a:cubicBezTo>
                    <a:lnTo>
                      <a:pt x="1011115" y="0"/>
                    </a:lnTo>
                    <a:cubicBezTo>
                      <a:pt x="1122802" y="0"/>
                      <a:pt x="1213343" y="90541"/>
                      <a:pt x="1213343" y="202228"/>
                    </a:cubicBezTo>
                    <a:lnTo>
                      <a:pt x="1213343" y="452500"/>
                    </a:lnTo>
                    <a:close/>
                  </a:path>
                </a:pathLst>
              </a:custGeom>
              <a:solidFill>
                <a:srgbClr val="FF9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1" name="TextBox 80">
              <a:extLst>
                <a:ext uri="{FF2B5EF4-FFF2-40B4-BE49-F238E27FC236}">
                  <a16:creationId xmlns:a16="http://schemas.microsoft.com/office/drawing/2014/main" id="{46D10031-27B3-4C49-98B3-5B12E260223A}"/>
                </a:ext>
              </a:extLst>
            </p:cNvPr>
            <p:cNvSpPr txBox="1"/>
            <p:nvPr/>
          </p:nvSpPr>
          <p:spPr>
            <a:xfrm>
              <a:off x="8875868" y="1642793"/>
              <a:ext cx="442750" cy="646331"/>
            </a:xfrm>
            <a:prstGeom prst="rect">
              <a:avLst/>
            </a:prstGeom>
            <a:noFill/>
          </p:spPr>
          <p:txBody>
            <a:bodyPr wrap="none" rtlCol="0">
              <a:spAutoFit/>
            </a:bodyPr>
            <a:lstStyle/>
            <a:p>
              <a:r>
                <a:rPr lang="en-US" sz="3600" b="1" dirty="0">
                  <a:solidFill>
                    <a:schemeClr val="bg1"/>
                  </a:solidFill>
                  <a:latin typeface="Century Gothic" panose="020B0502020202020204" pitchFamily="34" charset="0"/>
                </a:rPr>
                <a:t>3</a:t>
              </a:r>
            </a:p>
          </p:txBody>
        </p:sp>
        <p:sp>
          <p:nvSpPr>
            <p:cNvPr id="83" name="TextBox 82">
              <a:extLst>
                <a:ext uri="{FF2B5EF4-FFF2-40B4-BE49-F238E27FC236}">
                  <a16:creationId xmlns:a16="http://schemas.microsoft.com/office/drawing/2014/main" id="{41561AE9-FE7C-4656-93CC-826AA86047A4}"/>
                </a:ext>
              </a:extLst>
            </p:cNvPr>
            <p:cNvSpPr txBox="1"/>
            <p:nvPr/>
          </p:nvSpPr>
          <p:spPr>
            <a:xfrm>
              <a:off x="5487349" y="1359752"/>
              <a:ext cx="3603102" cy="1238555"/>
            </a:xfrm>
            <a:prstGeom prst="rect">
              <a:avLst/>
            </a:prstGeom>
            <a:noFill/>
          </p:spPr>
          <p:txBody>
            <a:bodyPr wrap="square" rtlCol="0">
              <a:spAutoFit/>
            </a:bodyPr>
            <a:lstStyle/>
            <a:p>
              <a:r>
                <a:rPr lang="en-US" sz="1400" dirty="0">
                  <a:solidFill>
                    <a:srgbClr val="23A6E8"/>
                  </a:solidFill>
                  <a:latin typeface="Century Gothic" panose="020B0502020202020204" pitchFamily="34" charset="0"/>
                </a:rPr>
                <a:t>4. In principle we belief those rights</a:t>
              </a:r>
            </a:p>
            <a:p>
              <a:r>
                <a:rPr lang="en-US" sz="1400" dirty="0">
                  <a:solidFill>
                    <a:srgbClr val="23A6E8"/>
                  </a:solidFill>
                  <a:latin typeface="Century Gothic" panose="020B0502020202020204" pitchFamily="34" charset="0"/>
                </a:rPr>
                <a:t>5. Right to life with dignity </a:t>
              </a:r>
            </a:p>
            <a:p>
              <a:r>
                <a:rPr lang="en-US" sz="1400" dirty="0">
                  <a:solidFill>
                    <a:srgbClr val="23A6E8"/>
                  </a:solidFill>
                  <a:latin typeface="Century Gothic" panose="020B0502020202020204" pitchFamily="34" charset="0"/>
                </a:rPr>
                <a:t>6. Right to receive humanitarian assistance </a:t>
              </a:r>
            </a:p>
            <a:p>
              <a:r>
                <a:rPr lang="en-US" sz="1400" dirty="0">
                  <a:solidFill>
                    <a:srgbClr val="23A6E8"/>
                  </a:solidFill>
                  <a:latin typeface="Century Gothic" panose="020B0502020202020204" pitchFamily="34" charset="0"/>
                </a:rPr>
                <a:t>7. Right to protection and Security</a:t>
              </a:r>
            </a:p>
          </p:txBody>
        </p:sp>
      </p:grpSp>
      <p:grpSp>
        <p:nvGrpSpPr>
          <p:cNvPr id="94" name="Group 93">
            <a:extLst>
              <a:ext uri="{FF2B5EF4-FFF2-40B4-BE49-F238E27FC236}">
                <a16:creationId xmlns:a16="http://schemas.microsoft.com/office/drawing/2014/main" id="{974773E3-D748-4AB0-84A0-3EE08D8EE1F8}"/>
              </a:ext>
            </a:extLst>
          </p:cNvPr>
          <p:cNvGrpSpPr/>
          <p:nvPr/>
        </p:nvGrpSpPr>
        <p:grpSpPr>
          <a:xfrm>
            <a:off x="3760609" y="3316793"/>
            <a:ext cx="3971925" cy="1501087"/>
            <a:chOff x="1543243" y="4511958"/>
            <a:chExt cx="4145322" cy="1589648"/>
          </a:xfrm>
        </p:grpSpPr>
        <p:sp>
          <p:nvSpPr>
            <p:cNvPr id="86" name="Freeform: Shape 85">
              <a:extLst>
                <a:ext uri="{FF2B5EF4-FFF2-40B4-BE49-F238E27FC236}">
                  <a16:creationId xmlns:a16="http://schemas.microsoft.com/office/drawing/2014/main" id="{C9071A32-CEB1-409E-B2F3-6B441E2F4682}"/>
                </a:ext>
              </a:extLst>
            </p:cNvPr>
            <p:cNvSpPr/>
            <p:nvPr/>
          </p:nvSpPr>
          <p:spPr>
            <a:xfrm rot="16200000">
              <a:off x="4522709" y="4935749"/>
              <a:ext cx="1561514" cy="770199"/>
            </a:xfrm>
            <a:custGeom>
              <a:avLst/>
              <a:gdLst>
                <a:gd name="connsiteX0" fmla="*/ 1561514 w 1561514"/>
                <a:gd name="connsiteY0" fmla="*/ 0 h 641295"/>
                <a:gd name="connsiteX1" fmla="*/ 1561514 w 1561514"/>
                <a:gd name="connsiteY1" fmla="*/ 641295 h 641295"/>
                <a:gd name="connsiteX2" fmla="*/ 1090247 w 1561514"/>
                <a:gd name="connsiteY2" fmla="*/ 641295 h 641295"/>
                <a:gd name="connsiteX3" fmla="*/ 1083959 w 1561514"/>
                <a:gd name="connsiteY3" fmla="*/ 578925 h 641295"/>
                <a:gd name="connsiteX4" fmla="*/ 780757 w 1561514"/>
                <a:gd name="connsiteY4" fmla="*/ 331808 h 641295"/>
                <a:gd name="connsiteX5" fmla="*/ 477555 w 1561514"/>
                <a:gd name="connsiteY5" fmla="*/ 578925 h 641295"/>
                <a:gd name="connsiteX6" fmla="*/ 471267 w 1561514"/>
                <a:gd name="connsiteY6" fmla="*/ 641295 h 641295"/>
                <a:gd name="connsiteX7" fmla="*/ 0 w 1561514"/>
                <a:gd name="connsiteY7" fmla="*/ 641295 h 641295"/>
                <a:gd name="connsiteX8" fmla="*/ 0 w 1561514"/>
                <a:gd name="connsiteY8" fmla="*/ 0 h 64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514" h="641295">
                  <a:moveTo>
                    <a:pt x="1561514" y="0"/>
                  </a:moveTo>
                  <a:lnTo>
                    <a:pt x="1561514" y="641295"/>
                  </a:lnTo>
                  <a:lnTo>
                    <a:pt x="1090247" y="641295"/>
                  </a:lnTo>
                  <a:lnTo>
                    <a:pt x="1083959" y="578925"/>
                  </a:lnTo>
                  <a:cubicBezTo>
                    <a:pt x="1055100" y="437896"/>
                    <a:pt x="930318" y="331808"/>
                    <a:pt x="780757" y="331808"/>
                  </a:cubicBezTo>
                  <a:cubicBezTo>
                    <a:pt x="631196" y="331808"/>
                    <a:pt x="506413" y="437896"/>
                    <a:pt x="477555" y="578925"/>
                  </a:cubicBezTo>
                  <a:lnTo>
                    <a:pt x="471267" y="641295"/>
                  </a:lnTo>
                  <a:lnTo>
                    <a:pt x="0" y="641295"/>
                  </a:lnTo>
                  <a:lnTo>
                    <a:pt x="0" y="0"/>
                  </a:lnTo>
                  <a:close/>
                </a:path>
              </a:pathLst>
            </a:custGeom>
            <a:solidFill>
              <a:schemeClr val="tx1">
                <a:alpha val="22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7" name="Group 86">
              <a:extLst>
                <a:ext uri="{FF2B5EF4-FFF2-40B4-BE49-F238E27FC236}">
                  <a16:creationId xmlns:a16="http://schemas.microsoft.com/office/drawing/2014/main" id="{328CFC94-5550-4B65-ACAA-61905224DA8E}"/>
                </a:ext>
              </a:extLst>
            </p:cNvPr>
            <p:cNvGrpSpPr/>
            <p:nvPr/>
          </p:nvGrpSpPr>
          <p:grpSpPr>
            <a:xfrm>
              <a:off x="1543243" y="4511958"/>
              <a:ext cx="3914382" cy="1561514"/>
              <a:chOff x="777703" y="1039430"/>
              <a:chExt cx="3914382" cy="1561514"/>
            </a:xfrm>
          </p:grpSpPr>
          <p:sp>
            <p:nvSpPr>
              <p:cNvPr id="88" name="Freeform: Shape 87">
                <a:extLst>
                  <a:ext uri="{FF2B5EF4-FFF2-40B4-BE49-F238E27FC236}">
                    <a16:creationId xmlns:a16="http://schemas.microsoft.com/office/drawing/2014/main" id="{E9028026-B729-4171-A906-C0392AC497FF}"/>
                  </a:ext>
                </a:extLst>
              </p:cNvPr>
              <p:cNvSpPr/>
              <p:nvPr/>
            </p:nvSpPr>
            <p:spPr>
              <a:xfrm rot="16200000">
                <a:off x="1954137" y="-137004"/>
                <a:ext cx="1561514" cy="3914382"/>
              </a:xfrm>
              <a:custGeom>
                <a:avLst/>
                <a:gdLst>
                  <a:gd name="connsiteX0" fmla="*/ 1561514 w 1561514"/>
                  <a:gd name="connsiteY0" fmla="*/ 260258 h 3914382"/>
                  <a:gd name="connsiteX1" fmla="*/ 1561514 w 1561514"/>
                  <a:gd name="connsiteY1" fmla="*/ 3914382 h 3914382"/>
                  <a:gd name="connsiteX2" fmla="*/ 1090247 w 1561514"/>
                  <a:gd name="connsiteY2" fmla="*/ 3914382 h 3914382"/>
                  <a:gd name="connsiteX3" fmla="*/ 1083959 w 1561514"/>
                  <a:gd name="connsiteY3" fmla="*/ 3852012 h 3914382"/>
                  <a:gd name="connsiteX4" fmla="*/ 780757 w 1561514"/>
                  <a:gd name="connsiteY4" fmla="*/ 3604895 h 3914382"/>
                  <a:gd name="connsiteX5" fmla="*/ 477555 w 1561514"/>
                  <a:gd name="connsiteY5" fmla="*/ 3852012 h 3914382"/>
                  <a:gd name="connsiteX6" fmla="*/ 471267 w 1561514"/>
                  <a:gd name="connsiteY6" fmla="*/ 3914382 h 3914382"/>
                  <a:gd name="connsiteX7" fmla="*/ 0 w 1561514"/>
                  <a:gd name="connsiteY7" fmla="*/ 3914382 h 3914382"/>
                  <a:gd name="connsiteX8" fmla="*/ 0 w 1561514"/>
                  <a:gd name="connsiteY8" fmla="*/ 260258 h 3914382"/>
                  <a:gd name="connsiteX9" fmla="*/ 260258 w 1561514"/>
                  <a:gd name="connsiteY9" fmla="*/ 0 h 3914382"/>
                  <a:gd name="connsiteX10" fmla="*/ 1301256 w 1561514"/>
                  <a:gd name="connsiteY10" fmla="*/ 0 h 3914382"/>
                  <a:gd name="connsiteX11" fmla="*/ 1561514 w 1561514"/>
                  <a:gd name="connsiteY11" fmla="*/ 260258 h 391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1514" h="3914382">
                    <a:moveTo>
                      <a:pt x="1561514" y="260258"/>
                    </a:moveTo>
                    <a:lnTo>
                      <a:pt x="1561514" y="3914382"/>
                    </a:lnTo>
                    <a:lnTo>
                      <a:pt x="1090247" y="3914382"/>
                    </a:lnTo>
                    <a:lnTo>
                      <a:pt x="1083959" y="3852012"/>
                    </a:lnTo>
                    <a:cubicBezTo>
                      <a:pt x="1055100" y="3710983"/>
                      <a:pt x="930318" y="3604895"/>
                      <a:pt x="780757" y="3604895"/>
                    </a:cubicBezTo>
                    <a:cubicBezTo>
                      <a:pt x="631196" y="3604895"/>
                      <a:pt x="506413" y="3710983"/>
                      <a:pt x="477555" y="3852012"/>
                    </a:cubicBezTo>
                    <a:lnTo>
                      <a:pt x="471267" y="3914382"/>
                    </a:lnTo>
                    <a:lnTo>
                      <a:pt x="0" y="3914382"/>
                    </a:lnTo>
                    <a:lnTo>
                      <a:pt x="0" y="260258"/>
                    </a:lnTo>
                    <a:cubicBezTo>
                      <a:pt x="0" y="116521"/>
                      <a:pt x="116521" y="0"/>
                      <a:pt x="260258" y="0"/>
                    </a:cubicBezTo>
                    <a:lnTo>
                      <a:pt x="1301256" y="0"/>
                    </a:lnTo>
                    <a:cubicBezTo>
                      <a:pt x="1444993" y="0"/>
                      <a:pt x="1561514" y="116521"/>
                      <a:pt x="1561514" y="260258"/>
                    </a:cubicBezTo>
                    <a:close/>
                  </a:path>
                </a:pathLst>
              </a:custGeom>
              <a:gradFill flip="none" rotWithShape="1">
                <a:gsLst>
                  <a:gs pos="0">
                    <a:srgbClr val="FFCC00"/>
                  </a:gs>
                  <a:gs pos="100000">
                    <a:srgbClr val="FF9900"/>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Freeform: Shape 88">
                <a:extLst>
                  <a:ext uri="{FF2B5EF4-FFF2-40B4-BE49-F238E27FC236}">
                    <a16:creationId xmlns:a16="http://schemas.microsoft.com/office/drawing/2014/main" id="{961609A1-C364-4DF4-B50C-B74765F18C20}"/>
                  </a:ext>
                </a:extLst>
              </p:cNvPr>
              <p:cNvSpPr/>
              <p:nvPr/>
            </p:nvSpPr>
            <p:spPr>
              <a:xfrm rot="16200000">
                <a:off x="2224374" y="-16821"/>
                <a:ext cx="1261403" cy="3674013"/>
              </a:xfrm>
              <a:custGeom>
                <a:avLst/>
                <a:gdLst>
                  <a:gd name="connsiteX0" fmla="*/ 1261403 w 1261403"/>
                  <a:gd name="connsiteY0" fmla="*/ 210238 h 3674013"/>
                  <a:gd name="connsiteX1" fmla="*/ 1261403 w 1261403"/>
                  <a:gd name="connsiteY1" fmla="*/ 3674013 h 3674013"/>
                  <a:gd name="connsiteX2" fmla="*/ 940190 w 1261403"/>
                  <a:gd name="connsiteY2" fmla="*/ 3674013 h 3674013"/>
                  <a:gd name="connsiteX3" fmla="*/ 933902 w 1261403"/>
                  <a:gd name="connsiteY3" fmla="*/ 3611645 h 3674013"/>
                  <a:gd name="connsiteX4" fmla="*/ 630700 w 1261403"/>
                  <a:gd name="connsiteY4" fmla="*/ 3364528 h 3674013"/>
                  <a:gd name="connsiteX5" fmla="*/ 327498 w 1261403"/>
                  <a:gd name="connsiteY5" fmla="*/ 3611645 h 3674013"/>
                  <a:gd name="connsiteX6" fmla="*/ 321211 w 1261403"/>
                  <a:gd name="connsiteY6" fmla="*/ 3674013 h 3674013"/>
                  <a:gd name="connsiteX7" fmla="*/ 0 w 1261403"/>
                  <a:gd name="connsiteY7" fmla="*/ 3674013 h 3674013"/>
                  <a:gd name="connsiteX8" fmla="*/ 0 w 1261403"/>
                  <a:gd name="connsiteY8" fmla="*/ 210238 h 3674013"/>
                  <a:gd name="connsiteX9" fmla="*/ 210238 w 1261403"/>
                  <a:gd name="connsiteY9" fmla="*/ 0 h 3674013"/>
                  <a:gd name="connsiteX10" fmla="*/ 1051165 w 1261403"/>
                  <a:gd name="connsiteY10" fmla="*/ 0 h 3674013"/>
                  <a:gd name="connsiteX11" fmla="*/ 1261403 w 1261403"/>
                  <a:gd name="connsiteY11" fmla="*/ 210238 h 367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1403" h="3674013">
                    <a:moveTo>
                      <a:pt x="1261403" y="210238"/>
                    </a:moveTo>
                    <a:lnTo>
                      <a:pt x="1261403" y="3674013"/>
                    </a:lnTo>
                    <a:lnTo>
                      <a:pt x="940190" y="3674013"/>
                    </a:lnTo>
                    <a:lnTo>
                      <a:pt x="933902" y="3611645"/>
                    </a:lnTo>
                    <a:cubicBezTo>
                      <a:pt x="905044" y="3470616"/>
                      <a:pt x="780261" y="3364528"/>
                      <a:pt x="630700" y="3364528"/>
                    </a:cubicBezTo>
                    <a:cubicBezTo>
                      <a:pt x="481139" y="3364528"/>
                      <a:pt x="356357" y="3470616"/>
                      <a:pt x="327498" y="3611645"/>
                    </a:cubicBezTo>
                    <a:lnTo>
                      <a:pt x="321211" y="3674013"/>
                    </a:lnTo>
                    <a:lnTo>
                      <a:pt x="0" y="3674013"/>
                    </a:lnTo>
                    <a:lnTo>
                      <a:pt x="0" y="210238"/>
                    </a:lnTo>
                    <a:cubicBezTo>
                      <a:pt x="0" y="94127"/>
                      <a:pt x="94127" y="0"/>
                      <a:pt x="210238" y="0"/>
                    </a:cubicBezTo>
                    <a:lnTo>
                      <a:pt x="1051165" y="0"/>
                    </a:lnTo>
                    <a:cubicBezTo>
                      <a:pt x="1167276" y="0"/>
                      <a:pt x="1261403" y="94127"/>
                      <a:pt x="1261403" y="210238"/>
                    </a:cubicBezTo>
                    <a:close/>
                  </a:path>
                </a:pathLst>
              </a:cu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0" name="Left Bracket 12">
                <a:extLst>
                  <a:ext uri="{FF2B5EF4-FFF2-40B4-BE49-F238E27FC236}">
                    <a16:creationId xmlns:a16="http://schemas.microsoft.com/office/drawing/2014/main" id="{1BBC2BBE-49C9-48D1-B788-2CB665EB5738}"/>
                  </a:ext>
                </a:extLst>
              </p:cNvPr>
              <p:cNvSpPr/>
              <p:nvPr/>
            </p:nvSpPr>
            <p:spPr>
              <a:xfrm>
                <a:off x="903184" y="1092183"/>
                <a:ext cx="3788898" cy="1434903"/>
              </a:xfrm>
              <a:custGeom>
                <a:avLst/>
                <a:gdLst>
                  <a:gd name="connsiteX0" fmla="*/ 3674013 w 3674013"/>
                  <a:gd name="connsiteY0" fmla="*/ 1434903 h 1434903"/>
                  <a:gd name="connsiteX1" fmla="*/ 0 w 3674013"/>
                  <a:gd name="connsiteY1" fmla="*/ 1392688 h 1434903"/>
                  <a:gd name="connsiteX2" fmla="*/ 0 w 3674013"/>
                  <a:gd name="connsiteY2" fmla="*/ 42215 h 1434903"/>
                  <a:gd name="connsiteX3" fmla="*/ 3674013 w 3674013"/>
                  <a:gd name="connsiteY3" fmla="*/ 0 h 1434903"/>
                  <a:gd name="connsiteX4" fmla="*/ 3674013 w 3674013"/>
                  <a:gd name="connsiteY4" fmla="*/ 1434903 h 1434903"/>
                  <a:gd name="connsiteX0" fmla="*/ 3674013 w 3674013"/>
                  <a:gd name="connsiteY0" fmla="*/ 1434903 h 1434903"/>
                  <a:gd name="connsiteX1" fmla="*/ 0 w 3674013"/>
                  <a:gd name="connsiteY1" fmla="*/ 1392688 h 1434903"/>
                  <a:gd name="connsiteX2" fmla="*/ 0 w 3674013"/>
                  <a:gd name="connsiteY2" fmla="*/ 42215 h 1434903"/>
                  <a:gd name="connsiteX3" fmla="*/ 3674013 w 3674013"/>
                  <a:gd name="connsiteY3" fmla="*/ 0 h 1434903"/>
                  <a:gd name="connsiteX0" fmla="*/ 3674013 w 3674013"/>
                  <a:gd name="connsiteY0" fmla="*/ 1434903 h 1434903"/>
                  <a:gd name="connsiteX1" fmla="*/ 0 w 3674013"/>
                  <a:gd name="connsiteY1" fmla="*/ 1392688 h 1434903"/>
                  <a:gd name="connsiteX2" fmla="*/ 0 w 3674013"/>
                  <a:gd name="connsiteY2" fmla="*/ 42215 h 1434903"/>
                  <a:gd name="connsiteX3" fmla="*/ 3674013 w 3674013"/>
                  <a:gd name="connsiteY3" fmla="*/ 0 h 1434903"/>
                  <a:gd name="connsiteX4" fmla="*/ 3674013 w 3674013"/>
                  <a:gd name="connsiteY4" fmla="*/ 1434903 h 1434903"/>
                  <a:gd name="connsiteX0" fmla="*/ 3674013 w 3674013"/>
                  <a:gd name="connsiteY0" fmla="*/ 1434903 h 1434903"/>
                  <a:gd name="connsiteX1" fmla="*/ 0 w 3674013"/>
                  <a:gd name="connsiteY1" fmla="*/ 1392688 h 1434903"/>
                  <a:gd name="connsiteX2" fmla="*/ 0 w 3674013"/>
                  <a:gd name="connsiteY2" fmla="*/ 42215 h 1434903"/>
                  <a:gd name="connsiteX3" fmla="*/ 3674013 w 3674013"/>
                  <a:gd name="connsiteY3" fmla="*/ 0 h 1434903"/>
                </a:gdLst>
                <a:ahLst/>
                <a:cxnLst>
                  <a:cxn ang="0">
                    <a:pos x="connsiteX0" y="connsiteY0"/>
                  </a:cxn>
                  <a:cxn ang="0">
                    <a:pos x="connsiteX1" y="connsiteY1"/>
                  </a:cxn>
                  <a:cxn ang="0">
                    <a:pos x="connsiteX2" y="connsiteY2"/>
                  </a:cxn>
                  <a:cxn ang="0">
                    <a:pos x="connsiteX3" y="connsiteY3"/>
                  </a:cxn>
                </a:cxnLst>
                <a:rect l="l" t="t" r="r" b="b"/>
                <a:pathLst>
                  <a:path w="3674013" h="1434903" stroke="0" extrusionOk="0">
                    <a:moveTo>
                      <a:pt x="3674013" y="1434903"/>
                    </a:moveTo>
                    <a:cubicBezTo>
                      <a:pt x="1644912" y="1434903"/>
                      <a:pt x="0" y="1416003"/>
                      <a:pt x="0" y="1392688"/>
                    </a:cubicBezTo>
                    <a:lnTo>
                      <a:pt x="0" y="42215"/>
                    </a:lnTo>
                    <a:cubicBezTo>
                      <a:pt x="0" y="18900"/>
                      <a:pt x="1644912" y="0"/>
                      <a:pt x="3674013" y="0"/>
                    </a:cubicBezTo>
                    <a:lnTo>
                      <a:pt x="3674013" y="1434903"/>
                    </a:lnTo>
                    <a:close/>
                  </a:path>
                  <a:path w="3674013" h="1434903" fill="none">
                    <a:moveTo>
                      <a:pt x="3674013" y="1434903"/>
                    </a:moveTo>
                    <a:cubicBezTo>
                      <a:pt x="1644912" y="1434903"/>
                      <a:pt x="0" y="1416003"/>
                      <a:pt x="0" y="1392688"/>
                    </a:cubicBezTo>
                    <a:lnTo>
                      <a:pt x="0" y="42215"/>
                    </a:lnTo>
                    <a:cubicBezTo>
                      <a:pt x="0" y="18900"/>
                      <a:pt x="1644912" y="0"/>
                      <a:pt x="3674013" y="0"/>
                    </a:cubicBezTo>
                  </a:path>
                </a:pathLst>
              </a:custGeom>
              <a:ln w="9525">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91" name="TextBox 90">
                <a:extLst>
                  <a:ext uri="{FF2B5EF4-FFF2-40B4-BE49-F238E27FC236}">
                    <a16:creationId xmlns:a16="http://schemas.microsoft.com/office/drawing/2014/main" id="{9F55519C-764E-4618-906D-9E72B48CC833}"/>
                  </a:ext>
                </a:extLst>
              </p:cNvPr>
              <p:cNvSpPr txBox="1"/>
              <p:nvPr/>
            </p:nvSpPr>
            <p:spPr>
              <a:xfrm>
                <a:off x="1089901" y="1138233"/>
                <a:ext cx="3189445" cy="1271146"/>
              </a:xfrm>
              <a:prstGeom prst="rect">
                <a:avLst/>
              </a:prstGeom>
              <a:noFill/>
            </p:spPr>
            <p:txBody>
              <a:bodyPr wrap="square" rtlCol="0">
                <a:spAutoFit/>
              </a:bodyPr>
              <a:lstStyle/>
              <a:p>
                <a:pPr algn="ctr"/>
                <a:r>
                  <a:rPr lang="en-US" sz="2400" b="1" dirty="0">
                    <a:solidFill>
                      <a:schemeClr val="bg1"/>
                    </a:solidFill>
                    <a:latin typeface="Century Gothic" panose="020B0502020202020204" pitchFamily="34" charset="0"/>
                  </a:rPr>
                  <a:t>COMMON PRINCIPLES, RIGHTS AND DUTIES</a:t>
                </a:r>
              </a:p>
            </p:txBody>
          </p:sp>
        </p:grpSp>
      </p:grpSp>
      <p:sp>
        <p:nvSpPr>
          <p:cNvPr id="110" name="Rectangle 109">
            <a:extLst>
              <a:ext uri="{FF2B5EF4-FFF2-40B4-BE49-F238E27FC236}">
                <a16:creationId xmlns:a16="http://schemas.microsoft.com/office/drawing/2014/main" id="{E4323488-762D-44AD-9580-50E304757F88}"/>
              </a:ext>
            </a:extLst>
          </p:cNvPr>
          <p:cNvSpPr/>
          <p:nvPr/>
        </p:nvSpPr>
        <p:spPr>
          <a:xfrm rot="439804">
            <a:off x="7236323" y="5623597"/>
            <a:ext cx="3707770" cy="963568"/>
          </a:xfrm>
          <a:prstGeom prst="rect">
            <a:avLst/>
          </a:prstGeom>
          <a:gradFill flip="none" rotWithShape="1">
            <a:gsLst>
              <a:gs pos="0">
                <a:srgbClr val="E6E7E9">
                  <a:alpha val="0"/>
                </a:srgbClr>
              </a:gs>
              <a:gs pos="100000">
                <a:schemeClr val="tx1">
                  <a:alpha val="45000"/>
                </a:schemeClr>
              </a:gs>
            </a:gsLst>
            <a:lin ang="2700000" scaled="1"/>
            <a:tileRect/>
          </a:gradFill>
          <a:ln>
            <a:noFill/>
          </a:ln>
          <a:effectLst>
            <a:softEdge rad="1651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a:extLst>
              <a:ext uri="{FF2B5EF4-FFF2-40B4-BE49-F238E27FC236}">
                <a16:creationId xmlns:a16="http://schemas.microsoft.com/office/drawing/2014/main" id="{40DA49A3-AC8B-4BBE-8C06-6A1E7B41823E}"/>
              </a:ext>
            </a:extLst>
          </p:cNvPr>
          <p:cNvGrpSpPr/>
          <p:nvPr/>
        </p:nvGrpSpPr>
        <p:grpSpPr>
          <a:xfrm>
            <a:off x="3922166" y="5169249"/>
            <a:ext cx="3760137" cy="1496783"/>
            <a:chOff x="5413659" y="1364860"/>
            <a:chExt cx="3924288" cy="1585094"/>
          </a:xfrm>
        </p:grpSpPr>
        <p:grpSp>
          <p:nvGrpSpPr>
            <p:cNvPr id="112" name="Group 111">
              <a:extLst>
                <a:ext uri="{FF2B5EF4-FFF2-40B4-BE49-F238E27FC236}">
                  <a16:creationId xmlns:a16="http://schemas.microsoft.com/office/drawing/2014/main" id="{F67E9941-A4E5-4D32-95B6-0D3386FC15DF}"/>
                </a:ext>
              </a:extLst>
            </p:cNvPr>
            <p:cNvGrpSpPr/>
            <p:nvPr/>
          </p:nvGrpSpPr>
          <p:grpSpPr>
            <a:xfrm>
              <a:off x="5413659" y="1364860"/>
              <a:ext cx="3914383" cy="1213371"/>
              <a:chOff x="3119461" y="2798299"/>
              <a:chExt cx="3914383" cy="1213371"/>
            </a:xfrm>
          </p:grpSpPr>
          <p:sp>
            <p:nvSpPr>
              <p:cNvPr id="116" name="Rectangle: Top Corners Rounded 115">
                <a:extLst>
                  <a:ext uri="{FF2B5EF4-FFF2-40B4-BE49-F238E27FC236}">
                    <a16:creationId xmlns:a16="http://schemas.microsoft.com/office/drawing/2014/main" id="{AE432D97-8505-4828-9D51-E7CA35BD3DE9}"/>
                  </a:ext>
                </a:extLst>
              </p:cNvPr>
              <p:cNvSpPr/>
              <p:nvPr/>
            </p:nvSpPr>
            <p:spPr>
              <a:xfrm rot="5400000">
                <a:off x="4469981" y="1447779"/>
                <a:ext cx="1213343" cy="3914383"/>
              </a:xfrm>
              <a:prstGeom prst="round2Same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Freeform: Shape 116">
                <a:extLst>
                  <a:ext uri="{FF2B5EF4-FFF2-40B4-BE49-F238E27FC236}">
                    <a16:creationId xmlns:a16="http://schemas.microsoft.com/office/drawing/2014/main" id="{21C2A307-3C4C-4B03-8F0C-AC491DEA09E9}"/>
                  </a:ext>
                </a:extLst>
              </p:cNvPr>
              <p:cNvSpPr/>
              <p:nvPr/>
            </p:nvSpPr>
            <p:spPr>
              <a:xfrm rot="5400000">
                <a:off x="6200922" y="3178749"/>
                <a:ext cx="1213343" cy="452500"/>
              </a:xfrm>
              <a:custGeom>
                <a:avLst/>
                <a:gdLst>
                  <a:gd name="connsiteX0" fmla="*/ 0 w 1213343"/>
                  <a:gd name="connsiteY0" fmla="*/ 452500 h 452500"/>
                  <a:gd name="connsiteX1" fmla="*/ 0 w 1213343"/>
                  <a:gd name="connsiteY1" fmla="*/ 202228 h 452500"/>
                  <a:gd name="connsiteX2" fmla="*/ 202228 w 1213343"/>
                  <a:gd name="connsiteY2" fmla="*/ 0 h 452500"/>
                  <a:gd name="connsiteX3" fmla="*/ 1011115 w 1213343"/>
                  <a:gd name="connsiteY3" fmla="*/ 0 h 452500"/>
                  <a:gd name="connsiteX4" fmla="*/ 1213343 w 1213343"/>
                  <a:gd name="connsiteY4" fmla="*/ 202228 h 452500"/>
                  <a:gd name="connsiteX5" fmla="*/ 1213343 w 1213343"/>
                  <a:gd name="connsiteY5" fmla="*/ 452500 h 452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13343" h="452500">
                    <a:moveTo>
                      <a:pt x="0" y="452500"/>
                    </a:moveTo>
                    <a:lnTo>
                      <a:pt x="0" y="202228"/>
                    </a:lnTo>
                    <a:cubicBezTo>
                      <a:pt x="0" y="90541"/>
                      <a:pt x="90541" y="0"/>
                      <a:pt x="202228" y="0"/>
                    </a:cubicBezTo>
                    <a:lnTo>
                      <a:pt x="1011115" y="0"/>
                    </a:lnTo>
                    <a:cubicBezTo>
                      <a:pt x="1122802" y="0"/>
                      <a:pt x="1213343" y="90541"/>
                      <a:pt x="1213343" y="202228"/>
                    </a:cubicBezTo>
                    <a:lnTo>
                      <a:pt x="1213343" y="452500"/>
                    </a:ln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3" name="TextBox 112">
              <a:extLst>
                <a:ext uri="{FF2B5EF4-FFF2-40B4-BE49-F238E27FC236}">
                  <a16:creationId xmlns:a16="http://schemas.microsoft.com/office/drawing/2014/main" id="{C34D8C93-9EDC-48B6-844A-EB1251D51CBF}"/>
                </a:ext>
              </a:extLst>
            </p:cNvPr>
            <p:cNvSpPr txBox="1"/>
            <p:nvPr/>
          </p:nvSpPr>
          <p:spPr>
            <a:xfrm>
              <a:off x="8875868" y="1642793"/>
              <a:ext cx="462079" cy="684463"/>
            </a:xfrm>
            <a:prstGeom prst="rect">
              <a:avLst/>
            </a:prstGeom>
            <a:noFill/>
          </p:spPr>
          <p:txBody>
            <a:bodyPr wrap="none" rtlCol="0">
              <a:spAutoFit/>
            </a:bodyPr>
            <a:lstStyle/>
            <a:p>
              <a:r>
                <a:rPr lang="en-US" sz="3600" b="1" dirty="0">
                  <a:solidFill>
                    <a:schemeClr val="bg1"/>
                  </a:solidFill>
                  <a:latin typeface="Century Gothic" panose="020B0502020202020204" pitchFamily="34" charset="0"/>
                </a:rPr>
                <a:t>4</a:t>
              </a:r>
            </a:p>
          </p:txBody>
        </p:sp>
        <p:sp>
          <p:nvSpPr>
            <p:cNvPr id="115" name="TextBox 114">
              <a:extLst>
                <a:ext uri="{FF2B5EF4-FFF2-40B4-BE49-F238E27FC236}">
                  <a16:creationId xmlns:a16="http://schemas.microsoft.com/office/drawing/2014/main" id="{9E833946-38DC-4682-8F54-C1341BC1FC4D}"/>
                </a:ext>
              </a:extLst>
            </p:cNvPr>
            <p:cNvSpPr txBox="1"/>
            <p:nvPr/>
          </p:nvSpPr>
          <p:spPr>
            <a:xfrm>
              <a:off x="5489501" y="1385463"/>
              <a:ext cx="3405921" cy="1564491"/>
            </a:xfrm>
            <a:prstGeom prst="rect">
              <a:avLst/>
            </a:prstGeom>
            <a:noFill/>
          </p:spPr>
          <p:txBody>
            <a:bodyPr wrap="square" rtlCol="0">
              <a:spAutoFit/>
            </a:bodyPr>
            <a:lstStyle/>
            <a:p>
              <a:r>
                <a:rPr lang="en-US" sz="1000" dirty="0">
                  <a:solidFill>
                    <a:srgbClr val="23A6E8"/>
                  </a:solidFill>
                  <a:latin typeface="Century Gothic" panose="020B0502020202020204" pitchFamily="34" charset="0"/>
                </a:rPr>
                <a:t>8. Affected population are center of Hum. action</a:t>
              </a:r>
            </a:p>
            <a:p>
              <a:r>
                <a:rPr lang="en-US" sz="1000" dirty="0">
                  <a:solidFill>
                    <a:srgbClr val="23A6E8"/>
                  </a:solidFill>
                  <a:latin typeface="Century Gothic" panose="020B0502020202020204" pitchFamily="34" charset="0"/>
                </a:rPr>
                <a:t>9 </a:t>
              </a:r>
              <a:r>
                <a:rPr lang="en-US" sz="1000" dirty="0" err="1">
                  <a:solidFill>
                    <a:srgbClr val="23A6E8"/>
                  </a:solidFill>
                  <a:latin typeface="Century Gothic" panose="020B0502020202020204" pitchFamily="34" charset="0"/>
                </a:rPr>
                <a:t>Colla</a:t>
              </a:r>
              <a:r>
                <a:rPr lang="en-US" sz="1000" dirty="0">
                  <a:solidFill>
                    <a:srgbClr val="23A6E8"/>
                  </a:solidFill>
                  <a:latin typeface="Century Gothic" panose="020B0502020202020204" pitchFamily="34" charset="0"/>
                </a:rPr>
                <a:t>. to reduce unintentional ad. impact</a:t>
              </a:r>
            </a:p>
            <a:p>
              <a:r>
                <a:rPr lang="en-US" sz="1000" dirty="0">
                  <a:solidFill>
                    <a:srgbClr val="23A6E8"/>
                  </a:solidFill>
                  <a:latin typeface="Century Gothic" panose="020B0502020202020204" pitchFamily="34" charset="0"/>
                </a:rPr>
                <a:t>10. Follow HC, RCRCM &amp; NGOs in DR </a:t>
              </a:r>
            </a:p>
            <a:p>
              <a:r>
                <a:rPr lang="en-US" sz="1000" dirty="0">
                  <a:solidFill>
                    <a:srgbClr val="23A6E8"/>
                  </a:solidFill>
                  <a:latin typeface="Century Gothic" panose="020B0502020202020204" pitchFamily="34" charset="0"/>
                </a:rPr>
                <a:t>11. Complying Core, Hum. Standard &amp; Min. standard</a:t>
              </a:r>
            </a:p>
            <a:p>
              <a:r>
                <a:rPr lang="en-US" sz="1000" dirty="0">
                  <a:solidFill>
                    <a:srgbClr val="23A6E8"/>
                  </a:solidFill>
                  <a:latin typeface="Century Gothic" panose="020B0502020202020204" pitchFamily="34" charset="0"/>
                </a:rPr>
                <a:t>12. Make response more effective, appropriate, &amp; accountable</a:t>
              </a:r>
            </a:p>
            <a:p>
              <a:endParaRPr lang="en-US" sz="1000" dirty="0">
                <a:solidFill>
                  <a:srgbClr val="23A6E8"/>
                </a:solidFill>
                <a:latin typeface="Century Gothic" panose="020B0502020202020204" pitchFamily="34" charset="0"/>
              </a:endParaRPr>
            </a:p>
            <a:p>
              <a:endParaRPr lang="en-US" sz="1000" dirty="0">
                <a:solidFill>
                  <a:srgbClr val="23A6E8"/>
                </a:solidFill>
                <a:latin typeface="Century Gothic" panose="020B0502020202020204" pitchFamily="34" charset="0"/>
              </a:endParaRPr>
            </a:p>
          </p:txBody>
        </p:sp>
      </p:grpSp>
      <p:grpSp>
        <p:nvGrpSpPr>
          <p:cNvPr id="118" name="Group 117">
            <a:extLst>
              <a:ext uri="{FF2B5EF4-FFF2-40B4-BE49-F238E27FC236}">
                <a16:creationId xmlns:a16="http://schemas.microsoft.com/office/drawing/2014/main" id="{35D3802E-3862-40E6-A4E6-100C9B6C53FD}"/>
              </a:ext>
            </a:extLst>
          </p:cNvPr>
          <p:cNvGrpSpPr/>
          <p:nvPr/>
        </p:nvGrpSpPr>
        <p:grpSpPr>
          <a:xfrm>
            <a:off x="3759465" y="4988228"/>
            <a:ext cx="3971922" cy="1501087"/>
            <a:chOff x="1543244" y="4511958"/>
            <a:chExt cx="4145321" cy="1589648"/>
          </a:xfrm>
        </p:grpSpPr>
        <p:sp>
          <p:nvSpPr>
            <p:cNvPr id="119" name="Freeform: Shape 118">
              <a:extLst>
                <a:ext uri="{FF2B5EF4-FFF2-40B4-BE49-F238E27FC236}">
                  <a16:creationId xmlns:a16="http://schemas.microsoft.com/office/drawing/2014/main" id="{1FBA5254-9709-442E-A0E2-EB2C1E52285F}"/>
                </a:ext>
              </a:extLst>
            </p:cNvPr>
            <p:cNvSpPr/>
            <p:nvPr/>
          </p:nvSpPr>
          <p:spPr>
            <a:xfrm rot="16200000">
              <a:off x="4522709" y="4935749"/>
              <a:ext cx="1561514" cy="770199"/>
            </a:xfrm>
            <a:custGeom>
              <a:avLst/>
              <a:gdLst>
                <a:gd name="connsiteX0" fmla="*/ 1561514 w 1561514"/>
                <a:gd name="connsiteY0" fmla="*/ 0 h 641295"/>
                <a:gd name="connsiteX1" fmla="*/ 1561514 w 1561514"/>
                <a:gd name="connsiteY1" fmla="*/ 641295 h 641295"/>
                <a:gd name="connsiteX2" fmla="*/ 1090247 w 1561514"/>
                <a:gd name="connsiteY2" fmla="*/ 641295 h 641295"/>
                <a:gd name="connsiteX3" fmla="*/ 1083959 w 1561514"/>
                <a:gd name="connsiteY3" fmla="*/ 578925 h 641295"/>
                <a:gd name="connsiteX4" fmla="*/ 780757 w 1561514"/>
                <a:gd name="connsiteY4" fmla="*/ 331808 h 641295"/>
                <a:gd name="connsiteX5" fmla="*/ 477555 w 1561514"/>
                <a:gd name="connsiteY5" fmla="*/ 578925 h 641295"/>
                <a:gd name="connsiteX6" fmla="*/ 471267 w 1561514"/>
                <a:gd name="connsiteY6" fmla="*/ 641295 h 641295"/>
                <a:gd name="connsiteX7" fmla="*/ 0 w 1561514"/>
                <a:gd name="connsiteY7" fmla="*/ 641295 h 641295"/>
                <a:gd name="connsiteX8" fmla="*/ 0 w 1561514"/>
                <a:gd name="connsiteY8" fmla="*/ 0 h 6412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61514" h="641295">
                  <a:moveTo>
                    <a:pt x="1561514" y="0"/>
                  </a:moveTo>
                  <a:lnTo>
                    <a:pt x="1561514" y="641295"/>
                  </a:lnTo>
                  <a:lnTo>
                    <a:pt x="1090247" y="641295"/>
                  </a:lnTo>
                  <a:lnTo>
                    <a:pt x="1083959" y="578925"/>
                  </a:lnTo>
                  <a:cubicBezTo>
                    <a:pt x="1055100" y="437896"/>
                    <a:pt x="930318" y="331808"/>
                    <a:pt x="780757" y="331808"/>
                  </a:cubicBezTo>
                  <a:cubicBezTo>
                    <a:pt x="631196" y="331808"/>
                    <a:pt x="506413" y="437896"/>
                    <a:pt x="477555" y="578925"/>
                  </a:cubicBezTo>
                  <a:lnTo>
                    <a:pt x="471267" y="641295"/>
                  </a:lnTo>
                  <a:lnTo>
                    <a:pt x="0" y="641295"/>
                  </a:lnTo>
                  <a:lnTo>
                    <a:pt x="0" y="0"/>
                  </a:lnTo>
                  <a:close/>
                </a:path>
              </a:pathLst>
            </a:custGeom>
            <a:solidFill>
              <a:schemeClr val="tx1">
                <a:alpha val="22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20" name="Group 119">
              <a:extLst>
                <a:ext uri="{FF2B5EF4-FFF2-40B4-BE49-F238E27FC236}">
                  <a16:creationId xmlns:a16="http://schemas.microsoft.com/office/drawing/2014/main" id="{7BD6030B-A6EC-4ACF-B711-4EF722617C3A}"/>
                </a:ext>
              </a:extLst>
            </p:cNvPr>
            <p:cNvGrpSpPr/>
            <p:nvPr/>
          </p:nvGrpSpPr>
          <p:grpSpPr>
            <a:xfrm>
              <a:off x="1543244" y="4511958"/>
              <a:ext cx="3914382" cy="1561514"/>
              <a:chOff x="777704" y="1039430"/>
              <a:chExt cx="3914382" cy="1561514"/>
            </a:xfrm>
          </p:grpSpPr>
          <p:sp>
            <p:nvSpPr>
              <p:cNvPr id="121" name="Freeform: Shape 120">
                <a:extLst>
                  <a:ext uri="{FF2B5EF4-FFF2-40B4-BE49-F238E27FC236}">
                    <a16:creationId xmlns:a16="http://schemas.microsoft.com/office/drawing/2014/main" id="{300E2043-48FB-4255-AA59-08F3297125FA}"/>
                  </a:ext>
                </a:extLst>
              </p:cNvPr>
              <p:cNvSpPr/>
              <p:nvPr/>
            </p:nvSpPr>
            <p:spPr>
              <a:xfrm rot="16200000">
                <a:off x="1954138" y="-137004"/>
                <a:ext cx="1561514" cy="3914382"/>
              </a:xfrm>
              <a:custGeom>
                <a:avLst/>
                <a:gdLst>
                  <a:gd name="connsiteX0" fmla="*/ 1561514 w 1561514"/>
                  <a:gd name="connsiteY0" fmla="*/ 260258 h 3914382"/>
                  <a:gd name="connsiteX1" fmla="*/ 1561514 w 1561514"/>
                  <a:gd name="connsiteY1" fmla="*/ 3914382 h 3914382"/>
                  <a:gd name="connsiteX2" fmla="*/ 1090247 w 1561514"/>
                  <a:gd name="connsiteY2" fmla="*/ 3914382 h 3914382"/>
                  <a:gd name="connsiteX3" fmla="*/ 1083959 w 1561514"/>
                  <a:gd name="connsiteY3" fmla="*/ 3852012 h 3914382"/>
                  <a:gd name="connsiteX4" fmla="*/ 780757 w 1561514"/>
                  <a:gd name="connsiteY4" fmla="*/ 3604895 h 3914382"/>
                  <a:gd name="connsiteX5" fmla="*/ 477555 w 1561514"/>
                  <a:gd name="connsiteY5" fmla="*/ 3852012 h 3914382"/>
                  <a:gd name="connsiteX6" fmla="*/ 471267 w 1561514"/>
                  <a:gd name="connsiteY6" fmla="*/ 3914382 h 3914382"/>
                  <a:gd name="connsiteX7" fmla="*/ 0 w 1561514"/>
                  <a:gd name="connsiteY7" fmla="*/ 3914382 h 3914382"/>
                  <a:gd name="connsiteX8" fmla="*/ 0 w 1561514"/>
                  <a:gd name="connsiteY8" fmla="*/ 260258 h 3914382"/>
                  <a:gd name="connsiteX9" fmla="*/ 260258 w 1561514"/>
                  <a:gd name="connsiteY9" fmla="*/ 0 h 3914382"/>
                  <a:gd name="connsiteX10" fmla="*/ 1301256 w 1561514"/>
                  <a:gd name="connsiteY10" fmla="*/ 0 h 3914382"/>
                  <a:gd name="connsiteX11" fmla="*/ 1561514 w 1561514"/>
                  <a:gd name="connsiteY11" fmla="*/ 260258 h 391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61514" h="3914382">
                    <a:moveTo>
                      <a:pt x="1561514" y="260258"/>
                    </a:moveTo>
                    <a:lnTo>
                      <a:pt x="1561514" y="3914382"/>
                    </a:lnTo>
                    <a:lnTo>
                      <a:pt x="1090247" y="3914382"/>
                    </a:lnTo>
                    <a:lnTo>
                      <a:pt x="1083959" y="3852012"/>
                    </a:lnTo>
                    <a:cubicBezTo>
                      <a:pt x="1055100" y="3710983"/>
                      <a:pt x="930318" y="3604895"/>
                      <a:pt x="780757" y="3604895"/>
                    </a:cubicBezTo>
                    <a:cubicBezTo>
                      <a:pt x="631196" y="3604895"/>
                      <a:pt x="506413" y="3710983"/>
                      <a:pt x="477555" y="3852012"/>
                    </a:cubicBezTo>
                    <a:lnTo>
                      <a:pt x="471267" y="3914382"/>
                    </a:lnTo>
                    <a:lnTo>
                      <a:pt x="0" y="3914382"/>
                    </a:lnTo>
                    <a:lnTo>
                      <a:pt x="0" y="260258"/>
                    </a:lnTo>
                    <a:cubicBezTo>
                      <a:pt x="0" y="116521"/>
                      <a:pt x="116521" y="0"/>
                      <a:pt x="260258" y="0"/>
                    </a:cubicBezTo>
                    <a:lnTo>
                      <a:pt x="1301256" y="0"/>
                    </a:lnTo>
                    <a:cubicBezTo>
                      <a:pt x="1444993" y="0"/>
                      <a:pt x="1561514" y="116521"/>
                      <a:pt x="1561514" y="260258"/>
                    </a:cubicBezTo>
                    <a:close/>
                  </a:path>
                </a:pathLst>
              </a:cu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Freeform: Shape 121">
                <a:extLst>
                  <a:ext uri="{FF2B5EF4-FFF2-40B4-BE49-F238E27FC236}">
                    <a16:creationId xmlns:a16="http://schemas.microsoft.com/office/drawing/2014/main" id="{CD7217FA-A2C5-410D-B1EC-EC6040F6826B}"/>
                  </a:ext>
                </a:extLst>
              </p:cNvPr>
              <p:cNvSpPr/>
              <p:nvPr/>
            </p:nvSpPr>
            <p:spPr>
              <a:xfrm rot="16200000">
                <a:off x="2224376" y="-16822"/>
                <a:ext cx="1261403" cy="3674013"/>
              </a:xfrm>
              <a:custGeom>
                <a:avLst/>
                <a:gdLst>
                  <a:gd name="connsiteX0" fmla="*/ 1261403 w 1261403"/>
                  <a:gd name="connsiteY0" fmla="*/ 210238 h 3674013"/>
                  <a:gd name="connsiteX1" fmla="*/ 1261403 w 1261403"/>
                  <a:gd name="connsiteY1" fmla="*/ 3674013 h 3674013"/>
                  <a:gd name="connsiteX2" fmla="*/ 940190 w 1261403"/>
                  <a:gd name="connsiteY2" fmla="*/ 3674013 h 3674013"/>
                  <a:gd name="connsiteX3" fmla="*/ 933902 w 1261403"/>
                  <a:gd name="connsiteY3" fmla="*/ 3611645 h 3674013"/>
                  <a:gd name="connsiteX4" fmla="*/ 630700 w 1261403"/>
                  <a:gd name="connsiteY4" fmla="*/ 3364528 h 3674013"/>
                  <a:gd name="connsiteX5" fmla="*/ 327498 w 1261403"/>
                  <a:gd name="connsiteY5" fmla="*/ 3611645 h 3674013"/>
                  <a:gd name="connsiteX6" fmla="*/ 321211 w 1261403"/>
                  <a:gd name="connsiteY6" fmla="*/ 3674013 h 3674013"/>
                  <a:gd name="connsiteX7" fmla="*/ 0 w 1261403"/>
                  <a:gd name="connsiteY7" fmla="*/ 3674013 h 3674013"/>
                  <a:gd name="connsiteX8" fmla="*/ 0 w 1261403"/>
                  <a:gd name="connsiteY8" fmla="*/ 210238 h 3674013"/>
                  <a:gd name="connsiteX9" fmla="*/ 210238 w 1261403"/>
                  <a:gd name="connsiteY9" fmla="*/ 0 h 3674013"/>
                  <a:gd name="connsiteX10" fmla="*/ 1051165 w 1261403"/>
                  <a:gd name="connsiteY10" fmla="*/ 0 h 3674013"/>
                  <a:gd name="connsiteX11" fmla="*/ 1261403 w 1261403"/>
                  <a:gd name="connsiteY11" fmla="*/ 210238 h 36740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261403" h="3674013">
                    <a:moveTo>
                      <a:pt x="1261403" y="210238"/>
                    </a:moveTo>
                    <a:lnTo>
                      <a:pt x="1261403" y="3674013"/>
                    </a:lnTo>
                    <a:lnTo>
                      <a:pt x="940190" y="3674013"/>
                    </a:lnTo>
                    <a:lnTo>
                      <a:pt x="933902" y="3611645"/>
                    </a:lnTo>
                    <a:cubicBezTo>
                      <a:pt x="905044" y="3470616"/>
                      <a:pt x="780261" y="3364528"/>
                      <a:pt x="630700" y="3364528"/>
                    </a:cubicBezTo>
                    <a:cubicBezTo>
                      <a:pt x="481139" y="3364528"/>
                      <a:pt x="356357" y="3470616"/>
                      <a:pt x="327498" y="3611645"/>
                    </a:cubicBezTo>
                    <a:lnTo>
                      <a:pt x="321211" y="3674013"/>
                    </a:lnTo>
                    <a:lnTo>
                      <a:pt x="0" y="3674013"/>
                    </a:lnTo>
                    <a:lnTo>
                      <a:pt x="0" y="210238"/>
                    </a:lnTo>
                    <a:cubicBezTo>
                      <a:pt x="0" y="94127"/>
                      <a:pt x="94127" y="0"/>
                      <a:pt x="210238" y="0"/>
                    </a:cubicBezTo>
                    <a:lnTo>
                      <a:pt x="1051165" y="0"/>
                    </a:lnTo>
                    <a:cubicBezTo>
                      <a:pt x="1167276" y="0"/>
                      <a:pt x="1261403" y="94127"/>
                      <a:pt x="1261403" y="210238"/>
                    </a:cubicBezTo>
                    <a:close/>
                  </a:path>
                </a:pathLst>
              </a:custGeom>
              <a:solidFill>
                <a:schemeClr val="bg1">
                  <a:alpha val="1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Left Bracket 12">
                <a:extLst>
                  <a:ext uri="{FF2B5EF4-FFF2-40B4-BE49-F238E27FC236}">
                    <a16:creationId xmlns:a16="http://schemas.microsoft.com/office/drawing/2014/main" id="{D6BF4654-246C-471A-868A-2C4CEA9AF1B4}"/>
                  </a:ext>
                </a:extLst>
              </p:cNvPr>
              <p:cNvSpPr/>
              <p:nvPr/>
            </p:nvSpPr>
            <p:spPr>
              <a:xfrm>
                <a:off x="903184" y="1092183"/>
                <a:ext cx="3788898" cy="1434903"/>
              </a:xfrm>
              <a:custGeom>
                <a:avLst/>
                <a:gdLst>
                  <a:gd name="connsiteX0" fmla="*/ 3674013 w 3674013"/>
                  <a:gd name="connsiteY0" fmla="*/ 1434903 h 1434903"/>
                  <a:gd name="connsiteX1" fmla="*/ 0 w 3674013"/>
                  <a:gd name="connsiteY1" fmla="*/ 1392688 h 1434903"/>
                  <a:gd name="connsiteX2" fmla="*/ 0 w 3674013"/>
                  <a:gd name="connsiteY2" fmla="*/ 42215 h 1434903"/>
                  <a:gd name="connsiteX3" fmla="*/ 3674013 w 3674013"/>
                  <a:gd name="connsiteY3" fmla="*/ 0 h 1434903"/>
                  <a:gd name="connsiteX4" fmla="*/ 3674013 w 3674013"/>
                  <a:gd name="connsiteY4" fmla="*/ 1434903 h 1434903"/>
                  <a:gd name="connsiteX0" fmla="*/ 3674013 w 3674013"/>
                  <a:gd name="connsiteY0" fmla="*/ 1434903 h 1434903"/>
                  <a:gd name="connsiteX1" fmla="*/ 0 w 3674013"/>
                  <a:gd name="connsiteY1" fmla="*/ 1392688 h 1434903"/>
                  <a:gd name="connsiteX2" fmla="*/ 0 w 3674013"/>
                  <a:gd name="connsiteY2" fmla="*/ 42215 h 1434903"/>
                  <a:gd name="connsiteX3" fmla="*/ 3674013 w 3674013"/>
                  <a:gd name="connsiteY3" fmla="*/ 0 h 1434903"/>
                  <a:gd name="connsiteX0" fmla="*/ 3674013 w 3674013"/>
                  <a:gd name="connsiteY0" fmla="*/ 1434903 h 1434903"/>
                  <a:gd name="connsiteX1" fmla="*/ 0 w 3674013"/>
                  <a:gd name="connsiteY1" fmla="*/ 1392688 h 1434903"/>
                  <a:gd name="connsiteX2" fmla="*/ 0 w 3674013"/>
                  <a:gd name="connsiteY2" fmla="*/ 42215 h 1434903"/>
                  <a:gd name="connsiteX3" fmla="*/ 3674013 w 3674013"/>
                  <a:gd name="connsiteY3" fmla="*/ 0 h 1434903"/>
                  <a:gd name="connsiteX4" fmla="*/ 3674013 w 3674013"/>
                  <a:gd name="connsiteY4" fmla="*/ 1434903 h 1434903"/>
                  <a:gd name="connsiteX0" fmla="*/ 3674013 w 3674013"/>
                  <a:gd name="connsiteY0" fmla="*/ 1434903 h 1434903"/>
                  <a:gd name="connsiteX1" fmla="*/ 0 w 3674013"/>
                  <a:gd name="connsiteY1" fmla="*/ 1392688 h 1434903"/>
                  <a:gd name="connsiteX2" fmla="*/ 0 w 3674013"/>
                  <a:gd name="connsiteY2" fmla="*/ 42215 h 1434903"/>
                  <a:gd name="connsiteX3" fmla="*/ 3674013 w 3674013"/>
                  <a:gd name="connsiteY3" fmla="*/ 0 h 1434903"/>
                </a:gdLst>
                <a:ahLst/>
                <a:cxnLst>
                  <a:cxn ang="0">
                    <a:pos x="connsiteX0" y="connsiteY0"/>
                  </a:cxn>
                  <a:cxn ang="0">
                    <a:pos x="connsiteX1" y="connsiteY1"/>
                  </a:cxn>
                  <a:cxn ang="0">
                    <a:pos x="connsiteX2" y="connsiteY2"/>
                  </a:cxn>
                  <a:cxn ang="0">
                    <a:pos x="connsiteX3" y="connsiteY3"/>
                  </a:cxn>
                </a:cxnLst>
                <a:rect l="l" t="t" r="r" b="b"/>
                <a:pathLst>
                  <a:path w="3674013" h="1434903" stroke="0" extrusionOk="0">
                    <a:moveTo>
                      <a:pt x="3674013" y="1434903"/>
                    </a:moveTo>
                    <a:cubicBezTo>
                      <a:pt x="1644912" y="1434903"/>
                      <a:pt x="0" y="1416003"/>
                      <a:pt x="0" y="1392688"/>
                    </a:cubicBezTo>
                    <a:lnTo>
                      <a:pt x="0" y="42215"/>
                    </a:lnTo>
                    <a:cubicBezTo>
                      <a:pt x="0" y="18900"/>
                      <a:pt x="1644912" y="0"/>
                      <a:pt x="3674013" y="0"/>
                    </a:cubicBezTo>
                    <a:lnTo>
                      <a:pt x="3674013" y="1434903"/>
                    </a:lnTo>
                    <a:close/>
                  </a:path>
                  <a:path w="3674013" h="1434903" fill="none">
                    <a:moveTo>
                      <a:pt x="3674013" y="1434903"/>
                    </a:moveTo>
                    <a:cubicBezTo>
                      <a:pt x="1644912" y="1434903"/>
                      <a:pt x="0" y="1416003"/>
                      <a:pt x="0" y="1392688"/>
                    </a:cubicBezTo>
                    <a:lnTo>
                      <a:pt x="0" y="42215"/>
                    </a:lnTo>
                    <a:cubicBezTo>
                      <a:pt x="0" y="18900"/>
                      <a:pt x="1644912" y="0"/>
                      <a:pt x="3674013" y="0"/>
                    </a:cubicBezTo>
                  </a:path>
                </a:pathLst>
              </a:custGeom>
              <a:ln w="9525">
                <a:solidFill>
                  <a:schemeClr val="bg1">
                    <a:lumMod val="95000"/>
                  </a:schemeClr>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4" name="TextBox 123">
                <a:extLst>
                  <a:ext uri="{FF2B5EF4-FFF2-40B4-BE49-F238E27FC236}">
                    <a16:creationId xmlns:a16="http://schemas.microsoft.com/office/drawing/2014/main" id="{8FB866DA-9D8F-4879-9E33-3F00B91C7F27}"/>
                  </a:ext>
                </a:extLst>
              </p:cNvPr>
              <p:cNvSpPr txBox="1"/>
              <p:nvPr/>
            </p:nvSpPr>
            <p:spPr>
              <a:xfrm>
                <a:off x="1036881" y="1326523"/>
                <a:ext cx="3189447" cy="880024"/>
              </a:xfrm>
              <a:prstGeom prst="rect">
                <a:avLst/>
              </a:prstGeom>
              <a:noFill/>
            </p:spPr>
            <p:txBody>
              <a:bodyPr wrap="square" rtlCol="0">
                <a:spAutoFit/>
              </a:bodyPr>
              <a:lstStyle/>
              <a:p>
                <a:pPr algn="ctr"/>
                <a:r>
                  <a:rPr lang="en-US" sz="2400" b="1" dirty="0">
                    <a:solidFill>
                      <a:schemeClr val="bg1"/>
                    </a:solidFill>
                    <a:latin typeface="Century Gothic" panose="020B0502020202020204" pitchFamily="34" charset="0"/>
                  </a:rPr>
                  <a:t>OUR COMMITMENTS</a:t>
                </a:r>
              </a:p>
            </p:txBody>
          </p:sp>
        </p:grpSp>
      </p:grpSp>
      <p:grpSp>
        <p:nvGrpSpPr>
          <p:cNvPr id="3" name="Group 2">
            <a:extLst>
              <a:ext uri="{FF2B5EF4-FFF2-40B4-BE49-F238E27FC236}">
                <a16:creationId xmlns:a16="http://schemas.microsoft.com/office/drawing/2014/main" id="{D00872D3-FB46-410C-9EF3-4059C31579DB}"/>
              </a:ext>
            </a:extLst>
          </p:cNvPr>
          <p:cNvGrpSpPr/>
          <p:nvPr/>
        </p:nvGrpSpPr>
        <p:grpSpPr>
          <a:xfrm>
            <a:off x="1133482" y="122772"/>
            <a:ext cx="1485503" cy="6339977"/>
            <a:chOff x="2699656" y="136342"/>
            <a:chExt cx="1485503" cy="6339977"/>
          </a:xfrm>
        </p:grpSpPr>
        <p:sp>
          <p:nvSpPr>
            <p:cNvPr id="128" name="Freeform: Shape 127">
              <a:extLst>
                <a:ext uri="{FF2B5EF4-FFF2-40B4-BE49-F238E27FC236}">
                  <a16:creationId xmlns:a16="http://schemas.microsoft.com/office/drawing/2014/main" id="{BF607A2B-0396-4EE1-A121-A32DB4F4297A}"/>
                </a:ext>
              </a:extLst>
            </p:cNvPr>
            <p:cNvSpPr/>
            <p:nvPr/>
          </p:nvSpPr>
          <p:spPr>
            <a:xfrm>
              <a:off x="2699656" y="136342"/>
              <a:ext cx="1482549" cy="3768000"/>
            </a:xfrm>
            <a:custGeom>
              <a:avLst/>
              <a:gdLst>
                <a:gd name="connsiteX0" fmla="*/ 1561514 w 1561514"/>
                <a:gd name="connsiteY0" fmla="*/ 260258 h 3914382"/>
                <a:gd name="connsiteX1" fmla="*/ 1561514 w 1561514"/>
                <a:gd name="connsiteY1" fmla="*/ 3914382 h 3914382"/>
                <a:gd name="connsiteX2" fmla="*/ 1090247 w 1561514"/>
                <a:gd name="connsiteY2" fmla="*/ 3914382 h 3914382"/>
                <a:gd name="connsiteX3" fmla="*/ 1083959 w 1561514"/>
                <a:gd name="connsiteY3" fmla="*/ 3852012 h 3914382"/>
                <a:gd name="connsiteX4" fmla="*/ 780757 w 1561514"/>
                <a:gd name="connsiteY4" fmla="*/ 3604895 h 3914382"/>
                <a:gd name="connsiteX5" fmla="*/ 477555 w 1561514"/>
                <a:gd name="connsiteY5" fmla="*/ 3852012 h 3914382"/>
                <a:gd name="connsiteX6" fmla="*/ 471267 w 1561514"/>
                <a:gd name="connsiteY6" fmla="*/ 3914382 h 3914382"/>
                <a:gd name="connsiteX7" fmla="*/ 0 w 1561514"/>
                <a:gd name="connsiteY7" fmla="*/ 3914382 h 3914382"/>
                <a:gd name="connsiteX8" fmla="*/ 0 w 1561514"/>
                <a:gd name="connsiteY8" fmla="*/ 260258 h 3914382"/>
                <a:gd name="connsiteX9" fmla="*/ 260258 w 1561514"/>
                <a:gd name="connsiteY9" fmla="*/ 0 h 3914382"/>
                <a:gd name="connsiteX10" fmla="*/ 1301256 w 1561514"/>
                <a:gd name="connsiteY10" fmla="*/ 0 h 3914382"/>
                <a:gd name="connsiteX11" fmla="*/ 1561514 w 1561514"/>
                <a:gd name="connsiteY11" fmla="*/ 260258 h 3914382"/>
                <a:gd name="connsiteX0" fmla="*/ 1561514 w 1561514"/>
                <a:gd name="connsiteY0" fmla="*/ 260258 h 3914382"/>
                <a:gd name="connsiteX1" fmla="*/ 1561514 w 1561514"/>
                <a:gd name="connsiteY1" fmla="*/ 3914382 h 3914382"/>
                <a:gd name="connsiteX2" fmla="*/ 1090247 w 1561514"/>
                <a:gd name="connsiteY2" fmla="*/ 3914382 h 3914382"/>
                <a:gd name="connsiteX3" fmla="*/ 1083959 w 1561514"/>
                <a:gd name="connsiteY3" fmla="*/ 3852012 h 3914382"/>
                <a:gd name="connsiteX4" fmla="*/ 477555 w 1561514"/>
                <a:gd name="connsiteY4" fmla="*/ 3852012 h 3914382"/>
                <a:gd name="connsiteX5" fmla="*/ 471267 w 1561514"/>
                <a:gd name="connsiteY5" fmla="*/ 3914382 h 3914382"/>
                <a:gd name="connsiteX6" fmla="*/ 0 w 1561514"/>
                <a:gd name="connsiteY6" fmla="*/ 3914382 h 3914382"/>
                <a:gd name="connsiteX7" fmla="*/ 0 w 1561514"/>
                <a:gd name="connsiteY7" fmla="*/ 260258 h 3914382"/>
                <a:gd name="connsiteX8" fmla="*/ 260258 w 1561514"/>
                <a:gd name="connsiteY8" fmla="*/ 0 h 3914382"/>
                <a:gd name="connsiteX9" fmla="*/ 1301256 w 1561514"/>
                <a:gd name="connsiteY9" fmla="*/ 0 h 3914382"/>
                <a:gd name="connsiteX10" fmla="*/ 1561514 w 1561514"/>
                <a:gd name="connsiteY10" fmla="*/ 260258 h 3914382"/>
                <a:gd name="connsiteX0" fmla="*/ 1561514 w 1561514"/>
                <a:gd name="connsiteY0" fmla="*/ 260258 h 3914382"/>
                <a:gd name="connsiteX1" fmla="*/ 1561514 w 1561514"/>
                <a:gd name="connsiteY1" fmla="*/ 3914382 h 3914382"/>
                <a:gd name="connsiteX2" fmla="*/ 1090247 w 1561514"/>
                <a:gd name="connsiteY2" fmla="*/ 3914382 h 3914382"/>
                <a:gd name="connsiteX3" fmla="*/ 477555 w 1561514"/>
                <a:gd name="connsiteY3" fmla="*/ 3852012 h 3914382"/>
                <a:gd name="connsiteX4" fmla="*/ 471267 w 1561514"/>
                <a:gd name="connsiteY4" fmla="*/ 3914382 h 3914382"/>
                <a:gd name="connsiteX5" fmla="*/ 0 w 1561514"/>
                <a:gd name="connsiteY5" fmla="*/ 3914382 h 3914382"/>
                <a:gd name="connsiteX6" fmla="*/ 0 w 1561514"/>
                <a:gd name="connsiteY6" fmla="*/ 260258 h 3914382"/>
                <a:gd name="connsiteX7" fmla="*/ 260258 w 1561514"/>
                <a:gd name="connsiteY7" fmla="*/ 0 h 3914382"/>
                <a:gd name="connsiteX8" fmla="*/ 1301256 w 1561514"/>
                <a:gd name="connsiteY8" fmla="*/ 0 h 3914382"/>
                <a:gd name="connsiteX9" fmla="*/ 1561514 w 1561514"/>
                <a:gd name="connsiteY9" fmla="*/ 260258 h 3914382"/>
                <a:gd name="connsiteX0" fmla="*/ 1561514 w 1561514"/>
                <a:gd name="connsiteY0" fmla="*/ 260258 h 3914382"/>
                <a:gd name="connsiteX1" fmla="*/ 1561514 w 1561514"/>
                <a:gd name="connsiteY1" fmla="*/ 3914382 h 3914382"/>
                <a:gd name="connsiteX2" fmla="*/ 1090247 w 1561514"/>
                <a:gd name="connsiteY2" fmla="*/ 3914382 h 3914382"/>
                <a:gd name="connsiteX3" fmla="*/ 477555 w 1561514"/>
                <a:gd name="connsiteY3" fmla="*/ 3852012 h 3914382"/>
                <a:gd name="connsiteX4" fmla="*/ 471267 w 1561514"/>
                <a:gd name="connsiteY4" fmla="*/ 3914382 h 3914382"/>
                <a:gd name="connsiteX5" fmla="*/ 0 w 1561514"/>
                <a:gd name="connsiteY5" fmla="*/ 3914382 h 3914382"/>
                <a:gd name="connsiteX6" fmla="*/ 0 w 1561514"/>
                <a:gd name="connsiteY6" fmla="*/ 260258 h 3914382"/>
                <a:gd name="connsiteX7" fmla="*/ 260258 w 1561514"/>
                <a:gd name="connsiteY7" fmla="*/ 0 h 3914382"/>
                <a:gd name="connsiteX8" fmla="*/ 1301256 w 1561514"/>
                <a:gd name="connsiteY8" fmla="*/ 0 h 3914382"/>
                <a:gd name="connsiteX9" fmla="*/ 1561514 w 1561514"/>
                <a:gd name="connsiteY9" fmla="*/ 260258 h 3914382"/>
                <a:gd name="connsiteX0" fmla="*/ 1561514 w 1561514"/>
                <a:gd name="connsiteY0" fmla="*/ 260258 h 3914382"/>
                <a:gd name="connsiteX1" fmla="*/ 1561514 w 1561514"/>
                <a:gd name="connsiteY1" fmla="*/ 3914382 h 3914382"/>
                <a:gd name="connsiteX2" fmla="*/ 1090247 w 1561514"/>
                <a:gd name="connsiteY2" fmla="*/ 3914382 h 3914382"/>
                <a:gd name="connsiteX3" fmla="*/ 477555 w 1561514"/>
                <a:gd name="connsiteY3" fmla="*/ 3852012 h 3914382"/>
                <a:gd name="connsiteX4" fmla="*/ 0 w 1561514"/>
                <a:gd name="connsiteY4" fmla="*/ 3914382 h 3914382"/>
                <a:gd name="connsiteX5" fmla="*/ 0 w 1561514"/>
                <a:gd name="connsiteY5" fmla="*/ 260258 h 3914382"/>
                <a:gd name="connsiteX6" fmla="*/ 260258 w 1561514"/>
                <a:gd name="connsiteY6" fmla="*/ 0 h 3914382"/>
                <a:gd name="connsiteX7" fmla="*/ 1301256 w 1561514"/>
                <a:gd name="connsiteY7" fmla="*/ 0 h 3914382"/>
                <a:gd name="connsiteX8" fmla="*/ 1561514 w 1561514"/>
                <a:gd name="connsiteY8" fmla="*/ 260258 h 3914382"/>
                <a:gd name="connsiteX0" fmla="*/ 1561514 w 1561514"/>
                <a:gd name="connsiteY0" fmla="*/ 260258 h 3914382"/>
                <a:gd name="connsiteX1" fmla="*/ 1561514 w 1561514"/>
                <a:gd name="connsiteY1" fmla="*/ 3914382 h 3914382"/>
                <a:gd name="connsiteX2" fmla="*/ 1090247 w 1561514"/>
                <a:gd name="connsiteY2" fmla="*/ 3914382 h 3914382"/>
                <a:gd name="connsiteX3" fmla="*/ 0 w 1561514"/>
                <a:gd name="connsiteY3" fmla="*/ 3914382 h 3914382"/>
                <a:gd name="connsiteX4" fmla="*/ 0 w 1561514"/>
                <a:gd name="connsiteY4" fmla="*/ 260258 h 3914382"/>
                <a:gd name="connsiteX5" fmla="*/ 260258 w 1561514"/>
                <a:gd name="connsiteY5" fmla="*/ 0 h 3914382"/>
                <a:gd name="connsiteX6" fmla="*/ 1301256 w 1561514"/>
                <a:gd name="connsiteY6" fmla="*/ 0 h 3914382"/>
                <a:gd name="connsiteX7" fmla="*/ 1561514 w 1561514"/>
                <a:gd name="connsiteY7" fmla="*/ 260258 h 391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1514" h="3914382">
                  <a:moveTo>
                    <a:pt x="1561514" y="260258"/>
                  </a:moveTo>
                  <a:lnTo>
                    <a:pt x="1561514" y="3914382"/>
                  </a:lnTo>
                  <a:lnTo>
                    <a:pt x="1090247" y="3914382"/>
                  </a:lnTo>
                  <a:lnTo>
                    <a:pt x="0" y="3914382"/>
                  </a:lnTo>
                  <a:lnTo>
                    <a:pt x="0" y="260258"/>
                  </a:lnTo>
                  <a:cubicBezTo>
                    <a:pt x="0" y="116521"/>
                    <a:pt x="116521" y="0"/>
                    <a:pt x="260258" y="0"/>
                  </a:cubicBezTo>
                  <a:lnTo>
                    <a:pt x="1301256" y="0"/>
                  </a:lnTo>
                  <a:cubicBezTo>
                    <a:pt x="1444993" y="0"/>
                    <a:pt x="1561514" y="116521"/>
                    <a:pt x="1561514" y="260258"/>
                  </a:cubicBezTo>
                  <a:close/>
                </a:path>
              </a:pathLst>
            </a:custGeom>
            <a:gradFill flip="none" rotWithShape="1">
              <a:gsLst>
                <a:gs pos="0">
                  <a:srgbClr val="23A6E8"/>
                </a:gs>
                <a:gs pos="100000">
                  <a:srgbClr val="0066C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0" name="Freeform: Shape 139">
              <a:extLst>
                <a:ext uri="{FF2B5EF4-FFF2-40B4-BE49-F238E27FC236}">
                  <a16:creationId xmlns:a16="http://schemas.microsoft.com/office/drawing/2014/main" id="{D184A9E4-2C56-4D6A-BB48-5E1D576080FD}"/>
                </a:ext>
              </a:extLst>
            </p:cNvPr>
            <p:cNvSpPr/>
            <p:nvPr/>
          </p:nvSpPr>
          <p:spPr>
            <a:xfrm rot="10800000" flipH="1">
              <a:off x="2699657" y="2708319"/>
              <a:ext cx="1485502" cy="3768000"/>
            </a:xfrm>
            <a:custGeom>
              <a:avLst/>
              <a:gdLst>
                <a:gd name="connsiteX0" fmla="*/ 1561514 w 1561514"/>
                <a:gd name="connsiteY0" fmla="*/ 260258 h 3914382"/>
                <a:gd name="connsiteX1" fmla="*/ 1561514 w 1561514"/>
                <a:gd name="connsiteY1" fmla="*/ 3914382 h 3914382"/>
                <a:gd name="connsiteX2" fmla="*/ 1090247 w 1561514"/>
                <a:gd name="connsiteY2" fmla="*/ 3914382 h 3914382"/>
                <a:gd name="connsiteX3" fmla="*/ 1083959 w 1561514"/>
                <a:gd name="connsiteY3" fmla="*/ 3852012 h 3914382"/>
                <a:gd name="connsiteX4" fmla="*/ 780757 w 1561514"/>
                <a:gd name="connsiteY4" fmla="*/ 3604895 h 3914382"/>
                <a:gd name="connsiteX5" fmla="*/ 477555 w 1561514"/>
                <a:gd name="connsiteY5" fmla="*/ 3852012 h 3914382"/>
                <a:gd name="connsiteX6" fmla="*/ 471267 w 1561514"/>
                <a:gd name="connsiteY6" fmla="*/ 3914382 h 3914382"/>
                <a:gd name="connsiteX7" fmla="*/ 0 w 1561514"/>
                <a:gd name="connsiteY7" fmla="*/ 3914382 h 3914382"/>
                <a:gd name="connsiteX8" fmla="*/ 0 w 1561514"/>
                <a:gd name="connsiteY8" fmla="*/ 260258 h 3914382"/>
                <a:gd name="connsiteX9" fmla="*/ 260258 w 1561514"/>
                <a:gd name="connsiteY9" fmla="*/ 0 h 3914382"/>
                <a:gd name="connsiteX10" fmla="*/ 1301256 w 1561514"/>
                <a:gd name="connsiteY10" fmla="*/ 0 h 3914382"/>
                <a:gd name="connsiteX11" fmla="*/ 1561514 w 1561514"/>
                <a:gd name="connsiteY11" fmla="*/ 260258 h 3914382"/>
                <a:gd name="connsiteX0" fmla="*/ 1561514 w 1561514"/>
                <a:gd name="connsiteY0" fmla="*/ 260258 h 3914382"/>
                <a:gd name="connsiteX1" fmla="*/ 1561514 w 1561514"/>
                <a:gd name="connsiteY1" fmla="*/ 3914382 h 3914382"/>
                <a:gd name="connsiteX2" fmla="*/ 1090247 w 1561514"/>
                <a:gd name="connsiteY2" fmla="*/ 3914382 h 3914382"/>
                <a:gd name="connsiteX3" fmla="*/ 1083959 w 1561514"/>
                <a:gd name="connsiteY3" fmla="*/ 3852012 h 3914382"/>
                <a:gd name="connsiteX4" fmla="*/ 477555 w 1561514"/>
                <a:gd name="connsiteY4" fmla="*/ 3852012 h 3914382"/>
                <a:gd name="connsiteX5" fmla="*/ 471267 w 1561514"/>
                <a:gd name="connsiteY5" fmla="*/ 3914382 h 3914382"/>
                <a:gd name="connsiteX6" fmla="*/ 0 w 1561514"/>
                <a:gd name="connsiteY6" fmla="*/ 3914382 h 3914382"/>
                <a:gd name="connsiteX7" fmla="*/ 0 w 1561514"/>
                <a:gd name="connsiteY7" fmla="*/ 260258 h 3914382"/>
                <a:gd name="connsiteX8" fmla="*/ 260258 w 1561514"/>
                <a:gd name="connsiteY8" fmla="*/ 0 h 3914382"/>
                <a:gd name="connsiteX9" fmla="*/ 1301256 w 1561514"/>
                <a:gd name="connsiteY9" fmla="*/ 0 h 3914382"/>
                <a:gd name="connsiteX10" fmla="*/ 1561514 w 1561514"/>
                <a:gd name="connsiteY10" fmla="*/ 260258 h 3914382"/>
                <a:gd name="connsiteX0" fmla="*/ 1561514 w 1561514"/>
                <a:gd name="connsiteY0" fmla="*/ 260258 h 3914382"/>
                <a:gd name="connsiteX1" fmla="*/ 1561514 w 1561514"/>
                <a:gd name="connsiteY1" fmla="*/ 3914382 h 3914382"/>
                <a:gd name="connsiteX2" fmla="*/ 1090247 w 1561514"/>
                <a:gd name="connsiteY2" fmla="*/ 3914382 h 3914382"/>
                <a:gd name="connsiteX3" fmla="*/ 477555 w 1561514"/>
                <a:gd name="connsiteY3" fmla="*/ 3852012 h 3914382"/>
                <a:gd name="connsiteX4" fmla="*/ 471267 w 1561514"/>
                <a:gd name="connsiteY4" fmla="*/ 3914382 h 3914382"/>
                <a:gd name="connsiteX5" fmla="*/ 0 w 1561514"/>
                <a:gd name="connsiteY5" fmla="*/ 3914382 h 3914382"/>
                <a:gd name="connsiteX6" fmla="*/ 0 w 1561514"/>
                <a:gd name="connsiteY6" fmla="*/ 260258 h 3914382"/>
                <a:gd name="connsiteX7" fmla="*/ 260258 w 1561514"/>
                <a:gd name="connsiteY7" fmla="*/ 0 h 3914382"/>
                <a:gd name="connsiteX8" fmla="*/ 1301256 w 1561514"/>
                <a:gd name="connsiteY8" fmla="*/ 0 h 3914382"/>
                <a:gd name="connsiteX9" fmla="*/ 1561514 w 1561514"/>
                <a:gd name="connsiteY9" fmla="*/ 260258 h 3914382"/>
                <a:gd name="connsiteX0" fmla="*/ 1561514 w 1561514"/>
                <a:gd name="connsiteY0" fmla="*/ 260258 h 3914382"/>
                <a:gd name="connsiteX1" fmla="*/ 1561514 w 1561514"/>
                <a:gd name="connsiteY1" fmla="*/ 3914382 h 3914382"/>
                <a:gd name="connsiteX2" fmla="*/ 1090247 w 1561514"/>
                <a:gd name="connsiteY2" fmla="*/ 3914382 h 3914382"/>
                <a:gd name="connsiteX3" fmla="*/ 477555 w 1561514"/>
                <a:gd name="connsiteY3" fmla="*/ 3852012 h 3914382"/>
                <a:gd name="connsiteX4" fmla="*/ 471267 w 1561514"/>
                <a:gd name="connsiteY4" fmla="*/ 3914382 h 3914382"/>
                <a:gd name="connsiteX5" fmla="*/ 0 w 1561514"/>
                <a:gd name="connsiteY5" fmla="*/ 3914382 h 3914382"/>
                <a:gd name="connsiteX6" fmla="*/ 0 w 1561514"/>
                <a:gd name="connsiteY6" fmla="*/ 260258 h 3914382"/>
                <a:gd name="connsiteX7" fmla="*/ 260258 w 1561514"/>
                <a:gd name="connsiteY7" fmla="*/ 0 h 3914382"/>
                <a:gd name="connsiteX8" fmla="*/ 1301256 w 1561514"/>
                <a:gd name="connsiteY8" fmla="*/ 0 h 3914382"/>
                <a:gd name="connsiteX9" fmla="*/ 1561514 w 1561514"/>
                <a:gd name="connsiteY9" fmla="*/ 260258 h 3914382"/>
                <a:gd name="connsiteX0" fmla="*/ 1561514 w 1561514"/>
                <a:gd name="connsiteY0" fmla="*/ 260258 h 3914382"/>
                <a:gd name="connsiteX1" fmla="*/ 1561514 w 1561514"/>
                <a:gd name="connsiteY1" fmla="*/ 3914382 h 3914382"/>
                <a:gd name="connsiteX2" fmla="*/ 1090247 w 1561514"/>
                <a:gd name="connsiteY2" fmla="*/ 3914382 h 3914382"/>
                <a:gd name="connsiteX3" fmla="*/ 477555 w 1561514"/>
                <a:gd name="connsiteY3" fmla="*/ 3852012 h 3914382"/>
                <a:gd name="connsiteX4" fmla="*/ 0 w 1561514"/>
                <a:gd name="connsiteY4" fmla="*/ 3914382 h 3914382"/>
                <a:gd name="connsiteX5" fmla="*/ 0 w 1561514"/>
                <a:gd name="connsiteY5" fmla="*/ 260258 h 3914382"/>
                <a:gd name="connsiteX6" fmla="*/ 260258 w 1561514"/>
                <a:gd name="connsiteY6" fmla="*/ 0 h 3914382"/>
                <a:gd name="connsiteX7" fmla="*/ 1301256 w 1561514"/>
                <a:gd name="connsiteY7" fmla="*/ 0 h 3914382"/>
                <a:gd name="connsiteX8" fmla="*/ 1561514 w 1561514"/>
                <a:gd name="connsiteY8" fmla="*/ 260258 h 3914382"/>
                <a:gd name="connsiteX0" fmla="*/ 1561514 w 1561514"/>
                <a:gd name="connsiteY0" fmla="*/ 260258 h 3914382"/>
                <a:gd name="connsiteX1" fmla="*/ 1561514 w 1561514"/>
                <a:gd name="connsiteY1" fmla="*/ 3914382 h 3914382"/>
                <a:gd name="connsiteX2" fmla="*/ 1090247 w 1561514"/>
                <a:gd name="connsiteY2" fmla="*/ 3914382 h 3914382"/>
                <a:gd name="connsiteX3" fmla="*/ 0 w 1561514"/>
                <a:gd name="connsiteY3" fmla="*/ 3914382 h 3914382"/>
                <a:gd name="connsiteX4" fmla="*/ 0 w 1561514"/>
                <a:gd name="connsiteY4" fmla="*/ 260258 h 3914382"/>
                <a:gd name="connsiteX5" fmla="*/ 260258 w 1561514"/>
                <a:gd name="connsiteY5" fmla="*/ 0 h 3914382"/>
                <a:gd name="connsiteX6" fmla="*/ 1301256 w 1561514"/>
                <a:gd name="connsiteY6" fmla="*/ 0 h 3914382"/>
                <a:gd name="connsiteX7" fmla="*/ 1561514 w 1561514"/>
                <a:gd name="connsiteY7" fmla="*/ 260258 h 39143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1514" h="3914382">
                  <a:moveTo>
                    <a:pt x="1561514" y="260258"/>
                  </a:moveTo>
                  <a:lnTo>
                    <a:pt x="1561514" y="3914382"/>
                  </a:lnTo>
                  <a:lnTo>
                    <a:pt x="1090247" y="3914382"/>
                  </a:lnTo>
                  <a:lnTo>
                    <a:pt x="0" y="3914382"/>
                  </a:lnTo>
                  <a:lnTo>
                    <a:pt x="0" y="260258"/>
                  </a:lnTo>
                  <a:cubicBezTo>
                    <a:pt x="0" y="116521"/>
                    <a:pt x="116521" y="0"/>
                    <a:pt x="260258" y="0"/>
                  </a:cubicBezTo>
                  <a:lnTo>
                    <a:pt x="1301256" y="0"/>
                  </a:lnTo>
                  <a:cubicBezTo>
                    <a:pt x="1444993" y="0"/>
                    <a:pt x="1561514" y="116521"/>
                    <a:pt x="1561514" y="260258"/>
                  </a:cubicBezTo>
                  <a:close/>
                </a:path>
              </a:pathLst>
            </a:custGeom>
            <a:gradFill flip="none" rotWithShape="1">
              <a:gsLst>
                <a:gs pos="0">
                  <a:srgbClr val="23A6E8"/>
                </a:gs>
                <a:gs pos="100000">
                  <a:srgbClr val="0066CC"/>
                </a:gs>
              </a:gsLst>
              <a:lin ang="108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1" name="TextBox 130">
            <a:extLst>
              <a:ext uri="{FF2B5EF4-FFF2-40B4-BE49-F238E27FC236}">
                <a16:creationId xmlns:a16="http://schemas.microsoft.com/office/drawing/2014/main" id="{D3E65A12-6C22-4543-BC2A-849BB1FECF77}"/>
              </a:ext>
            </a:extLst>
          </p:cNvPr>
          <p:cNvSpPr txBox="1"/>
          <p:nvPr/>
        </p:nvSpPr>
        <p:spPr>
          <a:xfrm rot="16200000">
            <a:off x="-11183" y="3175436"/>
            <a:ext cx="3768000" cy="1077218"/>
          </a:xfrm>
          <a:prstGeom prst="rect">
            <a:avLst/>
          </a:prstGeom>
          <a:noFill/>
        </p:spPr>
        <p:txBody>
          <a:bodyPr wrap="square" rtlCol="0">
            <a:spAutoFit/>
          </a:bodyPr>
          <a:lstStyle/>
          <a:p>
            <a:pPr algn="ctr"/>
            <a:r>
              <a:rPr lang="en-US" sz="3200" b="1" dirty="0">
                <a:solidFill>
                  <a:schemeClr val="bg1"/>
                </a:solidFill>
                <a:latin typeface="Century Gothic" panose="020B0502020202020204" pitchFamily="34" charset="0"/>
              </a:rPr>
              <a:t>HUMANITARIAN CHARTER</a:t>
            </a:r>
          </a:p>
        </p:txBody>
      </p:sp>
    </p:spTree>
    <p:extLst>
      <p:ext uri="{BB962C8B-B14F-4D97-AF65-F5344CB8AC3E}">
        <p14:creationId xmlns:p14="http://schemas.microsoft.com/office/powerpoint/2010/main" val="1909518117"/>
      </p:ext>
    </p:extLst>
  </p:cSld>
  <p:clrMapOvr>
    <a:masterClrMapping/>
  </p:clrMapOvr>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fill="hold" nodeType="clickEffect" p14:presetBounceEnd="50000">
                                      <p:stCondLst>
                                        <p:cond delay="0"/>
                                      </p:stCondLst>
                                      <p:childTnLst>
                                        <p:animMotion origin="layout" path="M -3.33333E-6 -2.96296E-6 L 0.28034 0.00232 " pathEditMode="relative" rAng="0" ptsTypes="AA" p14:bounceEnd="50000">
                                          <p:cBhvr>
                                            <p:cTn id="6" dur="2000" fill="hold"/>
                                            <p:tgtEl>
                                              <p:spTgt spid="36"/>
                                            </p:tgtEl>
                                            <p:attrNameLst>
                                              <p:attrName>ppt_x</p:attrName>
                                              <p:attrName>ppt_y</p:attrName>
                                            </p:attrNameLst>
                                          </p:cBhvr>
                                          <p:rCtr x="14010" y="116"/>
                                        </p:animMotion>
                                      </p:childTnLst>
                                    </p:cTn>
                                  </p:par>
                                  <p:par>
                                    <p:cTn id="7" presetID="22" presetClass="entr" presetSubtype="8" fill="hold" grpId="0" nodeType="withEffect">
                                      <p:stCondLst>
                                        <p:cond delay="750"/>
                                      </p:stCondLst>
                                      <p:childTnLst>
                                        <p:set>
                                          <p:cBhvr>
                                            <p:cTn id="8" dur="1" fill="hold">
                                              <p:stCondLst>
                                                <p:cond delay="0"/>
                                              </p:stCondLst>
                                            </p:cTn>
                                            <p:tgtEl>
                                              <p:spTgt spid="63"/>
                                            </p:tgtEl>
                                            <p:attrNameLst>
                                              <p:attrName>style.visibility</p:attrName>
                                            </p:attrNameLst>
                                          </p:cBhvr>
                                          <p:to>
                                            <p:strVal val="visible"/>
                                          </p:to>
                                        </p:set>
                                        <p:animEffect transition="in" filter="wipe(left)">
                                          <p:cBhvr>
                                            <p:cTn id="9" dur="500"/>
                                            <p:tgtEl>
                                              <p:spTgt spid="6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fill="hold" nodeType="clickEffect" p14:presetBounceEnd="50000">
                                      <p:stCondLst>
                                        <p:cond delay="0"/>
                                      </p:stCondLst>
                                      <p:childTnLst>
                                        <p:animMotion origin="layout" path="M -3.33333E-6 2.96296E-6 L 0.28034 0.00231 " pathEditMode="relative" rAng="0" ptsTypes="AA" p14:bounceEnd="50000">
                                          <p:cBhvr>
                                            <p:cTn id="13" dur="2000" fill="hold"/>
                                            <p:tgtEl>
                                              <p:spTgt spid="65"/>
                                            </p:tgtEl>
                                            <p:attrNameLst>
                                              <p:attrName>ppt_x</p:attrName>
                                              <p:attrName>ppt_y</p:attrName>
                                            </p:attrNameLst>
                                          </p:cBhvr>
                                          <p:rCtr x="14010" y="116"/>
                                        </p:animMotion>
                                      </p:childTnLst>
                                    </p:cTn>
                                  </p:par>
                                  <p:par>
                                    <p:cTn id="14" presetID="22" presetClass="entr" presetSubtype="8" fill="hold" grpId="0" nodeType="withEffect">
                                      <p:stCondLst>
                                        <p:cond delay="750"/>
                                      </p:stCondLst>
                                      <p:childTnLst>
                                        <p:set>
                                          <p:cBhvr>
                                            <p:cTn id="15" dur="1" fill="hold">
                                              <p:stCondLst>
                                                <p:cond delay="0"/>
                                              </p:stCondLst>
                                            </p:cTn>
                                            <p:tgtEl>
                                              <p:spTgt spid="64"/>
                                            </p:tgtEl>
                                            <p:attrNameLst>
                                              <p:attrName>style.visibility</p:attrName>
                                            </p:attrNameLst>
                                          </p:cBhvr>
                                          <p:to>
                                            <p:strVal val="visible"/>
                                          </p:to>
                                        </p:set>
                                        <p:animEffect transition="in" filter="wipe(left)">
                                          <p:cBhvr>
                                            <p:cTn id="16" dur="500"/>
                                            <p:tgtEl>
                                              <p:spTgt spid="6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fill="hold" nodeType="clickEffect" p14:presetBounceEnd="50000">
                                      <p:stCondLst>
                                        <p:cond delay="0"/>
                                      </p:stCondLst>
                                      <p:childTnLst>
                                        <p:animMotion origin="layout" path="M -8.33333E-7 3.7037E-6 L 0.28034 0.00231 " pathEditMode="relative" rAng="0" ptsTypes="AA" p14:bounceEnd="50000">
                                          <p:cBhvr>
                                            <p:cTn id="20" dur="2000" fill="hold"/>
                                            <p:tgtEl>
                                              <p:spTgt spid="79"/>
                                            </p:tgtEl>
                                            <p:attrNameLst>
                                              <p:attrName>ppt_x</p:attrName>
                                              <p:attrName>ppt_y</p:attrName>
                                            </p:attrNameLst>
                                          </p:cBhvr>
                                          <p:rCtr x="14010" y="116"/>
                                        </p:animMotion>
                                      </p:childTnLst>
                                    </p:cTn>
                                  </p:par>
                                  <p:par>
                                    <p:cTn id="21" presetID="22" presetClass="entr" presetSubtype="8" fill="hold" grpId="0" nodeType="withEffect">
                                      <p:stCondLst>
                                        <p:cond delay="750"/>
                                      </p:stCondLst>
                                      <p:childTnLst>
                                        <p:set>
                                          <p:cBhvr>
                                            <p:cTn id="22" dur="1" fill="hold">
                                              <p:stCondLst>
                                                <p:cond delay="0"/>
                                              </p:stCondLst>
                                            </p:cTn>
                                            <p:tgtEl>
                                              <p:spTgt spid="78"/>
                                            </p:tgtEl>
                                            <p:attrNameLst>
                                              <p:attrName>style.visibility</p:attrName>
                                            </p:attrNameLst>
                                          </p:cBhvr>
                                          <p:to>
                                            <p:strVal val="visible"/>
                                          </p:to>
                                        </p:set>
                                        <p:animEffect transition="in" filter="wipe(left)">
                                          <p:cBhvr>
                                            <p:cTn id="23" dur="500"/>
                                            <p:tgtEl>
                                              <p:spTgt spid="78"/>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fill="hold" nodeType="clickEffect" p14:presetBounceEnd="50000">
                                      <p:stCondLst>
                                        <p:cond delay="0"/>
                                      </p:stCondLst>
                                      <p:childTnLst>
                                        <p:animMotion origin="layout" path="M -1.45833E-6 -1.48148E-6 L 0.28034 0.00232 " pathEditMode="relative" rAng="0" ptsTypes="AA" p14:bounceEnd="50000">
                                          <p:cBhvr>
                                            <p:cTn id="27" dur="2000" fill="hold"/>
                                            <p:tgtEl>
                                              <p:spTgt spid="111"/>
                                            </p:tgtEl>
                                            <p:attrNameLst>
                                              <p:attrName>ppt_x</p:attrName>
                                              <p:attrName>ppt_y</p:attrName>
                                            </p:attrNameLst>
                                          </p:cBhvr>
                                          <p:rCtr x="14010" y="116"/>
                                        </p:animMotion>
                                      </p:childTnLst>
                                    </p:cTn>
                                  </p:par>
                                  <p:par>
                                    <p:cTn id="28" presetID="22" presetClass="entr" presetSubtype="8" fill="hold" grpId="0" nodeType="withEffect">
                                      <p:stCondLst>
                                        <p:cond delay="750"/>
                                      </p:stCondLst>
                                      <p:childTnLst>
                                        <p:set>
                                          <p:cBhvr>
                                            <p:cTn id="29" dur="1" fill="hold">
                                              <p:stCondLst>
                                                <p:cond delay="0"/>
                                              </p:stCondLst>
                                            </p:cTn>
                                            <p:tgtEl>
                                              <p:spTgt spid="110"/>
                                            </p:tgtEl>
                                            <p:attrNameLst>
                                              <p:attrName>style.visibility</p:attrName>
                                            </p:attrNameLst>
                                          </p:cBhvr>
                                          <p:to>
                                            <p:strVal val="visible"/>
                                          </p:to>
                                        </p:set>
                                        <p:animEffect transition="in" filter="wipe(left)">
                                          <p:cBhvr>
                                            <p:cTn id="30"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78" grpId="0" animBg="1"/>
          <p:bldP spid="110" grpId="0" animBg="1"/>
        </p:bldLst>
      </p:timing>
    </mc:Choice>
    <mc:Fallback xmlns="">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fill="hold" nodeType="clickEffect">
                                      <p:stCondLst>
                                        <p:cond delay="0"/>
                                      </p:stCondLst>
                                      <p:childTnLst>
                                        <p:animMotion origin="layout" path="M -3.33333E-6 -2.96296E-6 L 0.28034 0.00232 " pathEditMode="relative" rAng="0" ptsTypes="AA">
                                          <p:cBhvr>
                                            <p:cTn id="6" dur="2000" fill="hold"/>
                                            <p:tgtEl>
                                              <p:spTgt spid="36"/>
                                            </p:tgtEl>
                                            <p:attrNameLst>
                                              <p:attrName>ppt_x</p:attrName>
                                              <p:attrName>ppt_y</p:attrName>
                                            </p:attrNameLst>
                                          </p:cBhvr>
                                          <p:rCtr x="14010" y="116"/>
                                        </p:animMotion>
                                      </p:childTnLst>
                                    </p:cTn>
                                  </p:par>
                                  <p:par>
                                    <p:cTn id="7" presetID="22" presetClass="entr" presetSubtype="8" fill="hold" grpId="0" nodeType="withEffect">
                                      <p:stCondLst>
                                        <p:cond delay="750"/>
                                      </p:stCondLst>
                                      <p:childTnLst>
                                        <p:set>
                                          <p:cBhvr>
                                            <p:cTn id="8" dur="1" fill="hold">
                                              <p:stCondLst>
                                                <p:cond delay="0"/>
                                              </p:stCondLst>
                                            </p:cTn>
                                            <p:tgtEl>
                                              <p:spTgt spid="63"/>
                                            </p:tgtEl>
                                            <p:attrNameLst>
                                              <p:attrName>style.visibility</p:attrName>
                                            </p:attrNameLst>
                                          </p:cBhvr>
                                          <p:to>
                                            <p:strVal val="visible"/>
                                          </p:to>
                                        </p:set>
                                        <p:animEffect transition="in" filter="wipe(left)">
                                          <p:cBhvr>
                                            <p:cTn id="9" dur="500"/>
                                            <p:tgtEl>
                                              <p:spTgt spid="63"/>
                                            </p:tgtEl>
                                          </p:cBhvr>
                                        </p:animEffect>
                                      </p:childTnLst>
                                    </p:cTn>
                                  </p:par>
                                </p:childTnLst>
                              </p:cTn>
                            </p:par>
                          </p:childTnLst>
                        </p:cTn>
                      </p:par>
                      <p:par>
                        <p:cTn id="10" fill="hold">
                          <p:stCondLst>
                            <p:cond delay="indefinite"/>
                          </p:stCondLst>
                          <p:childTnLst>
                            <p:par>
                              <p:cTn id="11" fill="hold">
                                <p:stCondLst>
                                  <p:cond delay="0"/>
                                </p:stCondLst>
                                <p:childTnLst>
                                  <p:par>
                                    <p:cTn id="12" presetID="42" presetClass="path" presetSubtype="0" accel="50000" fill="hold" nodeType="clickEffect">
                                      <p:stCondLst>
                                        <p:cond delay="0"/>
                                      </p:stCondLst>
                                      <p:childTnLst>
                                        <p:animMotion origin="layout" path="M -3.33333E-6 2.96296E-6 L 0.28034 0.00231 " pathEditMode="relative" rAng="0" ptsTypes="AA">
                                          <p:cBhvr>
                                            <p:cTn id="13" dur="2000" fill="hold"/>
                                            <p:tgtEl>
                                              <p:spTgt spid="65"/>
                                            </p:tgtEl>
                                            <p:attrNameLst>
                                              <p:attrName>ppt_x</p:attrName>
                                              <p:attrName>ppt_y</p:attrName>
                                            </p:attrNameLst>
                                          </p:cBhvr>
                                          <p:rCtr x="14010" y="116"/>
                                        </p:animMotion>
                                      </p:childTnLst>
                                    </p:cTn>
                                  </p:par>
                                  <p:par>
                                    <p:cTn id="14" presetID="22" presetClass="entr" presetSubtype="8" fill="hold" grpId="0" nodeType="withEffect">
                                      <p:stCondLst>
                                        <p:cond delay="750"/>
                                      </p:stCondLst>
                                      <p:childTnLst>
                                        <p:set>
                                          <p:cBhvr>
                                            <p:cTn id="15" dur="1" fill="hold">
                                              <p:stCondLst>
                                                <p:cond delay="0"/>
                                              </p:stCondLst>
                                            </p:cTn>
                                            <p:tgtEl>
                                              <p:spTgt spid="64"/>
                                            </p:tgtEl>
                                            <p:attrNameLst>
                                              <p:attrName>style.visibility</p:attrName>
                                            </p:attrNameLst>
                                          </p:cBhvr>
                                          <p:to>
                                            <p:strVal val="visible"/>
                                          </p:to>
                                        </p:set>
                                        <p:animEffect transition="in" filter="wipe(left)">
                                          <p:cBhvr>
                                            <p:cTn id="16" dur="500"/>
                                            <p:tgtEl>
                                              <p:spTgt spid="64"/>
                                            </p:tgtEl>
                                          </p:cBhvr>
                                        </p:animEffect>
                                      </p:childTnLst>
                                    </p:cTn>
                                  </p:par>
                                </p:childTnLst>
                              </p:cTn>
                            </p:par>
                          </p:childTnLst>
                        </p:cTn>
                      </p:par>
                      <p:par>
                        <p:cTn id="17" fill="hold">
                          <p:stCondLst>
                            <p:cond delay="indefinite"/>
                          </p:stCondLst>
                          <p:childTnLst>
                            <p:par>
                              <p:cTn id="18" fill="hold">
                                <p:stCondLst>
                                  <p:cond delay="0"/>
                                </p:stCondLst>
                                <p:childTnLst>
                                  <p:par>
                                    <p:cTn id="19" presetID="42" presetClass="path" presetSubtype="0" accel="50000" fill="hold" nodeType="clickEffect">
                                      <p:stCondLst>
                                        <p:cond delay="0"/>
                                      </p:stCondLst>
                                      <p:childTnLst>
                                        <p:animMotion origin="layout" path="M -8.33333E-7 3.7037E-6 L 0.28034 0.00231 " pathEditMode="relative" rAng="0" ptsTypes="AA">
                                          <p:cBhvr>
                                            <p:cTn id="20" dur="2000" fill="hold"/>
                                            <p:tgtEl>
                                              <p:spTgt spid="79"/>
                                            </p:tgtEl>
                                            <p:attrNameLst>
                                              <p:attrName>ppt_x</p:attrName>
                                              <p:attrName>ppt_y</p:attrName>
                                            </p:attrNameLst>
                                          </p:cBhvr>
                                          <p:rCtr x="14010" y="116"/>
                                        </p:animMotion>
                                      </p:childTnLst>
                                    </p:cTn>
                                  </p:par>
                                  <p:par>
                                    <p:cTn id="21" presetID="22" presetClass="entr" presetSubtype="8" fill="hold" grpId="0" nodeType="withEffect">
                                      <p:stCondLst>
                                        <p:cond delay="750"/>
                                      </p:stCondLst>
                                      <p:childTnLst>
                                        <p:set>
                                          <p:cBhvr>
                                            <p:cTn id="22" dur="1" fill="hold">
                                              <p:stCondLst>
                                                <p:cond delay="0"/>
                                              </p:stCondLst>
                                            </p:cTn>
                                            <p:tgtEl>
                                              <p:spTgt spid="78"/>
                                            </p:tgtEl>
                                            <p:attrNameLst>
                                              <p:attrName>style.visibility</p:attrName>
                                            </p:attrNameLst>
                                          </p:cBhvr>
                                          <p:to>
                                            <p:strVal val="visible"/>
                                          </p:to>
                                        </p:set>
                                        <p:animEffect transition="in" filter="wipe(left)">
                                          <p:cBhvr>
                                            <p:cTn id="23" dur="500"/>
                                            <p:tgtEl>
                                              <p:spTgt spid="78"/>
                                            </p:tgtEl>
                                          </p:cBhvr>
                                        </p:animEffect>
                                      </p:childTnLst>
                                    </p:cTn>
                                  </p:par>
                                </p:childTnLst>
                              </p:cTn>
                            </p:par>
                          </p:childTnLst>
                        </p:cTn>
                      </p:par>
                      <p:par>
                        <p:cTn id="24" fill="hold">
                          <p:stCondLst>
                            <p:cond delay="indefinite"/>
                          </p:stCondLst>
                          <p:childTnLst>
                            <p:par>
                              <p:cTn id="25" fill="hold">
                                <p:stCondLst>
                                  <p:cond delay="0"/>
                                </p:stCondLst>
                                <p:childTnLst>
                                  <p:par>
                                    <p:cTn id="26" presetID="42" presetClass="path" presetSubtype="0" accel="50000" fill="hold" nodeType="clickEffect">
                                      <p:stCondLst>
                                        <p:cond delay="0"/>
                                      </p:stCondLst>
                                      <p:childTnLst>
                                        <p:animMotion origin="layout" path="M -1.45833E-6 -1.48148E-6 L 0.28034 0.00232 " pathEditMode="relative" rAng="0" ptsTypes="AA">
                                          <p:cBhvr>
                                            <p:cTn id="27" dur="2000" fill="hold"/>
                                            <p:tgtEl>
                                              <p:spTgt spid="111"/>
                                            </p:tgtEl>
                                            <p:attrNameLst>
                                              <p:attrName>ppt_x</p:attrName>
                                              <p:attrName>ppt_y</p:attrName>
                                            </p:attrNameLst>
                                          </p:cBhvr>
                                          <p:rCtr x="14010" y="116"/>
                                        </p:animMotion>
                                      </p:childTnLst>
                                    </p:cTn>
                                  </p:par>
                                  <p:par>
                                    <p:cTn id="28" presetID="22" presetClass="entr" presetSubtype="8" fill="hold" grpId="0" nodeType="withEffect">
                                      <p:stCondLst>
                                        <p:cond delay="750"/>
                                      </p:stCondLst>
                                      <p:childTnLst>
                                        <p:set>
                                          <p:cBhvr>
                                            <p:cTn id="29" dur="1" fill="hold">
                                              <p:stCondLst>
                                                <p:cond delay="0"/>
                                              </p:stCondLst>
                                            </p:cTn>
                                            <p:tgtEl>
                                              <p:spTgt spid="110"/>
                                            </p:tgtEl>
                                            <p:attrNameLst>
                                              <p:attrName>style.visibility</p:attrName>
                                            </p:attrNameLst>
                                          </p:cBhvr>
                                          <p:to>
                                            <p:strVal val="visible"/>
                                          </p:to>
                                        </p:set>
                                        <p:animEffect transition="in" filter="wipe(left)">
                                          <p:cBhvr>
                                            <p:cTn id="30" dur="500"/>
                                            <p:tgtEl>
                                              <p:spTgt spid="1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64" grpId="0" animBg="1"/>
          <p:bldP spid="78" grpId="0" animBg="1"/>
          <p:bldP spid="110" grpId="0" animBg="1"/>
        </p:bldLst>
      </p:timing>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7" name="Straight Connector 16">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9" name="Rectangle 18">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Connector 20">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grpSp>
        <p:nvGrpSpPr>
          <p:cNvPr id="2" name="Group 1">
            <a:extLst>
              <a:ext uri="{FF2B5EF4-FFF2-40B4-BE49-F238E27FC236}">
                <a16:creationId xmlns:a16="http://schemas.microsoft.com/office/drawing/2014/main" id="{7FCA3A74-13DE-45D0-A12B-DD00AC325234}"/>
              </a:ext>
            </a:extLst>
          </p:cNvPr>
          <p:cNvGrpSpPr/>
          <p:nvPr/>
        </p:nvGrpSpPr>
        <p:grpSpPr>
          <a:xfrm>
            <a:off x="-28394" y="0"/>
            <a:ext cx="5349875" cy="7559675"/>
            <a:chOff x="3409950" y="-750887"/>
            <a:chExt cx="5349875" cy="7559675"/>
          </a:xfrm>
        </p:grpSpPr>
        <p:sp>
          <p:nvSpPr>
            <p:cNvPr id="201" name="Shape 500819">
              <a:extLst>
                <a:ext uri="{FF2B5EF4-FFF2-40B4-BE49-F238E27FC236}">
                  <a16:creationId xmlns:a16="http://schemas.microsoft.com/office/drawing/2014/main" id="{C1117741-6157-4D29-9CD6-92AFA3114334}"/>
                </a:ext>
              </a:extLst>
            </p:cNvPr>
            <p:cNvSpPr/>
            <p:nvPr/>
          </p:nvSpPr>
          <p:spPr>
            <a:xfrm>
              <a:off x="3432175" y="-750887"/>
              <a:ext cx="5327650" cy="7559675"/>
            </a:xfrm>
            <a:custGeom>
              <a:avLst/>
              <a:gdLst/>
              <a:ahLst/>
              <a:cxnLst/>
              <a:rect l="0" t="0" r="0" b="0"/>
              <a:pathLst>
                <a:path w="5328006" h="7559993">
                  <a:moveTo>
                    <a:pt x="0" y="0"/>
                  </a:moveTo>
                  <a:lnTo>
                    <a:pt x="5328006" y="0"/>
                  </a:lnTo>
                  <a:lnTo>
                    <a:pt x="5328006" y="7559993"/>
                  </a:lnTo>
                  <a:lnTo>
                    <a:pt x="0" y="7559993"/>
                  </a:lnTo>
                  <a:lnTo>
                    <a:pt x="0" y="0"/>
                  </a:lnTo>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grpSp>
          <p:nvGrpSpPr>
            <p:cNvPr id="202" name="Group 201">
              <a:extLst>
                <a:ext uri="{FF2B5EF4-FFF2-40B4-BE49-F238E27FC236}">
                  <a16:creationId xmlns:a16="http://schemas.microsoft.com/office/drawing/2014/main" id="{3E270C51-D840-4F24-AB86-C40148828D63}"/>
                </a:ext>
              </a:extLst>
            </p:cNvPr>
            <p:cNvGrpSpPr/>
            <p:nvPr/>
          </p:nvGrpSpPr>
          <p:grpSpPr>
            <a:xfrm>
              <a:off x="3409950" y="2107566"/>
              <a:ext cx="5227645" cy="2312034"/>
              <a:chOff x="615798" y="1331412"/>
              <a:chExt cx="5083732" cy="2109992"/>
            </a:xfrm>
          </p:grpSpPr>
          <p:sp>
            <p:nvSpPr>
              <p:cNvPr id="203" name="Shape 6037">
                <a:extLst>
                  <a:ext uri="{FF2B5EF4-FFF2-40B4-BE49-F238E27FC236}">
                    <a16:creationId xmlns:a16="http://schemas.microsoft.com/office/drawing/2014/main" id="{798C200E-87F6-47C1-A166-DF1A22B392FA}"/>
                  </a:ext>
                </a:extLst>
              </p:cNvPr>
              <p:cNvSpPr/>
              <p:nvPr/>
            </p:nvSpPr>
            <p:spPr>
              <a:xfrm>
                <a:off x="1713747" y="2673438"/>
                <a:ext cx="138697" cy="130486"/>
              </a:xfrm>
              <a:custGeom>
                <a:avLst/>
                <a:gdLst/>
                <a:ahLst/>
                <a:cxnLst/>
                <a:rect l="0" t="0" r="0" b="0"/>
                <a:pathLst>
                  <a:path w="138697" h="130486">
                    <a:moveTo>
                      <a:pt x="69493" y="20"/>
                    </a:moveTo>
                    <a:cubicBezTo>
                      <a:pt x="93300" y="81"/>
                      <a:pt x="115881" y="14154"/>
                      <a:pt x="125654" y="37471"/>
                    </a:cubicBezTo>
                    <a:cubicBezTo>
                      <a:pt x="138697" y="68561"/>
                      <a:pt x="124079" y="104362"/>
                      <a:pt x="93002" y="117430"/>
                    </a:cubicBezTo>
                    <a:cubicBezTo>
                      <a:pt x="61874" y="130486"/>
                      <a:pt x="26073" y="115856"/>
                      <a:pt x="13043" y="84766"/>
                    </a:cubicBezTo>
                    <a:cubicBezTo>
                      <a:pt x="0" y="53638"/>
                      <a:pt x="14605" y="17850"/>
                      <a:pt x="45707" y="4807"/>
                    </a:cubicBezTo>
                    <a:cubicBezTo>
                      <a:pt x="53486" y="1537"/>
                      <a:pt x="61558" y="0"/>
                      <a:pt x="69493" y="20"/>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04" name="Shape 6038">
                <a:extLst>
                  <a:ext uri="{FF2B5EF4-FFF2-40B4-BE49-F238E27FC236}">
                    <a16:creationId xmlns:a16="http://schemas.microsoft.com/office/drawing/2014/main" id="{30456299-DD0E-4191-BC2A-720650D8B408}"/>
                  </a:ext>
                </a:extLst>
              </p:cNvPr>
              <p:cNvSpPr/>
              <p:nvPr/>
            </p:nvSpPr>
            <p:spPr>
              <a:xfrm>
                <a:off x="1428294" y="2709407"/>
                <a:ext cx="129680" cy="126860"/>
              </a:xfrm>
              <a:custGeom>
                <a:avLst/>
                <a:gdLst/>
                <a:ahLst/>
                <a:cxnLst/>
                <a:rect l="0" t="0" r="0" b="0"/>
                <a:pathLst>
                  <a:path w="129680" h="126860">
                    <a:moveTo>
                      <a:pt x="72555" y="4267"/>
                    </a:moveTo>
                    <a:cubicBezTo>
                      <a:pt x="106020" y="8573"/>
                      <a:pt x="129680" y="39129"/>
                      <a:pt x="125438" y="72606"/>
                    </a:cubicBezTo>
                    <a:cubicBezTo>
                      <a:pt x="122555" y="95009"/>
                      <a:pt x="107874" y="113068"/>
                      <a:pt x="88392" y="121247"/>
                    </a:cubicBezTo>
                    <a:cubicBezTo>
                      <a:pt x="78854" y="125235"/>
                      <a:pt x="68148" y="126860"/>
                      <a:pt x="57125" y="125438"/>
                    </a:cubicBezTo>
                    <a:cubicBezTo>
                      <a:pt x="23647" y="121183"/>
                      <a:pt x="0" y="90576"/>
                      <a:pt x="4267" y="57137"/>
                    </a:cubicBezTo>
                    <a:cubicBezTo>
                      <a:pt x="8522" y="23698"/>
                      <a:pt x="39116" y="0"/>
                      <a:pt x="72555" y="4267"/>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05" name="Shape 6039">
                <a:extLst>
                  <a:ext uri="{FF2B5EF4-FFF2-40B4-BE49-F238E27FC236}">
                    <a16:creationId xmlns:a16="http://schemas.microsoft.com/office/drawing/2014/main" id="{CC9F7ABA-7EE1-4D29-8387-2B1B2FD07966}"/>
                  </a:ext>
                </a:extLst>
              </p:cNvPr>
              <p:cNvSpPr/>
              <p:nvPr/>
            </p:nvSpPr>
            <p:spPr>
              <a:xfrm>
                <a:off x="1153093" y="2600998"/>
                <a:ext cx="138100" cy="127067"/>
              </a:xfrm>
              <a:custGeom>
                <a:avLst/>
                <a:gdLst/>
                <a:ahLst/>
                <a:cxnLst/>
                <a:rect l="0" t="0" r="0" b="0"/>
                <a:pathLst>
                  <a:path w="138100" h="127067">
                    <a:moveTo>
                      <a:pt x="60711" y="2135"/>
                    </a:moveTo>
                    <a:cubicBezTo>
                      <a:pt x="76194" y="0"/>
                      <a:pt x="92494" y="3763"/>
                      <a:pt x="105943" y="13935"/>
                    </a:cubicBezTo>
                    <a:cubicBezTo>
                      <a:pt x="132804" y="34319"/>
                      <a:pt x="138100" y="72622"/>
                      <a:pt x="117716" y="99533"/>
                    </a:cubicBezTo>
                    <a:cubicBezTo>
                      <a:pt x="111011" y="108398"/>
                      <a:pt x="102311" y="114913"/>
                      <a:pt x="92697" y="118939"/>
                    </a:cubicBezTo>
                    <a:cubicBezTo>
                      <a:pt x="73292" y="127067"/>
                      <a:pt x="50140" y="124946"/>
                      <a:pt x="32156" y="111306"/>
                    </a:cubicBezTo>
                    <a:cubicBezTo>
                      <a:pt x="5296" y="90948"/>
                      <a:pt x="0" y="52632"/>
                      <a:pt x="20384" y="25721"/>
                    </a:cubicBezTo>
                    <a:cubicBezTo>
                      <a:pt x="30563" y="12303"/>
                      <a:pt x="45228" y="4270"/>
                      <a:pt x="60711" y="2135"/>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06" name="Shape 6040">
                <a:extLst>
                  <a:ext uri="{FF2B5EF4-FFF2-40B4-BE49-F238E27FC236}">
                    <a16:creationId xmlns:a16="http://schemas.microsoft.com/office/drawing/2014/main" id="{61AC95FD-3260-4F1A-B9D6-61ABF8668641}"/>
                  </a:ext>
                </a:extLst>
              </p:cNvPr>
              <p:cNvSpPr/>
              <p:nvPr/>
            </p:nvSpPr>
            <p:spPr>
              <a:xfrm>
                <a:off x="973466" y="2371222"/>
                <a:ext cx="138748" cy="130458"/>
              </a:xfrm>
              <a:custGeom>
                <a:avLst/>
                <a:gdLst/>
                <a:ahLst/>
                <a:cxnLst/>
                <a:rect l="0" t="0" r="0" b="0"/>
                <a:pathLst>
                  <a:path w="138748" h="130458">
                    <a:moveTo>
                      <a:pt x="69458" y="18"/>
                    </a:moveTo>
                    <a:cubicBezTo>
                      <a:pt x="93257" y="71"/>
                      <a:pt x="115872" y="14120"/>
                      <a:pt x="125692" y="37456"/>
                    </a:cubicBezTo>
                    <a:cubicBezTo>
                      <a:pt x="138748" y="68533"/>
                      <a:pt x="124143" y="104322"/>
                      <a:pt x="93027" y="117403"/>
                    </a:cubicBezTo>
                    <a:lnTo>
                      <a:pt x="92989" y="117428"/>
                    </a:lnTo>
                    <a:cubicBezTo>
                      <a:pt x="61900" y="130458"/>
                      <a:pt x="26162" y="115853"/>
                      <a:pt x="13081" y="84789"/>
                    </a:cubicBezTo>
                    <a:cubicBezTo>
                      <a:pt x="0" y="53661"/>
                      <a:pt x="14580" y="17886"/>
                      <a:pt x="45695" y="4805"/>
                    </a:cubicBezTo>
                    <a:cubicBezTo>
                      <a:pt x="53461" y="1538"/>
                      <a:pt x="61525" y="0"/>
                      <a:pt x="69458" y="18"/>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07" name="Shape 6041">
                <a:extLst>
                  <a:ext uri="{FF2B5EF4-FFF2-40B4-BE49-F238E27FC236}">
                    <a16:creationId xmlns:a16="http://schemas.microsoft.com/office/drawing/2014/main" id="{EF0000B5-1A62-4296-88C3-37B215A8C057}"/>
                  </a:ext>
                </a:extLst>
              </p:cNvPr>
              <p:cNvSpPr/>
              <p:nvPr/>
            </p:nvSpPr>
            <p:spPr>
              <a:xfrm>
                <a:off x="938107" y="2077577"/>
                <a:ext cx="129654" cy="126822"/>
              </a:xfrm>
              <a:custGeom>
                <a:avLst/>
                <a:gdLst/>
                <a:ahLst/>
                <a:cxnLst/>
                <a:rect l="0" t="0" r="0" b="0"/>
                <a:pathLst>
                  <a:path w="129654" h="126822">
                    <a:moveTo>
                      <a:pt x="72542" y="4242"/>
                    </a:moveTo>
                    <a:cubicBezTo>
                      <a:pt x="105982" y="8509"/>
                      <a:pt x="129654" y="39065"/>
                      <a:pt x="125451" y="72530"/>
                    </a:cubicBezTo>
                    <a:lnTo>
                      <a:pt x="125438" y="72479"/>
                    </a:lnTo>
                    <a:cubicBezTo>
                      <a:pt x="122580" y="94958"/>
                      <a:pt x="107848" y="113005"/>
                      <a:pt x="88405" y="121171"/>
                    </a:cubicBezTo>
                    <a:cubicBezTo>
                      <a:pt x="78867" y="125171"/>
                      <a:pt x="68174" y="126822"/>
                      <a:pt x="57150" y="125400"/>
                    </a:cubicBezTo>
                    <a:cubicBezTo>
                      <a:pt x="23685" y="121145"/>
                      <a:pt x="0" y="90589"/>
                      <a:pt x="4254" y="57150"/>
                    </a:cubicBezTo>
                    <a:cubicBezTo>
                      <a:pt x="8509" y="23660"/>
                      <a:pt x="39078" y="0"/>
                      <a:pt x="72542" y="4242"/>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08" name="Shape 6042">
                <a:extLst>
                  <a:ext uri="{FF2B5EF4-FFF2-40B4-BE49-F238E27FC236}">
                    <a16:creationId xmlns:a16="http://schemas.microsoft.com/office/drawing/2014/main" id="{4601694D-616E-44D7-9AF9-FE789E5DAF57}"/>
                  </a:ext>
                </a:extLst>
              </p:cNvPr>
              <p:cNvSpPr/>
              <p:nvPr/>
            </p:nvSpPr>
            <p:spPr>
              <a:xfrm>
                <a:off x="1044388" y="1808713"/>
                <a:ext cx="138087" cy="127060"/>
              </a:xfrm>
              <a:custGeom>
                <a:avLst/>
                <a:gdLst/>
                <a:ahLst/>
                <a:cxnLst/>
                <a:rect l="0" t="0" r="0" b="0"/>
                <a:pathLst>
                  <a:path w="138087" h="127060">
                    <a:moveTo>
                      <a:pt x="60676" y="2140"/>
                    </a:moveTo>
                    <a:cubicBezTo>
                      <a:pt x="76155" y="0"/>
                      <a:pt x="92456" y="3763"/>
                      <a:pt x="105905" y="13929"/>
                    </a:cubicBezTo>
                    <a:cubicBezTo>
                      <a:pt x="132791" y="34261"/>
                      <a:pt x="138087" y="72603"/>
                      <a:pt x="117754" y="99501"/>
                    </a:cubicBezTo>
                    <a:lnTo>
                      <a:pt x="117742" y="99463"/>
                    </a:lnTo>
                    <a:cubicBezTo>
                      <a:pt x="111011" y="108379"/>
                      <a:pt x="102311" y="114894"/>
                      <a:pt x="92710" y="118932"/>
                    </a:cubicBezTo>
                    <a:cubicBezTo>
                      <a:pt x="73279" y="127060"/>
                      <a:pt x="50190" y="124952"/>
                      <a:pt x="32194" y="111300"/>
                    </a:cubicBezTo>
                    <a:cubicBezTo>
                      <a:pt x="5270" y="90980"/>
                      <a:pt x="0" y="52664"/>
                      <a:pt x="20371" y="25765"/>
                    </a:cubicBezTo>
                    <a:cubicBezTo>
                      <a:pt x="30537" y="12322"/>
                      <a:pt x="45196" y="4280"/>
                      <a:pt x="60676" y="2140"/>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09" name="Shape 6043">
                <a:extLst>
                  <a:ext uri="{FF2B5EF4-FFF2-40B4-BE49-F238E27FC236}">
                    <a16:creationId xmlns:a16="http://schemas.microsoft.com/office/drawing/2014/main" id="{B439E0AE-B53E-4E52-B4B4-E84989AD4D74}"/>
                  </a:ext>
                </a:extLst>
              </p:cNvPr>
              <p:cNvSpPr/>
              <p:nvPr/>
            </p:nvSpPr>
            <p:spPr>
              <a:xfrm>
                <a:off x="1275258" y="1630781"/>
                <a:ext cx="138722" cy="130458"/>
              </a:xfrm>
              <a:custGeom>
                <a:avLst/>
                <a:gdLst/>
                <a:ahLst/>
                <a:cxnLst/>
                <a:rect l="0" t="0" r="0" b="0"/>
                <a:pathLst>
                  <a:path w="138722" h="130458">
                    <a:moveTo>
                      <a:pt x="69430" y="13"/>
                    </a:moveTo>
                    <a:cubicBezTo>
                      <a:pt x="93224" y="50"/>
                      <a:pt x="115827" y="14088"/>
                      <a:pt x="125628" y="37405"/>
                    </a:cubicBezTo>
                    <a:cubicBezTo>
                      <a:pt x="138722" y="68520"/>
                      <a:pt x="124143" y="104283"/>
                      <a:pt x="93078" y="117402"/>
                    </a:cubicBezTo>
                    <a:cubicBezTo>
                      <a:pt x="93040" y="117415"/>
                      <a:pt x="93002" y="117440"/>
                      <a:pt x="92964" y="117440"/>
                    </a:cubicBezTo>
                    <a:cubicBezTo>
                      <a:pt x="61913" y="130458"/>
                      <a:pt x="26149" y="115891"/>
                      <a:pt x="13081" y="84852"/>
                    </a:cubicBezTo>
                    <a:cubicBezTo>
                      <a:pt x="0" y="53737"/>
                      <a:pt x="14554" y="17923"/>
                      <a:pt x="45669" y="4817"/>
                    </a:cubicBezTo>
                    <a:cubicBezTo>
                      <a:pt x="53435" y="1543"/>
                      <a:pt x="61499" y="0"/>
                      <a:pt x="69430" y="13"/>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0" name="Shape 6044">
                <a:extLst>
                  <a:ext uri="{FF2B5EF4-FFF2-40B4-BE49-F238E27FC236}">
                    <a16:creationId xmlns:a16="http://schemas.microsoft.com/office/drawing/2014/main" id="{C933A219-B9C5-4B5B-ABF7-4623504A1274}"/>
                  </a:ext>
                </a:extLst>
              </p:cNvPr>
              <p:cNvSpPr/>
              <p:nvPr/>
            </p:nvSpPr>
            <p:spPr>
              <a:xfrm>
                <a:off x="1718070" y="2904324"/>
                <a:ext cx="89929" cy="86267"/>
              </a:xfrm>
              <a:custGeom>
                <a:avLst/>
                <a:gdLst/>
                <a:ahLst/>
                <a:cxnLst/>
                <a:rect l="0" t="0" r="0" b="0"/>
                <a:pathLst>
                  <a:path w="89929" h="86267">
                    <a:moveTo>
                      <a:pt x="50617" y="710"/>
                    </a:moveTo>
                    <a:cubicBezTo>
                      <a:pt x="66344" y="2840"/>
                      <a:pt x="80039" y="14125"/>
                      <a:pt x="84468" y="30375"/>
                    </a:cubicBezTo>
                    <a:cubicBezTo>
                      <a:pt x="89929" y="50339"/>
                      <a:pt x="79540" y="70837"/>
                      <a:pt x="60985" y="78622"/>
                    </a:cubicBezTo>
                    <a:cubicBezTo>
                      <a:pt x="59385" y="79295"/>
                      <a:pt x="57671" y="79879"/>
                      <a:pt x="55893" y="80362"/>
                    </a:cubicBezTo>
                    <a:cubicBezTo>
                      <a:pt x="34214" y="86267"/>
                      <a:pt x="11811" y="73491"/>
                      <a:pt x="5893" y="51774"/>
                    </a:cubicBezTo>
                    <a:cubicBezTo>
                      <a:pt x="0" y="30108"/>
                      <a:pt x="12802" y="7705"/>
                      <a:pt x="34480" y="1787"/>
                    </a:cubicBezTo>
                    <a:cubicBezTo>
                      <a:pt x="39906" y="307"/>
                      <a:pt x="45375" y="0"/>
                      <a:pt x="50617" y="710"/>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1" name="Shape 6045">
                <a:extLst>
                  <a:ext uri="{FF2B5EF4-FFF2-40B4-BE49-F238E27FC236}">
                    <a16:creationId xmlns:a16="http://schemas.microsoft.com/office/drawing/2014/main" id="{0C0B1B96-C646-412A-B748-CA3B1468A54C}"/>
                  </a:ext>
                </a:extLst>
              </p:cNvPr>
              <p:cNvSpPr/>
              <p:nvPr/>
            </p:nvSpPr>
            <p:spPr>
              <a:xfrm>
                <a:off x="1526230" y="2931145"/>
                <a:ext cx="81559" cy="81547"/>
              </a:xfrm>
              <a:custGeom>
                <a:avLst/>
                <a:gdLst/>
                <a:ahLst/>
                <a:cxnLst/>
                <a:rect l="0" t="0" r="0" b="0"/>
                <a:pathLst>
                  <a:path w="81559" h="81547">
                    <a:moveTo>
                      <a:pt x="40691" y="76"/>
                    </a:moveTo>
                    <a:cubicBezTo>
                      <a:pt x="63183" y="0"/>
                      <a:pt x="81445" y="18186"/>
                      <a:pt x="81509" y="40665"/>
                    </a:cubicBezTo>
                    <a:cubicBezTo>
                      <a:pt x="81559" y="57645"/>
                      <a:pt x="71222" y="72174"/>
                      <a:pt x="56502" y="78334"/>
                    </a:cubicBezTo>
                    <a:cubicBezTo>
                      <a:pt x="51702" y="80353"/>
                      <a:pt x="46444" y="81496"/>
                      <a:pt x="40907" y="81470"/>
                    </a:cubicBezTo>
                    <a:cubicBezTo>
                      <a:pt x="18428" y="81547"/>
                      <a:pt x="127" y="63386"/>
                      <a:pt x="64" y="40907"/>
                    </a:cubicBezTo>
                    <a:cubicBezTo>
                      <a:pt x="0" y="18415"/>
                      <a:pt x="18212" y="127"/>
                      <a:pt x="40691" y="76"/>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2" name="Shape 6046">
                <a:extLst>
                  <a:ext uri="{FF2B5EF4-FFF2-40B4-BE49-F238E27FC236}">
                    <a16:creationId xmlns:a16="http://schemas.microsoft.com/office/drawing/2014/main" id="{58570AF0-7CF4-4ED8-944C-CA65DB94AC0B}"/>
                  </a:ext>
                </a:extLst>
              </p:cNvPr>
              <p:cNvSpPr/>
              <p:nvPr/>
            </p:nvSpPr>
            <p:spPr>
              <a:xfrm>
                <a:off x="1325485" y="2905628"/>
                <a:ext cx="90208" cy="82824"/>
              </a:xfrm>
              <a:custGeom>
                <a:avLst/>
                <a:gdLst/>
                <a:ahLst/>
                <a:cxnLst/>
                <a:rect l="0" t="0" r="0" b="0"/>
                <a:pathLst>
                  <a:path w="90208" h="82824">
                    <a:moveTo>
                      <a:pt x="39350" y="749"/>
                    </a:moveTo>
                    <a:cubicBezTo>
                      <a:pt x="44586" y="0"/>
                      <a:pt x="50054" y="264"/>
                      <a:pt x="55486" y="1696"/>
                    </a:cubicBezTo>
                    <a:cubicBezTo>
                      <a:pt x="77241" y="7449"/>
                      <a:pt x="90208" y="29738"/>
                      <a:pt x="84480" y="51468"/>
                    </a:cubicBezTo>
                    <a:cubicBezTo>
                      <a:pt x="81115" y="64193"/>
                      <a:pt x="72085" y="73934"/>
                      <a:pt x="60833" y="78658"/>
                    </a:cubicBezTo>
                    <a:cubicBezTo>
                      <a:pt x="52832" y="82011"/>
                      <a:pt x="43713" y="82824"/>
                      <a:pt x="34747" y="80449"/>
                    </a:cubicBezTo>
                    <a:cubicBezTo>
                      <a:pt x="12992" y="74696"/>
                      <a:pt x="0" y="52445"/>
                      <a:pt x="5753" y="30703"/>
                    </a:cubicBezTo>
                    <a:cubicBezTo>
                      <a:pt x="10030" y="14368"/>
                      <a:pt x="23644" y="2997"/>
                      <a:pt x="39350" y="749"/>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3" name="Shape 6047">
                <a:extLst>
                  <a:ext uri="{FF2B5EF4-FFF2-40B4-BE49-F238E27FC236}">
                    <a16:creationId xmlns:a16="http://schemas.microsoft.com/office/drawing/2014/main" id="{4665DF06-AB0E-43E9-92C7-0AD3E9D087BA}"/>
                  </a:ext>
                </a:extLst>
              </p:cNvPr>
              <p:cNvSpPr/>
              <p:nvPr/>
            </p:nvSpPr>
            <p:spPr>
              <a:xfrm>
                <a:off x="1140764" y="2829425"/>
                <a:ext cx="93002" cy="84565"/>
              </a:xfrm>
              <a:custGeom>
                <a:avLst/>
                <a:gdLst/>
                <a:ahLst/>
                <a:cxnLst/>
                <a:rect l="0" t="0" r="0" b="0"/>
                <a:pathLst>
                  <a:path w="93002" h="84565">
                    <a:moveTo>
                      <a:pt x="51354" y="1884"/>
                    </a:moveTo>
                    <a:cubicBezTo>
                      <a:pt x="56605" y="2512"/>
                      <a:pt x="61820" y="4180"/>
                      <a:pt x="66700" y="6968"/>
                    </a:cubicBezTo>
                    <a:cubicBezTo>
                      <a:pt x="86246" y="18105"/>
                      <a:pt x="93002" y="42959"/>
                      <a:pt x="81902" y="62492"/>
                    </a:cubicBezTo>
                    <a:cubicBezTo>
                      <a:pt x="77254" y="70595"/>
                      <a:pt x="70282" y="76500"/>
                      <a:pt x="62281" y="79853"/>
                    </a:cubicBezTo>
                    <a:cubicBezTo>
                      <a:pt x="51029" y="84565"/>
                      <a:pt x="37744" y="84171"/>
                      <a:pt x="26314" y="77669"/>
                    </a:cubicBezTo>
                    <a:lnTo>
                      <a:pt x="26352" y="77656"/>
                    </a:lnTo>
                    <a:cubicBezTo>
                      <a:pt x="6807" y="66518"/>
                      <a:pt x="0" y="41639"/>
                      <a:pt x="11163" y="22131"/>
                    </a:cubicBezTo>
                    <a:cubicBezTo>
                      <a:pt x="19517" y="7472"/>
                      <a:pt x="35600" y="0"/>
                      <a:pt x="51354" y="1884"/>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4" name="Shape 6048">
                <a:extLst>
                  <a:ext uri="{FF2B5EF4-FFF2-40B4-BE49-F238E27FC236}">
                    <a16:creationId xmlns:a16="http://schemas.microsoft.com/office/drawing/2014/main" id="{40FE2A57-C8FD-4E23-A4E4-DEC59FDD8AE3}"/>
                  </a:ext>
                </a:extLst>
              </p:cNvPr>
              <p:cNvSpPr/>
              <p:nvPr/>
            </p:nvSpPr>
            <p:spPr>
              <a:xfrm>
                <a:off x="984937" y="2711116"/>
                <a:ext cx="89471" cy="84484"/>
              </a:xfrm>
              <a:custGeom>
                <a:avLst/>
                <a:gdLst/>
                <a:ahLst/>
                <a:cxnLst/>
                <a:rect l="0" t="0" r="0" b="0"/>
                <a:pathLst>
                  <a:path w="89471" h="84484">
                    <a:moveTo>
                      <a:pt x="44610" y="37"/>
                    </a:moveTo>
                    <a:cubicBezTo>
                      <a:pt x="55032" y="0"/>
                      <a:pt x="65468" y="3934"/>
                      <a:pt x="73444" y="11840"/>
                    </a:cubicBezTo>
                    <a:cubicBezTo>
                      <a:pt x="89395" y="27689"/>
                      <a:pt x="89471" y="53470"/>
                      <a:pt x="73609" y="69434"/>
                    </a:cubicBezTo>
                    <a:cubicBezTo>
                      <a:pt x="69774" y="73346"/>
                      <a:pt x="65253" y="76292"/>
                      <a:pt x="60503" y="78286"/>
                    </a:cubicBezTo>
                    <a:cubicBezTo>
                      <a:pt x="45745" y="84484"/>
                      <a:pt x="28092" y="81588"/>
                      <a:pt x="16027" y="69637"/>
                    </a:cubicBezTo>
                    <a:cubicBezTo>
                      <a:pt x="102" y="53762"/>
                      <a:pt x="0" y="28032"/>
                      <a:pt x="15862" y="12055"/>
                    </a:cubicBezTo>
                    <a:cubicBezTo>
                      <a:pt x="23781" y="4080"/>
                      <a:pt x="34188" y="73"/>
                      <a:pt x="44610" y="37"/>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5" name="Shape 6049">
                <a:extLst>
                  <a:ext uri="{FF2B5EF4-FFF2-40B4-BE49-F238E27FC236}">
                    <a16:creationId xmlns:a16="http://schemas.microsoft.com/office/drawing/2014/main" id="{A55290F7-2417-49CB-AA9E-823B864DF52E}"/>
                  </a:ext>
                </a:extLst>
              </p:cNvPr>
              <p:cNvSpPr/>
              <p:nvPr/>
            </p:nvSpPr>
            <p:spPr>
              <a:xfrm>
                <a:off x="862154" y="2552713"/>
                <a:ext cx="93002" cy="87774"/>
              </a:xfrm>
              <a:custGeom>
                <a:avLst/>
                <a:gdLst/>
                <a:ahLst/>
                <a:cxnLst/>
                <a:rect l="0" t="0" r="0" b="0"/>
                <a:pathLst>
                  <a:path w="93002" h="87774">
                    <a:moveTo>
                      <a:pt x="41310" y="2020"/>
                    </a:moveTo>
                    <a:cubicBezTo>
                      <a:pt x="57054" y="0"/>
                      <a:pt x="73196" y="7349"/>
                      <a:pt x="81674" y="21912"/>
                    </a:cubicBezTo>
                    <a:cubicBezTo>
                      <a:pt x="93002" y="41356"/>
                      <a:pt x="86411" y="66261"/>
                      <a:pt x="67005" y="77589"/>
                    </a:cubicBezTo>
                    <a:cubicBezTo>
                      <a:pt x="65405" y="78516"/>
                      <a:pt x="63843" y="79303"/>
                      <a:pt x="62192" y="80002"/>
                    </a:cubicBezTo>
                    <a:cubicBezTo>
                      <a:pt x="43637" y="87774"/>
                      <a:pt x="21717" y="80764"/>
                      <a:pt x="11316" y="62908"/>
                    </a:cubicBezTo>
                    <a:cubicBezTo>
                      <a:pt x="0" y="43477"/>
                      <a:pt x="6579" y="18547"/>
                      <a:pt x="25997" y="7244"/>
                    </a:cubicBezTo>
                    <a:cubicBezTo>
                      <a:pt x="30858" y="4408"/>
                      <a:pt x="36062" y="2694"/>
                      <a:pt x="41310" y="2020"/>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6" name="Shape 6050">
                <a:extLst>
                  <a:ext uri="{FF2B5EF4-FFF2-40B4-BE49-F238E27FC236}">
                    <a16:creationId xmlns:a16="http://schemas.microsoft.com/office/drawing/2014/main" id="{E32D5CFE-522A-4A56-9686-15AF4F75DA91}"/>
                  </a:ext>
                </a:extLst>
              </p:cNvPr>
              <p:cNvSpPr/>
              <p:nvPr/>
            </p:nvSpPr>
            <p:spPr>
              <a:xfrm>
                <a:off x="786718" y="2371489"/>
                <a:ext cx="89954" cy="86246"/>
              </a:xfrm>
              <a:custGeom>
                <a:avLst/>
                <a:gdLst/>
                <a:ahLst/>
                <a:cxnLst/>
                <a:rect l="0" t="0" r="0" b="0"/>
                <a:pathLst>
                  <a:path w="89954" h="86246">
                    <a:moveTo>
                      <a:pt x="50621" y="704"/>
                    </a:moveTo>
                    <a:cubicBezTo>
                      <a:pt x="66355" y="2816"/>
                      <a:pt x="80064" y="14065"/>
                      <a:pt x="84493" y="30315"/>
                    </a:cubicBezTo>
                    <a:cubicBezTo>
                      <a:pt x="89954" y="50292"/>
                      <a:pt x="79578" y="70828"/>
                      <a:pt x="61011" y="78575"/>
                    </a:cubicBezTo>
                    <a:cubicBezTo>
                      <a:pt x="59360" y="79261"/>
                      <a:pt x="57683" y="79883"/>
                      <a:pt x="55931" y="80353"/>
                    </a:cubicBezTo>
                    <a:cubicBezTo>
                      <a:pt x="34252" y="86246"/>
                      <a:pt x="11862" y="73470"/>
                      <a:pt x="5931" y="51753"/>
                    </a:cubicBezTo>
                    <a:cubicBezTo>
                      <a:pt x="0" y="30099"/>
                      <a:pt x="12802" y="7709"/>
                      <a:pt x="34480" y="1791"/>
                    </a:cubicBezTo>
                    <a:cubicBezTo>
                      <a:pt x="39907" y="311"/>
                      <a:pt x="45376" y="0"/>
                      <a:pt x="50621" y="704"/>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7" name="Shape 6051">
                <a:extLst>
                  <a:ext uri="{FF2B5EF4-FFF2-40B4-BE49-F238E27FC236}">
                    <a16:creationId xmlns:a16="http://schemas.microsoft.com/office/drawing/2014/main" id="{3E191E7E-F1BE-4B03-8E09-42B3B259DC11}"/>
                  </a:ext>
                </a:extLst>
              </p:cNvPr>
              <p:cNvSpPr/>
              <p:nvPr/>
            </p:nvSpPr>
            <p:spPr>
              <a:xfrm>
                <a:off x="764529" y="2175514"/>
                <a:ext cx="81585" cy="81572"/>
              </a:xfrm>
              <a:custGeom>
                <a:avLst/>
                <a:gdLst/>
                <a:ahLst/>
                <a:cxnLst/>
                <a:rect l="0" t="0" r="0" b="0"/>
                <a:pathLst>
                  <a:path w="81585" h="81572">
                    <a:moveTo>
                      <a:pt x="40640" y="89"/>
                    </a:moveTo>
                    <a:cubicBezTo>
                      <a:pt x="63157" y="0"/>
                      <a:pt x="81420" y="18174"/>
                      <a:pt x="81483" y="40653"/>
                    </a:cubicBezTo>
                    <a:lnTo>
                      <a:pt x="81521" y="40640"/>
                    </a:lnTo>
                    <a:cubicBezTo>
                      <a:pt x="81585" y="57620"/>
                      <a:pt x="71222" y="72200"/>
                      <a:pt x="56502" y="78372"/>
                    </a:cubicBezTo>
                    <a:cubicBezTo>
                      <a:pt x="51740" y="80366"/>
                      <a:pt x="46457" y="81483"/>
                      <a:pt x="40907" y="81509"/>
                    </a:cubicBezTo>
                    <a:cubicBezTo>
                      <a:pt x="18428" y="81572"/>
                      <a:pt x="165" y="63398"/>
                      <a:pt x="64" y="40945"/>
                    </a:cubicBezTo>
                    <a:cubicBezTo>
                      <a:pt x="0" y="18453"/>
                      <a:pt x="18186" y="140"/>
                      <a:pt x="40640" y="89"/>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8" name="Shape 6052">
                <a:extLst>
                  <a:ext uri="{FF2B5EF4-FFF2-40B4-BE49-F238E27FC236}">
                    <a16:creationId xmlns:a16="http://schemas.microsoft.com/office/drawing/2014/main" id="{5E92DF59-0722-4A01-BF65-A91C2BFCD790}"/>
                  </a:ext>
                </a:extLst>
              </p:cNvPr>
              <p:cNvSpPr/>
              <p:nvPr/>
            </p:nvSpPr>
            <p:spPr>
              <a:xfrm>
                <a:off x="785360" y="1978791"/>
                <a:ext cx="90183" cy="82817"/>
              </a:xfrm>
              <a:custGeom>
                <a:avLst/>
                <a:gdLst/>
                <a:ahLst/>
                <a:cxnLst/>
                <a:rect l="0" t="0" r="0" b="0"/>
                <a:pathLst>
                  <a:path w="90183" h="82817">
                    <a:moveTo>
                      <a:pt x="39316" y="753"/>
                    </a:moveTo>
                    <a:cubicBezTo>
                      <a:pt x="44547" y="0"/>
                      <a:pt x="50013" y="260"/>
                      <a:pt x="55448" y="1689"/>
                    </a:cubicBezTo>
                    <a:cubicBezTo>
                      <a:pt x="77229" y="7404"/>
                      <a:pt x="90183" y="29693"/>
                      <a:pt x="84468" y="51422"/>
                    </a:cubicBezTo>
                    <a:cubicBezTo>
                      <a:pt x="81115" y="64186"/>
                      <a:pt x="72085" y="73927"/>
                      <a:pt x="60833" y="78638"/>
                    </a:cubicBezTo>
                    <a:cubicBezTo>
                      <a:pt x="52870" y="81991"/>
                      <a:pt x="43713" y="82817"/>
                      <a:pt x="34735" y="80442"/>
                    </a:cubicBezTo>
                    <a:cubicBezTo>
                      <a:pt x="13005" y="74714"/>
                      <a:pt x="0" y="52451"/>
                      <a:pt x="5728" y="30709"/>
                    </a:cubicBezTo>
                    <a:cubicBezTo>
                      <a:pt x="10043" y="14392"/>
                      <a:pt x="23623" y="3012"/>
                      <a:pt x="39316" y="753"/>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19" name="Shape 6053">
                <a:extLst>
                  <a:ext uri="{FF2B5EF4-FFF2-40B4-BE49-F238E27FC236}">
                    <a16:creationId xmlns:a16="http://schemas.microsoft.com/office/drawing/2014/main" id="{1D8AFD76-4D69-4E6D-A7FF-A2E452A5E18C}"/>
                  </a:ext>
                </a:extLst>
              </p:cNvPr>
              <p:cNvSpPr/>
              <p:nvPr/>
            </p:nvSpPr>
            <p:spPr>
              <a:xfrm>
                <a:off x="858836" y="1794226"/>
                <a:ext cx="93015" cy="84557"/>
              </a:xfrm>
              <a:custGeom>
                <a:avLst/>
                <a:gdLst/>
                <a:ahLst/>
                <a:cxnLst/>
                <a:rect l="0" t="0" r="0" b="0"/>
                <a:pathLst>
                  <a:path w="93015" h="84557">
                    <a:moveTo>
                      <a:pt x="51339" y="1866"/>
                    </a:moveTo>
                    <a:cubicBezTo>
                      <a:pt x="56594" y="2488"/>
                      <a:pt x="61814" y="4147"/>
                      <a:pt x="66700" y="6922"/>
                    </a:cubicBezTo>
                    <a:cubicBezTo>
                      <a:pt x="86208" y="18060"/>
                      <a:pt x="93015" y="42939"/>
                      <a:pt x="81864" y="62459"/>
                    </a:cubicBezTo>
                    <a:lnTo>
                      <a:pt x="81877" y="62485"/>
                    </a:lnTo>
                    <a:cubicBezTo>
                      <a:pt x="77267" y="70562"/>
                      <a:pt x="70256" y="76506"/>
                      <a:pt x="62306" y="79833"/>
                    </a:cubicBezTo>
                    <a:cubicBezTo>
                      <a:pt x="51029" y="84557"/>
                      <a:pt x="37757" y="84164"/>
                      <a:pt x="26327" y="77649"/>
                    </a:cubicBezTo>
                    <a:cubicBezTo>
                      <a:pt x="6820" y="66485"/>
                      <a:pt x="0" y="41670"/>
                      <a:pt x="11138" y="22124"/>
                    </a:cubicBezTo>
                    <a:cubicBezTo>
                      <a:pt x="19491" y="7465"/>
                      <a:pt x="35574" y="0"/>
                      <a:pt x="51339" y="1866"/>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0" name="Shape 6054">
                <a:extLst>
                  <a:ext uri="{FF2B5EF4-FFF2-40B4-BE49-F238E27FC236}">
                    <a16:creationId xmlns:a16="http://schemas.microsoft.com/office/drawing/2014/main" id="{A8AADC1B-62B8-41F0-9152-01C5135E68D0}"/>
                  </a:ext>
                </a:extLst>
              </p:cNvPr>
              <p:cNvSpPr/>
              <p:nvPr/>
            </p:nvSpPr>
            <p:spPr>
              <a:xfrm>
                <a:off x="980413" y="1638092"/>
                <a:ext cx="89510" cy="84487"/>
              </a:xfrm>
              <a:custGeom>
                <a:avLst/>
                <a:gdLst/>
                <a:ahLst/>
                <a:cxnLst/>
                <a:rect l="0" t="0" r="0" b="0"/>
                <a:pathLst>
                  <a:path w="89510" h="84487">
                    <a:moveTo>
                      <a:pt x="44596" y="41"/>
                    </a:moveTo>
                    <a:cubicBezTo>
                      <a:pt x="55016" y="0"/>
                      <a:pt x="65456" y="3937"/>
                      <a:pt x="73444" y="11881"/>
                    </a:cubicBezTo>
                    <a:cubicBezTo>
                      <a:pt x="89395" y="27705"/>
                      <a:pt x="89510" y="53473"/>
                      <a:pt x="73647" y="69437"/>
                    </a:cubicBezTo>
                    <a:cubicBezTo>
                      <a:pt x="69761" y="73362"/>
                      <a:pt x="65291" y="76295"/>
                      <a:pt x="60490" y="78302"/>
                    </a:cubicBezTo>
                    <a:cubicBezTo>
                      <a:pt x="45771" y="84487"/>
                      <a:pt x="28105" y="81604"/>
                      <a:pt x="16065" y="69653"/>
                    </a:cubicBezTo>
                    <a:cubicBezTo>
                      <a:pt x="114" y="53816"/>
                      <a:pt x="0" y="28048"/>
                      <a:pt x="15862" y="12071"/>
                    </a:cubicBezTo>
                    <a:cubicBezTo>
                      <a:pt x="23774" y="4102"/>
                      <a:pt x="34176" y="83"/>
                      <a:pt x="44596" y="41"/>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1" name="Shape 6055">
                <a:extLst>
                  <a:ext uri="{FF2B5EF4-FFF2-40B4-BE49-F238E27FC236}">
                    <a16:creationId xmlns:a16="http://schemas.microsoft.com/office/drawing/2014/main" id="{87EE1271-C66B-4955-9B19-94E44C21904F}"/>
                  </a:ext>
                </a:extLst>
              </p:cNvPr>
              <p:cNvSpPr/>
              <p:nvPr/>
            </p:nvSpPr>
            <p:spPr>
              <a:xfrm>
                <a:off x="1135343" y="1515331"/>
                <a:ext cx="92989" cy="87782"/>
              </a:xfrm>
              <a:custGeom>
                <a:avLst/>
                <a:gdLst/>
                <a:ahLst/>
                <a:cxnLst/>
                <a:rect l="0" t="0" r="0" b="0"/>
                <a:pathLst>
                  <a:path w="92989" h="87782">
                    <a:moveTo>
                      <a:pt x="41277" y="2028"/>
                    </a:moveTo>
                    <a:cubicBezTo>
                      <a:pt x="57010" y="0"/>
                      <a:pt x="73165" y="7327"/>
                      <a:pt x="81661" y="21919"/>
                    </a:cubicBezTo>
                    <a:cubicBezTo>
                      <a:pt x="92989" y="41363"/>
                      <a:pt x="86436" y="66255"/>
                      <a:pt x="66993" y="77596"/>
                    </a:cubicBezTo>
                    <a:cubicBezTo>
                      <a:pt x="65430" y="78523"/>
                      <a:pt x="63830" y="79323"/>
                      <a:pt x="62179" y="80009"/>
                    </a:cubicBezTo>
                    <a:cubicBezTo>
                      <a:pt x="43637" y="87782"/>
                      <a:pt x="21730" y="80759"/>
                      <a:pt x="11303" y="62928"/>
                    </a:cubicBezTo>
                    <a:cubicBezTo>
                      <a:pt x="0" y="43522"/>
                      <a:pt x="6528" y="18567"/>
                      <a:pt x="25984" y="7251"/>
                    </a:cubicBezTo>
                    <a:cubicBezTo>
                      <a:pt x="30836" y="4419"/>
                      <a:pt x="36033" y="2704"/>
                      <a:pt x="41277" y="2028"/>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2" name="Shape 6056">
                <a:extLst>
                  <a:ext uri="{FF2B5EF4-FFF2-40B4-BE49-F238E27FC236}">
                    <a16:creationId xmlns:a16="http://schemas.microsoft.com/office/drawing/2014/main" id="{F6A045A6-6387-4FDE-BA1C-21F6E1B32E64}"/>
                  </a:ext>
                </a:extLst>
              </p:cNvPr>
              <p:cNvSpPr/>
              <p:nvPr/>
            </p:nvSpPr>
            <p:spPr>
              <a:xfrm>
                <a:off x="1902553" y="3053285"/>
                <a:ext cx="46215" cy="44075"/>
              </a:xfrm>
              <a:custGeom>
                <a:avLst/>
                <a:gdLst/>
                <a:ahLst/>
                <a:cxnLst/>
                <a:rect l="0" t="0" r="0" b="0"/>
                <a:pathLst>
                  <a:path w="46215" h="44075">
                    <a:moveTo>
                      <a:pt x="30813" y="2094"/>
                    </a:moveTo>
                    <a:cubicBezTo>
                      <a:pt x="35633" y="4061"/>
                      <a:pt x="39700" y="7868"/>
                      <a:pt x="41872" y="13049"/>
                    </a:cubicBezTo>
                    <a:cubicBezTo>
                      <a:pt x="46215" y="23413"/>
                      <a:pt x="41389" y="35376"/>
                      <a:pt x="31026" y="39707"/>
                    </a:cubicBezTo>
                    <a:cubicBezTo>
                      <a:pt x="20612" y="44075"/>
                      <a:pt x="8712" y="39173"/>
                      <a:pt x="4382" y="28810"/>
                    </a:cubicBezTo>
                    <a:cubicBezTo>
                      <a:pt x="0" y="18460"/>
                      <a:pt x="4877" y="6522"/>
                      <a:pt x="15240" y="2178"/>
                    </a:cubicBezTo>
                    <a:cubicBezTo>
                      <a:pt x="20421" y="0"/>
                      <a:pt x="25994" y="127"/>
                      <a:pt x="30813" y="2094"/>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3" name="Shape 6057">
                <a:extLst>
                  <a:ext uri="{FF2B5EF4-FFF2-40B4-BE49-F238E27FC236}">
                    <a16:creationId xmlns:a16="http://schemas.microsoft.com/office/drawing/2014/main" id="{80EF09D2-3A0E-4A5D-A6AE-B11B49D6C335}"/>
                  </a:ext>
                </a:extLst>
              </p:cNvPr>
              <p:cNvSpPr/>
              <p:nvPr/>
            </p:nvSpPr>
            <p:spPr>
              <a:xfrm>
                <a:off x="1668925" y="3116982"/>
                <a:ext cx="43167" cy="43409"/>
              </a:xfrm>
              <a:custGeom>
                <a:avLst/>
                <a:gdLst/>
                <a:ahLst/>
                <a:cxnLst/>
                <a:rect l="0" t="0" r="0" b="0"/>
                <a:pathLst>
                  <a:path w="43167" h="43409">
                    <a:moveTo>
                      <a:pt x="18923" y="1499"/>
                    </a:moveTo>
                    <a:cubicBezTo>
                      <a:pt x="30086" y="0"/>
                      <a:pt x="40310" y="7772"/>
                      <a:pt x="41872" y="18948"/>
                    </a:cubicBezTo>
                    <a:cubicBezTo>
                      <a:pt x="43167" y="28245"/>
                      <a:pt x="37910" y="36982"/>
                      <a:pt x="29616" y="40462"/>
                    </a:cubicBezTo>
                    <a:cubicBezTo>
                      <a:pt x="27991" y="41148"/>
                      <a:pt x="26289" y="41592"/>
                      <a:pt x="24460" y="41872"/>
                    </a:cubicBezTo>
                    <a:cubicBezTo>
                      <a:pt x="13348" y="43409"/>
                      <a:pt x="3073" y="35598"/>
                      <a:pt x="1524" y="24460"/>
                    </a:cubicBezTo>
                    <a:cubicBezTo>
                      <a:pt x="0" y="13309"/>
                      <a:pt x="7785" y="3035"/>
                      <a:pt x="18923" y="1499"/>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4" name="Shape 6058">
                <a:extLst>
                  <a:ext uri="{FF2B5EF4-FFF2-40B4-BE49-F238E27FC236}">
                    <a16:creationId xmlns:a16="http://schemas.microsoft.com/office/drawing/2014/main" id="{9848F9E6-14BA-4616-B013-67F55D68F193}"/>
                  </a:ext>
                </a:extLst>
              </p:cNvPr>
              <p:cNvSpPr/>
              <p:nvPr/>
            </p:nvSpPr>
            <p:spPr>
              <a:xfrm>
                <a:off x="1425194" y="3118171"/>
                <a:ext cx="43243" cy="42291"/>
              </a:xfrm>
              <a:custGeom>
                <a:avLst/>
                <a:gdLst/>
                <a:ahLst/>
                <a:cxnLst/>
                <a:rect l="0" t="0" r="0" b="0"/>
                <a:pathLst>
                  <a:path w="43243" h="42291">
                    <a:moveTo>
                      <a:pt x="24193" y="1422"/>
                    </a:moveTo>
                    <a:cubicBezTo>
                      <a:pt x="35382" y="2819"/>
                      <a:pt x="43243" y="13043"/>
                      <a:pt x="41821" y="24193"/>
                    </a:cubicBezTo>
                    <a:cubicBezTo>
                      <a:pt x="40894" y="31686"/>
                      <a:pt x="35966" y="37681"/>
                      <a:pt x="29489" y="40399"/>
                    </a:cubicBezTo>
                    <a:cubicBezTo>
                      <a:pt x="26314" y="41732"/>
                      <a:pt x="22746" y="42291"/>
                      <a:pt x="19050" y="41808"/>
                    </a:cubicBezTo>
                    <a:cubicBezTo>
                      <a:pt x="7912" y="40386"/>
                      <a:pt x="0" y="30201"/>
                      <a:pt x="1435" y="19037"/>
                    </a:cubicBezTo>
                    <a:cubicBezTo>
                      <a:pt x="2857" y="7887"/>
                      <a:pt x="13043" y="0"/>
                      <a:pt x="24193" y="1422"/>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5" name="Shape 6059">
                <a:extLst>
                  <a:ext uri="{FF2B5EF4-FFF2-40B4-BE49-F238E27FC236}">
                    <a16:creationId xmlns:a16="http://schemas.microsoft.com/office/drawing/2014/main" id="{1C164340-0E21-43BE-A6F4-A932E89E17D2}"/>
                  </a:ext>
                </a:extLst>
              </p:cNvPr>
              <p:cNvSpPr/>
              <p:nvPr/>
            </p:nvSpPr>
            <p:spPr>
              <a:xfrm>
                <a:off x="1187997" y="3054640"/>
                <a:ext cx="46203" cy="44044"/>
              </a:xfrm>
              <a:custGeom>
                <a:avLst/>
                <a:gdLst/>
                <a:ahLst/>
                <a:cxnLst/>
                <a:rect l="0" t="0" r="0" b="0"/>
                <a:pathLst>
                  <a:path w="46203" h="44044">
                    <a:moveTo>
                      <a:pt x="30785" y="4242"/>
                    </a:moveTo>
                    <a:cubicBezTo>
                      <a:pt x="41186" y="8484"/>
                      <a:pt x="46203" y="20383"/>
                      <a:pt x="41961" y="30772"/>
                    </a:cubicBezTo>
                    <a:cubicBezTo>
                      <a:pt x="39827" y="35992"/>
                      <a:pt x="35776" y="39853"/>
                      <a:pt x="30975" y="41859"/>
                    </a:cubicBezTo>
                    <a:cubicBezTo>
                      <a:pt x="26175" y="43879"/>
                      <a:pt x="20587" y="44044"/>
                      <a:pt x="15367" y="41910"/>
                    </a:cubicBezTo>
                    <a:cubicBezTo>
                      <a:pt x="4978" y="37668"/>
                      <a:pt x="0" y="25794"/>
                      <a:pt x="4255" y="15405"/>
                    </a:cubicBezTo>
                    <a:cubicBezTo>
                      <a:pt x="8496" y="4978"/>
                      <a:pt x="20396" y="0"/>
                      <a:pt x="30785" y="4242"/>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6" name="Shape 6060">
                <a:extLst>
                  <a:ext uri="{FF2B5EF4-FFF2-40B4-BE49-F238E27FC236}">
                    <a16:creationId xmlns:a16="http://schemas.microsoft.com/office/drawing/2014/main" id="{7BCBBAEC-DA1B-4AE5-BB00-839355BF6096}"/>
                  </a:ext>
                </a:extLst>
              </p:cNvPr>
              <p:cNvSpPr/>
              <p:nvPr/>
            </p:nvSpPr>
            <p:spPr>
              <a:xfrm>
                <a:off x="976296" y="2936186"/>
                <a:ext cx="46025" cy="42370"/>
              </a:xfrm>
              <a:custGeom>
                <a:avLst/>
                <a:gdLst/>
                <a:ahLst/>
                <a:cxnLst/>
                <a:rect l="0" t="0" r="0" b="0"/>
                <a:pathLst>
                  <a:path w="46025" h="42370">
                    <a:moveTo>
                      <a:pt x="20214" y="708"/>
                    </a:moveTo>
                    <a:cubicBezTo>
                      <a:pt x="25381" y="0"/>
                      <a:pt x="30823" y="1260"/>
                      <a:pt x="35319" y="4651"/>
                    </a:cubicBezTo>
                    <a:cubicBezTo>
                      <a:pt x="44298" y="11433"/>
                      <a:pt x="46025" y="24222"/>
                      <a:pt x="39230" y="33175"/>
                    </a:cubicBezTo>
                    <a:cubicBezTo>
                      <a:pt x="36995" y="36122"/>
                      <a:pt x="34112" y="38306"/>
                      <a:pt x="30912" y="39640"/>
                    </a:cubicBezTo>
                    <a:cubicBezTo>
                      <a:pt x="24422" y="42370"/>
                      <a:pt x="16726" y="41634"/>
                      <a:pt x="10719" y="37074"/>
                    </a:cubicBezTo>
                    <a:cubicBezTo>
                      <a:pt x="1740" y="30280"/>
                      <a:pt x="0" y="17504"/>
                      <a:pt x="6756" y="8576"/>
                    </a:cubicBezTo>
                    <a:cubicBezTo>
                      <a:pt x="10154" y="4092"/>
                      <a:pt x="15046" y="1416"/>
                      <a:pt x="20214" y="708"/>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7" name="Shape 6061">
                <a:extLst>
                  <a:ext uri="{FF2B5EF4-FFF2-40B4-BE49-F238E27FC236}">
                    <a16:creationId xmlns:a16="http://schemas.microsoft.com/office/drawing/2014/main" id="{B7568AFE-4449-43EB-BC2E-E6AFF1CA9E55}"/>
                  </a:ext>
                </a:extLst>
              </p:cNvPr>
              <p:cNvSpPr/>
              <p:nvPr/>
            </p:nvSpPr>
            <p:spPr>
              <a:xfrm>
                <a:off x="803036" y="2764783"/>
                <a:ext cx="45949" cy="43101"/>
              </a:xfrm>
              <a:custGeom>
                <a:avLst/>
                <a:gdLst/>
                <a:ahLst/>
                <a:cxnLst/>
                <a:rect l="0" t="0" r="0" b="0"/>
                <a:pathLst>
                  <a:path w="45949" h="43101">
                    <a:moveTo>
                      <a:pt x="25544" y="659"/>
                    </a:moveTo>
                    <a:cubicBezTo>
                      <a:pt x="30715" y="1318"/>
                      <a:pt x="35636" y="3947"/>
                      <a:pt x="39091" y="8392"/>
                    </a:cubicBezTo>
                    <a:cubicBezTo>
                      <a:pt x="45949" y="17256"/>
                      <a:pt x="44336" y="30070"/>
                      <a:pt x="35433" y="36941"/>
                    </a:cubicBezTo>
                    <a:cubicBezTo>
                      <a:pt x="34011" y="38071"/>
                      <a:pt x="32436" y="38948"/>
                      <a:pt x="30823" y="39633"/>
                    </a:cubicBezTo>
                    <a:cubicBezTo>
                      <a:pt x="22555" y="43101"/>
                      <a:pt x="12662" y="40751"/>
                      <a:pt x="6896" y="33322"/>
                    </a:cubicBezTo>
                    <a:cubicBezTo>
                      <a:pt x="0" y="24432"/>
                      <a:pt x="1613" y="11668"/>
                      <a:pt x="10503" y="4747"/>
                    </a:cubicBezTo>
                    <a:cubicBezTo>
                      <a:pt x="14954" y="1311"/>
                      <a:pt x="20374" y="0"/>
                      <a:pt x="25544" y="659"/>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8" name="Shape 6062">
                <a:extLst>
                  <a:ext uri="{FF2B5EF4-FFF2-40B4-BE49-F238E27FC236}">
                    <a16:creationId xmlns:a16="http://schemas.microsoft.com/office/drawing/2014/main" id="{EF528AD8-7B2F-4B2C-A3F0-0245E0BD087E}"/>
                  </a:ext>
                </a:extLst>
              </p:cNvPr>
              <p:cNvSpPr/>
              <p:nvPr/>
            </p:nvSpPr>
            <p:spPr>
              <a:xfrm>
                <a:off x="680145" y="2554141"/>
                <a:ext cx="46215" cy="44069"/>
              </a:xfrm>
              <a:custGeom>
                <a:avLst/>
                <a:gdLst/>
                <a:ahLst/>
                <a:cxnLst/>
                <a:rect l="0" t="0" r="0" b="0"/>
                <a:pathLst>
                  <a:path w="46215" h="44069">
                    <a:moveTo>
                      <a:pt x="30769" y="2095"/>
                    </a:moveTo>
                    <a:cubicBezTo>
                      <a:pt x="35595" y="4064"/>
                      <a:pt x="39675" y="7874"/>
                      <a:pt x="41872" y="13068"/>
                    </a:cubicBezTo>
                    <a:cubicBezTo>
                      <a:pt x="46215" y="23431"/>
                      <a:pt x="41338" y="35369"/>
                      <a:pt x="30963" y="39713"/>
                    </a:cubicBezTo>
                    <a:cubicBezTo>
                      <a:pt x="20599" y="44069"/>
                      <a:pt x="8687" y="39205"/>
                      <a:pt x="4331" y="28854"/>
                    </a:cubicBezTo>
                    <a:cubicBezTo>
                      <a:pt x="0" y="18478"/>
                      <a:pt x="4826" y="6528"/>
                      <a:pt x="15189" y="2172"/>
                    </a:cubicBezTo>
                    <a:cubicBezTo>
                      <a:pt x="20371" y="0"/>
                      <a:pt x="25943" y="127"/>
                      <a:pt x="30769" y="2095"/>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29" name="Shape 6063">
                <a:extLst>
                  <a:ext uri="{FF2B5EF4-FFF2-40B4-BE49-F238E27FC236}">
                    <a16:creationId xmlns:a16="http://schemas.microsoft.com/office/drawing/2014/main" id="{48C84441-4012-4919-AB64-19FE941FF76D}"/>
                  </a:ext>
                </a:extLst>
              </p:cNvPr>
              <p:cNvSpPr/>
              <p:nvPr/>
            </p:nvSpPr>
            <p:spPr>
              <a:xfrm>
                <a:off x="616933" y="2318350"/>
                <a:ext cx="43167" cy="43447"/>
              </a:xfrm>
              <a:custGeom>
                <a:avLst/>
                <a:gdLst/>
                <a:ahLst/>
                <a:cxnLst/>
                <a:rect l="0" t="0" r="0" b="0"/>
                <a:pathLst>
                  <a:path w="43167" h="43447">
                    <a:moveTo>
                      <a:pt x="18936" y="1537"/>
                    </a:moveTo>
                    <a:cubicBezTo>
                      <a:pt x="30074" y="0"/>
                      <a:pt x="40361" y="7798"/>
                      <a:pt x="41897" y="18936"/>
                    </a:cubicBezTo>
                    <a:cubicBezTo>
                      <a:pt x="43167" y="28283"/>
                      <a:pt x="37922" y="37021"/>
                      <a:pt x="29616" y="40500"/>
                    </a:cubicBezTo>
                    <a:cubicBezTo>
                      <a:pt x="28042" y="41173"/>
                      <a:pt x="26302" y="41643"/>
                      <a:pt x="24511" y="41897"/>
                    </a:cubicBezTo>
                    <a:cubicBezTo>
                      <a:pt x="13360" y="43447"/>
                      <a:pt x="3124" y="35636"/>
                      <a:pt x="1575" y="24486"/>
                    </a:cubicBezTo>
                    <a:cubicBezTo>
                      <a:pt x="0" y="13360"/>
                      <a:pt x="7785" y="3086"/>
                      <a:pt x="18936" y="1537"/>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30" name="Shape 6064">
                <a:extLst>
                  <a:ext uri="{FF2B5EF4-FFF2-40B4-BE49-F238E27FC236}">
                    <a16:creationId xmlns:a16="http://schemas.microsoft.com/office/drawing/2014/main" id="{9E261C40-7C0F-4CDF-854B-3B20CD9440DE}"/>
                  </a:ext>
                </a:extLst>
              </p:cNvPr>
              <p:cNvSpPr/>
              <p:nvPr/>
            </p:nvSpPr>
            <p:spPr>
              <a:xfrm>
                <a:off x="615798" y="2074650"/>
                <a:ext cx="43205" cy="42304"/>
              </a:xfrm>
              <a:custGeom>
                <a:avLst/>
                <a:gdLst/>
                <a:ahLst/>
                <a:cxnLst/>
                <a:rect l="0" t="0" r="0" b="0"/>
                <a:pathLst>
                  <a:path w="43205" h="42304">
                    <a:moveTo>
                      <a:pt x="24168" y="1423"/>
                    </a:moveTo>
                    <a:cubicBezTo>
                      <a:pt x="35319" y="2845"/>
                      <a:pt x="43205" y="13056"/>
                      <a:pt x="41796" y="24194"/>
                    </a:cubicBezTo>
                    <a:cubicBezTo>
                      <a:pt x="40869" y="31674"/>
                      <a:pt x="35928" y="37681"/>
                      <a:pt x="29464" y="40386"/>
                    </a:cubicBezTo>
                    <a:cubicBezTo>
                      <a:pt x="26276" y="41720"/>
                      <a:pt x="22708" y="42304"/>
                      <a:pt x="19025" y="41808"/>
                    </a:cubicBezTo>
                    <a:cubicBezTo>
                      <a:pt x="7887" y="40386"/>
                      <a:pt x="0" y="30239"/>
                      <a:pt x="1410" y="19037"/>
                    </a:cubicBezTo>
                    <a:cubicBezTo>
                      <a:pt x="2832" y="7900"/>
                      <a:pt x="13030" y="0"/>
                      <a:pt x="24168" y="1423"/>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31" name="Shape 6065">
                <a:extLst>
                  <a:ext uri="{FF2B5EF4-FFF2-40B4-BE49-F238E27FC236}">
                    <a16:creationId xmlns:a16="http://schemas.microsoft.com/office/drawing/2014/main" id="{F12ECF6F-5A38-411B-9463-80A30706732B}"/>
                  </a:ext>
                </a:extLst>
              </p:cNvPr>
              <p:cNvSpPr/>
              <p:nvPr/>
            </p:nvSpPr>
            <p:spPr>
              <a:xfrm>
                <a:off x="676251" y="1837374"/>
                <a:ext cx="46190" cy="44082"/>
              </a:xfrm>
              <a:custGeom>
                <a:avLst/>
                <a:gdLst/>
                <a:ahLst/>
                <a:cxnLst/>
                <a:rect l="0" t="0" r="0" b="0"/>
                <a:pathLst>
                  <a:path w="46190" h="44082">
                    <a:moveTo>
                      <a:pt x="30785" y="4280"/>
                    </a:moveTo>
                    <a:cubicBezTo>
                      <a:pt x="41211" y="8509"/>
                      <a:pt x="46190" y="20383"/>
                      <a:pt x="41948" y="30810"/>
                    </a:cubicBezTo>
                    <a:cubicBezTo>
                      <a:pt x="39815" y="36043"/>
                      <a:pt x="35776" y="39903"/>
                      <a:pt x="30975" y="41910"/>
                    </a:cubicBezTo>
                    <a:cubicBezTo>
                      <a:pt x="26162" y="43929"/>
                      <a:pt x="20625" y="44082"/>
                      <a:pt x="15418" y="41973"/>
                    </a:cubicBezTo>
                    <a:cubicBezTo>
                      <a:pt x="4978" y="37706"/>
                      <a:pt x="0" y="25832"/>
                      <a:pt x="4254" y="15443"/>
                    </a:cubicBezTo>
                    <a:cubicBezTo>
                      <a:pt x="8484" y="5016"/>
                      <a:pt x="20371" y="0"/>
                      <a:pt x="30785" y="4280"/>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32" name="Shape 6066">
                <a:extLst>
                  <a:ext uri="{FF2B5EF4-FFF2-40B4-BE49-F238E27FC236}">
                    <a16:creationId xmlns:a16="http://schemas.microsoft.com/office/drawing/2014/main" id="{3F7ED09D-301D-4EBD-AD9E-9F52F1115387}"/>
                  </a:ext>
                </a:extLst>
              </p:cNvPr>
              <p:cNvSpPr/>
              <p:nvPr/>
            </p:nvSpPr>
            <p:spPr>
              <a:xfrm>
                <a:off x="796896" y="1627777"/>
                <a:ext cx="46025" cy="42373"/>
              </a:xfrm>
              <a:custGeom>
                <a:avLst/>
                <a:gdLst/>
                <a:ahLst/>
                <a:cxnLst/>
                <a:rect l="0" t="0" r="0" b="0"/>
                <a:pathLst>
                  <a:path w="46025" h="42373">
                    <a:moveTo>
                      <a:pt x="20223" y="718"/>
                    </a:moveTo>
                    <a:cubicBezTo>
                      <a:pt x="25381" y="0"/>
                      <a:pt x="30817" y="1251"/>
                      <a:pt x="35306" y="4642"/>
                    </a:cubicBezTo>
                    <a:cubicBezTo>
                      <a:pt x="44247" y="11449"/>
                      <a:pt x="46025" y="24200"/>
                      <a:pt x="39230" y="33153"/>
                    </a:cubicBezTo>
                    <a:cubicBezTo>
                      <a:pt x="36982" y="36125"/>
                      <a:pt x="34100" y="38309"/>
                      <a:pt x="30912" y="39630"/>
                    </a:cubicBezTo>
                    <a:cubicBezTo>
                      <a:pt x="24422" y="42373"/>
                      <a:pt x="16726" y="41662"/>
                      <a:pt x="10732" y="37103"/>
                    </a:cubicBezTo>
                    <a:cubicBezTo>
                      <a:pt x="1740" y="30321"/>
                      <a:pt x="0" y="17532"/>
                      <a:pt x="6807" y="8604"/>
                    </a:cubicBezTo>
                    <a:cubicBezTo>
                      <a:pt x="10185" y="4121"/>
                      <a:pt x="15065" y="1435"/>
                      <a:pt x="20223" y="718"/>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33" name="Shape 6067">
                <a:extLst>
                  <a:ext uri="{FF2B5EF4-FFF2-40B4-BE49-F238E27FC236}">
                    <a16:creationId xmlns:a16="http://schemas.microsoft.com/office/drawing/2014/main" id="{A1B0C4BE-1CCD-42D9-9EDC-77C05E741FDC}"/>
                  </a:ext>
                </a:extLst>
              </p:cNvPr>
              <p:cNvSpPr/>
              <p:nvPr/>
            </p:nvSpPr>
            <p:spPr>
              <a:xfrm>
                <a:off x="968243" y="1454423"/>
                <a:ext cx="45961" cy="43094"/>
              </a:xfrm>
              <a:custGeom>
                <a:avLst/>
                <a:gdLst/>
                <a:ahLst/>
                <a:cxnLst/>
                <a:rect l="0" t="0" r="0" b="0"/>
                <a:pathLst>
                  <a:path w="45961" h="43094">
                    <a:moveTo>
                      <a:pt x="25529" y="652"/>
                    </a:moveTo>
                    <a:cubicBezTo>
                      <a:pt x="30696" y="1305"/>
                      <a:pt x="35611" y="3921"/>
                      <a:pt x="39053" y="8347"/>
                    </a:cubicBezTo>
                    <a:cubicBezTo>
                      <a:pt x="45961" y="17250"/>
                      <a:pt x="44348" y="30013"/>
                      <a:pt x="35446" y="36935"/>
                    </a:cubicBezTo>
                    <a:cubicBezTo>
                      <a:pt x="34023" y="38052"/>
                      <a:pt x="32449" y="38929"/>
                      <a:pt x="30836" y="39614"/>
                    </a:cubicBezTo>
                    <a:cubicBezTo>
                      <a:pt x="22543" y="43094"/>
                      <a:pt x="12637" y="40757"/>
                      <a:pt x="6883" y="33328"/>
                    </a:cubicBezTo>
                    <a:cubicBezTo>
                      <a:pt x="0" y="24413"/>
                      <a:pt x="1626" y="11636"/>
                      <a:pt x="10490" y="4740"/>
                    </a:cubicBezTo>
                    <a:cubicBezTo>
                      <a:pt x="14942" y="1311"/>
                      <a:pt x="20361" y="0"/>
                      <a:pt x="25529" y="652"/>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34" name="Shape 6068">
                <a:extLst>
                  <a:ext uri="{FF2B5EF4-FFF2-40B4-BE49-F238E27FC236}">
                    <a16:creationId xmlns:a16="http://schemas.microsoft.com/office/drawing/2014/main" id="{17D46EC0-2318-43BF-996B-31738CC24C65}"/>
                  </a:ext>
                </a:extLst>
              </p:cNvPr>
              <p:cNvSpPr/>
              <p:nvPr/>
            </p:nvSpPr>
            <p:spPr>
              <a:xfrm>
                <a:off x="1178610" y="1331412"/>
                <a:ext cx="46215" cy="44069"/>
              </a:xfrm>
              <a:custGeom>
                <a:avLst/>
                <a:gdLst/>
                <a:ahLst/>
                <a:cxnLst/>
                <a:rect l="0" t="0" r="0" b="0"/>
                <a:pathLst>
                  <a:path w="46215" h="44069">
                    <a:moveTo>
                      <a:pt x="30777" y="2086"/>
                    </a:moveTo>
                    <a:cubicBezTo>
                      <a:pt x="35608" y="4051"/>
                      <a:pt x="39688" y="7861"/>
                      <a:pt x="41859" y="13043"/>
                    </a:cubicBezTo>
                    <a:cubicBezTo>
                      <a:pt x="46215" y="23406"/>
                      <a:pt x="41364" y="35331"/>
                      <a:pt x="31001" y="39726"/>
                    </a:cubicBezTo>
                    <a:cubicBezTo>
                      <a:pt x="20638" y="44069"/>
                      <a:pt x="8687" y="39230"/>
                      <a:pt x="4343" y="28854"/>
                    </a:cubicBezTo>
                    <a:cubicBezTo>
                      <a:pt x="0" y="18491"/>
                      <a:pt x="4826" y="6541"/>
                      <a:pt x="15189" y="2197"/>
                    </a:cubicBezTo>
                    <a:cubicBezTo>
                      <a:pt x="20364" y="0"/>
                      <a:pt x="25946" y="121"/>
                      <a:pt x="30777" y="2086"/>
                    </a:cubicBezTo>
                    <a:close/>
                  </a:path>
                </a:pathLst>
              </a:custGeom>
              <a:ln w="0" cap="flat">
                <a:miter lim="127000"/>
              </a:ln>
            </p:spPr>
            <p:style>
              <a:lnRef idx="0">
                <a:srgbClr val="000000">
                  <a:alpha val="0"/>
                </a:srgbClr>
              </a:lnRef>
              <a:fillRef idx="1">
                <a:srgbClr val="BCDCCF"/>
              </a:fillRef>
              <a:effectRef idx="0">
                <a:scrgbClr r="0" g="0" b="0"/>
              </a:effectRef>
              <a:fontRef idx="none"/>
            </p:style>
            <p:txBody>
              <a:bodyPr/>
              <a:lstStyle/>
              <a:p>
                <a:endParaRPr lang="en-US"/>
              </a:p>
            </p:txBody>
          </p:sp>
          <p:sp>
            <p:nvSpPr>
              <p:cNvPr id="235" name="Rectangle 234">
                <a:extLst>
                  <a:ext uri="{FF2B5EF4-FFF2-40B4-BE49-F238E27FC236}">
                    <a16:creationId xmlns:a16="http://schemas.microsoft.com/office/drawing/2014/main" id="{48D9447A-DFF3-418B-992D-AE8B3E14AE2F}"/>
                  </a:ext>
                </a:extLst>
              </p:cNvPr>
              <p:cNvSpPr/>
              <p:nvPr/>
            </p:nvSpPr>
            <p:spPr>
              <a:xfrm>
                <a:off x="2265100" y="1627431"/>
                <a:ext cx="1225704" cy="899192"/>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3500" spc="-20" dirty="0">
                    <a:solidFill>
                      <a:srgbClr val="FEFEFE"/>
                    </a:solidFill>
                    <a:latin typeface="Calibri" panose="020F0502020204030204" pitchFamily="34" charset="0"/>
                    <a:ea typeface="Calibri" panose="020F0502020204030204" pitchFamily="34" charset="0"/>
                  </a:rPr>
                  <a:t>Water</a:t>
                </a:r>
                <a:r>
                  <a:rPr lang="en-US" sz="3500" spc="-20" dirty="0">
                    <a:solidFill>
                      <a:srgbClr val="FEFEFE"/>
                    </a:solidFill>
                    <a:effectLst/>
                    <a:latin typeface="Calibri" panose="020F0502020204030204" pitchFamily="34" charset="0"/>
                    <a:ea typeface="Calibri" panose="020F0502020204030204" pitchFamily="34" charset="0"/>
                  </a:rPr>
                  <a:t> </a:t>
                </a:r>
                <a:endParaRPr lang="en-US" sz="900" dirty="0">
                  <a:solidFill>
                    <a:srgbClr val="1C1C1A"/>
                  </a:solidFill>
                  <a:effectLst/>
                  <a:latin typeface="Calibri" panose="020F0502020204030204" pitchFamily="34" charset="0"/>
                  <a:ea typeface="Calibri" panose="020F0502020204030204" pitchFamily="34" charset="0"/>
                </a:endParaRPr>
              </a:p>
            </p:txBody>
          </p:sp>
          <p:sp>
            <p:nvSpPr>
              <p:cNvPr id="236" name="Rectangle 235">
                <a:extLst>
                  <a:ext uri="{FF2B5EF4-FFF2-40B4-BE49-F238E27FC236}">
                    <a16:creationId xmlns:a16="http://schemas.microsoft.com/office/drawing/2014/main" id="{14B9AA96-4957-4D0D-8658-05B701617A65}"/>
                  </a:ext>
                </a:extLst>
              </p:cNvPr>
              <p:cNvSpPr/>
              <p:nvPr/>
            </p:nvSpPr>
            <p:spPr>
              <a:xfrm>
                <a:off x="2265100" y="2084821"/>
                <a:ext cx="3434430" cy="899192"/>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3500" spc="-20" dirty="0">
                    <a:solidFill>
                      <a:srgbClr val="FEFEFE"/>
                    </a:solidFill>
                    <a:latin typeface="Calibri" panose="020F0502020204030204" pitchFamily="34" charset="0"/>
                    <a:ea typeface="Calibri" panose="020F0502020204030204" pitchFamily="34" charset="0"/>
                  </a:rPr>
                  <a:t>Sanitation</a:t>
                </a:r>
                <a:r>
                  <a:rPr lang="en-US" sz="3500" spc="-20" dirty="0">
                    <a:solidFill>
                      <a:srgbClr val="FEFEFE"/>
                    </a:solidFill>
                    <a:effectLst/>
                    <a:latin typeface="Calibri" panose="020F0502020204030204" pitchFamily="34" charset="0"/>
                    <a:ea typeface="Calibri" panose="020F0502020204030204" pitchFamily="34" charset="0"/>
                  </a:rPr>
                  <a:t> </a:t>
                </a:r>
                <a:endParaRPr lang="en-US" sz="900" dirty="0">
                  <a:solidFill>
                    <a:srgbClr val="1C1C1A"/>
                  </a:solidFill>
                  <a:effectLst/>
                  <a:latin typeface="Calibri" panose="020F0502020204030204" pitchFamily="34" charset="0"/>
                  <a:ea typeface="Calibri" panose="020F0502020204030204" pitchFamily="34" charset="0"/>
                </a:endParaRPr>
              </a:p>
            </p:txBody>
          </p:sp>
          <p:sp>
            <p:nvSpPr>
              <p:cNvPr id="237" name="Rectangle 236">
                <a:extLst>
                  <a:ext uri="{FF2B5EF4-FFF2-40B4-BE49-F238E27FC236}">
                    <a16:creationId xmlns:a16="http://schemas.microsoft.com/office/drawing/2014/main" id="{EF7746D9-F107-45FD-9E9E-5C3883DF1435}"/>
                  </a:ext>
                </a:extLst>
              </p:cNvPr>
              <p:cNvSpPr/>
              <p:nvPr/>
            </p:nvSpPr>
            <p:spPr>
              <a:xfrm>
                <a:off x="2265100" y="2542212"/>
                <a:ext cx="2197494" cy="899192"/>
              </a:xfrm>
              <a:prstGeom prst="rect">
                <a:avLst/>
              </a:prstGeom>
              <a:ln>
                <a:noFill/>
              </a:ln>
            </p:spPr>
            <p:txBody>
              <a:bodyPr vert="horz" lIns="0" tIns="0" rIns="0" bIns="0" rtlCol="0">
                <a:noAutofit/>
              </a:bodyPr>
              <a:lstStyle/>
              <a:p>
                <a:pPr marL="0" marR="0" indent="0" algn="l">
                  <a:lnSpc>
                    <a:spcPct val="107000"/>
                  </a:lnSpc>
                  <a:spcBef>
                    <a:spcPts val="0"/>
                  </a:spcBef>
                  <a:spcAft>
                    <a:spcPts val="800"/>
                  </a:spcAft>
                </a:pPr>
                <a:r>
                  <a:rPr lang="en-US" sz="3500" dirty="0">
                    <a:solidFill>
                      <a:srgbClr val="FEFEFE"/>
                    </a:solidFill>
                    <a:latin typeface="Calibri" panose="020F0502020204030204" pitchFamily="34" charset="0"/>
                    <a:ea typeface="Calibri" panose="020F0502020204030204" pitchFamily="34" charset="0"/>
                  </a:rPr>
                  <a:t>Hygiene</a:t>
                </a:r>
                <a:endParaRPr lang="en-US" sz="900" dirty="0">
                  <a:solidFill>
                    <a:srgbClr val="1C1C1A"/>
                  </a:solidFill>
                  <a:effectLst/>
                  <a:latin typeface="Calibri" panose="020F0502020204030204" pitchFamily="34" charset="0"/>
                  <a:ea typeface="Calibri" panose="020F0502020204030204" pitchFamily="34" charset="0"/>
                </a:endParaRPr>
              </a:p>
            </p:txBody>
          </p:sp>
          <p:sp>
            <p:nvSpPr>
              <p:cNvPr id="239" name="Shape 6073">
                <a:extLst>
                  <a:ext uri="{FF2B5EF4-FFF2-40B4-BE49-F238E27FC236}">
                    <a16:creationId xmlns:a16="http://schemas.microsoft.com/office/drawing/2014/main" id="{54EA453E-EF7A-4BC5-9B25-16FD0A703A14}"/>
                  </a:ext>
                </a:extLst>
              </p:cNvPr>
              <p:cNvSpPr/>
              <p:nvPr/>
            </p:nvSpPr>
            <p:spPr>
              <a:xfrm>
                <a:off x="1495011" y="1948466"/>
                <a:ext cx="84328" cy="168656"/>
              </a:xfrm>
              <a:custGeom>
                <a:avLst/>
                <a:gdLst/>
                <a:ahLst/>
                <a:cxnLst/>
                <a:rect l="0" t="0" r="0" b="0"/>
                <a:pathLst>
                  <a:path w="84328" h="168656">
                    <a:moveTo>
                      <a:pt x="84328" y="0"/>
                    </a:moveTo>
                    <a:lnTo>
                      <a:pt x="84328" y="0"/>
                    </a:lnTo>
                    <a:lnTo>
                      <a:pt x="84328" y="11773"/>
                    </a:lnTo>
                    <a:lnTo>
                      <a:pt x="84328" y="11773"/>
                    </a:lnTo>
                    <a:cubicBezTo>
                      <a:pt x="64275" y="11773"/>
                      <a:pt x="46165" y="19888"/>
                      <a:pt x="33020" y="33020"/>
                    </a:cubicBezTo>
                    <a:cubicBezTo>
                      <a:pt x="19876" y="46164"/>
                      <a:pt x="11773" y="64275"/>
                      <a:pt x="11773" y="84328"/>
                    </a:cubicBezTo>
                    <a:cubicBezTo>
                      <a:pt x="11773" y="104381"/>
                      <a:pt x="19876" y="122479"/>
                      <a:pt x="33020" y="135636"/>
                    </a:cubicBezTo>
                    <a:cubicBezTo>
                      <a:pt x="46165" y="148768"/>
                      <a:pt x="64275" y="156883"/>
                      <a:pt x="84328" y="156883"/>
                    </a:cubicBezTo>
                    <a:lnTo>
                      <a:pt x="84328" y="156883"/>
                    </a:lnTo>
                    <a:lnTo>
                      <a:pt x="84328" y="168656"/>
                    </a:lnTo>
                    <a:lnTo>
                      <a:pt x="84328" y="168656"/>
                    </a:lnTo>
                    <a:cubicBezTo>
                      <a:pt x="37744" y="168643"/>
                      <a:pt x="0" y="130899"/>
                      <a:pt x="0" y="84328"/>
                    </a:cubicBezTo>
                    <a:cubicBezTo>
                      <a:pt x="0" y="37757"/>
                      <a:pt x="37744" y="13"/>
                      <a:pt x="84328" y="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0" name="Shape 6074">
                <a:extLst>
                  <a:ext uri="{FF2B5EF4-FFF2-40B4-BE49-F238E27FC236}">
                    <a16:creationId xmlns:a16="http://schemas.microsoft.com/office/drawing/2014/main" id="{ACF70EC0-024F-4A4B-9B2B-8EB8911CB997}"/>
                  </a:ext>
                </a:extLst>
              </p:cNvPr>
              <p:cNvSpPr/>
              <p:nvPr/>
            </p:nvSpPr>
            <p:spPr>
              <a:xfrm>
                <a:off x="1579339" y="1948466"/>
                <a:ext cx="84315" cy="168656"/>
              </a:xfrm>
              <a:custGeom>
                <a:avLst/>
                <a:gdLst/>
                <a:ahLst/>
                <a:cxnLst/>
                <a:rect l="0" t="0" r="0" b="0"/>
                <a:pathLst>
                  <a:path w="84315" h="168656">
                    <a:moveTo>
                      <a:pt x="0" y="0"/>
                    </a:moveTo>
                    <a:lnTo>
                      <a:pt x="32821" y="6633"/>
                    </a:lnTo>
                    <a:cubicBezTo>
                      <a:pt x="63084" y="19436"/>
                      <a:pt x="84315" y="49400"/>
                      <a:pt x="84315" y="84328"/>
                    </a:cubicBezTo>
                    <a:cubicBezTo>
                      <a:pt x="84315" y="119256"/>
                      <a:pt x="63084" y="149220"/>
                      <a:pt x="32821" y="162023"/>
                    </a:cubicBezTo>
                    <a:lnTo>
                      <a:pt x="0" y="168656"/>
                    </a:lnTo>
                    <a:lnTo>
                      <a:pt x="0" y="156883"/>
                    </a:lnTo>
                    <a:lnTo>
                      <a:pt x="28240" y="151184"/>
                    </a:lnTo>
                    <a:cubicBezTo>
                      <a:pt x="36916" y="147514"/>
                      <a:pt x="44729" y="142202"/>
                      <a:pt x="51308" y="135636"/>
                    </a:cubicBezTo>
                    <a:cubicBezTo>
                      <a:pt x="64440" y="122479"/>
                      <a:pt x="72542" y="104381"/>
                      <a:pt x="72555" y="84328"/>
                    </a:cubicBezTo>
                    <a:cubicBezTo>
                      <a:pt x="72542" y="64275"/>
                      <a:pt x="64440" y="46177"/>
                      <a:pt x="51308" y="33020"/>
                    </a:cubicBezTo>
                    <a:cubicBezTo>
                      <a:pt x="44729" y="26454"/>
                      <a:pt x="36916" y="21142"/>
                      <a:pt x="28240" y="17472"/>
                    </a:cubicBezTo>
                    <a:lnTo>
                      <a:pt x="0" y="11773"/>
                    </a:lnTo>
                    <a:lnTo>
                      <a:pt x="0"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1" name="Shape 6075">
                <a:extLst>
                  <a:ext uri="{FF2B5EF4-FFF2-40B4-BE49-F238E27FC236}">
                    <a16:creationId xmlns:a16="http://schemas.microsoft.com/office/drawing/2014/main" id="{1C889CF9-608D-4A1B-9A51-3D1A5EFF2338}"/>
                  </a:ext>
                </a:extLst>
              </p:cNvPr>
              <p:cNvSpPr/>
              <p:nvPr/>
            </p:nvSpPr>
            <p:spPr>
              <a:xfrm>
                <a:off x="1613465" y="1991287"/>
                <a:ext cx="84322" cy="168653"/>
              </a:xfrm>
              <a:custGeom>
                <a:avLst/>
                <a:gdLst/>
                <a:ahLst/>
                <a:cxnLst/>
                <a:rect l="0" t="0" r="0" b="0"/>
                <a:pathLst>
                  <a:path w="84322" h="168653">
                    <a:moveTo>
                      <a:pt x="84322" y="0"/>
                    </a:moveTo>
                    <a:lnTo>
                      <a:pt x="84322" y="11773"/>
                    </a:lnTo>
                    <a:lnTo>
                      <a:pt x="56083" y="17471"/>
                    </a:lnTo>
                    <a:cubicBezTo>
                      <a:pt x="47406" y="21141"/>
                      <a:pt x="39592" y="26453"/>
                      <a:pt x="33020" y="33019"/>
                    </a:cubicBezTo>
                    <a:cubicBezTo>
                      <a:pt x="19875" y="46176"/>
                      <a:pt x="11773" y="64273"/>
                      <a:pt x="11760" y="84327"/>
                    </a:cubicBezTo>
                    <a:cubicBezTo>
                      <a:pt x="11773" y="104380"/>
                      <a:pt x="19875" y="122477"/>
                      <a:pt x="33020" y="135635"/>
                    </a:cubicBezTo>
                    <a:cubicBezTo>
                      <a:pt x="39592" y="142201"/>
                      <a:pt x="47406" y="147512"/>
                      <a:pt x="56083" y="151183"/>
                    </a:cubicBezTo>
                    <a:lnTo>
                      <a:pt x="84322" y="156880"/>
                    </a:lnTo>
                    <a:lnTo>
                      <a:pt x="84322" y="168653"/>
                    </a:lnTo>
                    <a:lnTo>
                      <a:pt x="51499" y="162022"/>
                    </a:lnTo>
                    <a:cubicBezTo>
                      <a:pt x="21231" y="149218"/>
                      <a:pt x="0" y="119255"/>
                      <a:pt x="0" y="84327"/>
                    </a:cubicBezTo>
                    <a:cubicBezTo>
                      <a:pt x="0" y="49398"/>
                      <a:pt x="21231" y="19435"/>
                      <a:pt x="51499" y="6631"/>
                    </a:cubicBezTo>
                    <a:lnTo>
                      <a:pt x="84322"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2" name="Shape 6076">
                <a:extLst>
                  <a:ext uri="{FF2B5EF4-FFF2-40B4-BE49-F238E27FC236}">
                    <a16:creationId xmlns:a16="http://schemas.microsoft.com/office/drawing/2014/main" id="{D7323EB7-0F7D-45E5-A0C6-7D693998167D}"/>
                  </a:ext>
                </a:extLst>
              </p:cNvPr>
              <p:cNvSpPr/>
              <p:nvPr/>
            </p:nvSpPr>
            <p:spPr>
              <a:xfrm>
                <a:off x="1697787" y="1991285"/>
                <a:ext cx="84322" cy="168656"/>
              </a:xfrm>
              <a:custGeom>
                <a:avLst/>
                <a:gdLst/>
                <a:ahLst/>
                <a:cxnLst/>
                <a:rect l="0" t="0" r="0" b="0"/>
                <a:pathLst>
                  <a:path w="84322" h="168656">
                    <a:moveTo>
                      <a:pt x="6" y="0"/>
                    </a:moveTo>
                    <a:cubicBezTo>
                      <a:pt x="46565" y="13"/>
                      <a:pt x="84322" y="37757"/>
                      <a:pt x="84322" y="84328"/>
                    </a:cubicBezTo>
                    <a:cubicBezTo>
                      <a:pt x="84322" y="130899"/>
                      <a:pt x="46565" y="168643"/>
                      <a:pt x="6" y="168656"/>
                    </a:cubicBezTo>
                    <a:lnTo>
                      <a:pt x="0" y="168655"/>
                    </a:lnTo>
                    <a:lnTo>
                      <a:pt x="0" y="156882"/>
                    </a:lnTo>
                    <a:lnTo>
                      <a:pt x="6" y="156883"/>
                    </a:lnTo>
                    <a:cubicBezTo>
                      <a:pt x="20060" y="156883"/>
                      <a:pt x="38157" y="148768"/>
                      <a:pt x="51302" y="135636"/>
                    </a:cubicBezTo>
                    <a:cubicBezTo>
                      <a:pt x="64446" y="122479"/>
                      <a:pt x="72549" y="104381"/>
                      <a:pt x="72561" y="84328"/>
                    </a:cubicBezTo>
                    <a:cubicBezTo>
                      <a:pt x="72549" y="64275"/>
                      <a:pt x="64446" y="46177"/>
                      <a:pt x="51302" y="33020"/>
                    </a:cubicBezTo>
                    <a:cubicBezTo>
                      <a:pt x="38157" y="19888"/>
                      <a:pt x="20060" y="11773"/>
                      <a:pt x="6" y="11773"/>
                    </a:cubicBezTo>
                    <a:lnTo>
                      <a:pt x="0" y="11774"/>
                    </a:lnTo>
                    <a:lnTo>
                      <a:pt x="0" y="1"/>
                    </a:lnTo>
                    <a:lnTo>
                      <a:pt x="6"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3" name="Shape 6077">
                <a:extLst>
                  <a:ext uri="{FF2B5EF4-FFF2-40B4-BE49-F238E27FC236}">
                    <a16:creationId xmlns:a16="http://schemas.microsoft.com/office/drawing/2014/main" id="{F2457094-A452-420C-8E48-9E326D69AB60}"/>
                  </a:ext>
                </a:extLst>
              </p:cNvPr>
              <p:cNvSpPr/>
              <p:nvPr/>
            </p:nvSpPr>
            <p:spPr>
              <a:xfrm>
                <a:off x="1675958" y="2100109"/>
                <a:ext cx="84328" cy="168656"/>
              </a:xfrm>
              <a:custGeom>
                <a:avLst/>
                <a:gdLst/>
                <a:ahLst/>
                <a:cxnLst/>
                <a:rect l="0" t="0" r="0" b="0"/>
                <a:pathLst>
                  <a:path w="84328" h="168656">
                    <a:moveTo>
                      <a:pt x="84328" y="0"/>
                    </a:moveTo>
                    <a:lnTo>
                      <a:pt x="84328" y="11773"/>
                    </a:lnTo>
                    <a:cubicBezTo>
                      <a:pt x="64275" y="11773"/>
                      <a:pt x="46164" y="19888"/>
                      <a:pt x="33020" y="33020"/>
                    </a:cubicBezTo>
                    <a:cubicBezTo>
                      <a:pt x="19875" y="46164"/>
                      <a:pt x="11773" y="64275"/>
                      <a:pt x="11773" y="84328"/>
                    </a:cubicBezTo>
                    <a:cubicBezTo>
                      <a:pt x="11773" y="104381"/>
                      <a:pt x="19875" y="122479"/>
                      <a:pt x="33020" y="135636"/>
                    </a:cubicBezTo>
                    <a:cubicBezTo>
                      <a:pt x="46164" y="148768"/>
                      <a:pt x="64275" y="156883"/>
                      <a:pt x="84328" y="156883"/>
                    </a:cubicBezTo>
                    <a:lnTo>
                      <a:pt x="84328" y="168656"/>
                    </a:lnTo>
                    <a:cubicBezTo>
                      <a:pt x="37744" y="168643"/>
                      <a:pt x="0" y="130899"/>
                      <a:pt x="0" y="84328"/>
                    </a:cubicBezTo>
                    <a:cubicBezTo>
                      <a:pt x="0" y="37757"/>
                      <a:pt x="37744" y="13"/>
                      <a:pt x="84328" y="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4" name="Shape 6078">
                <a:extLst>
                  <a:ext uri="{FF2B5EF4-FFF2-40B4-BE49-F238E27FC236}">
                    <a16:creationId xmlns:a16="http://schemas.microsoft.com/office/drawing/2014/main" id="{330758E0-F30D-41DF-913F-4F6F89850F6C}"/>
                  </a:ext>
                </a:extLst>
              </p:cNvPr>
              <p:cNvSpPr/>
              <p:nvPr/>
            </p:nvSpPr>
            <p:spPr>
              <a:xfrm>
                <a:off x="1760286" y="2100109"/>
                <a:ext cx="84315" cy="168656"/>
              </a:xfrm>
              <a:custGeom>
                <a:avLst/>
                <a:gdLst/>
                <a:ahLst/>
                <a:cxnLst/>
                <a:rect l="0" t="0" r="0" b="0"/>
                <a:pathLst>
                  <a:path w="84315" h="168656">
                    <a:moveTo>
                      <a:pt x="0" y="0"/>
                    </a:moveTo>
                    <a:cubicBezTo>
                      <a:pt x="46571" y="13"/>
                      <a:pt x="84315" y="37757"/>
                      <a:pt x="84315" y="84328"/>
                    </a:cubicBezTo>
                    <a:cubicBezTo>
                      <a:pt x="84315" y="130899"/>
                      <a:pt x="46571" y="168643"/>
                      <a:pt x="0" y="168656"/>
                    </a:cubicBezTo>
                    <a:lnTo>
                      <a:pt x="0" y="156883"/>
                    </a:lnTo>
                    <a:cubicBezTo>
                      <a:pt x="20053" y="156883"/>
                      <a:pt x="38151" y="148768"/>
                      <a:pt x="51295" y="135636"/>
                    </a:cubicBezTo>
                    <a:cubicBezTo>
                      <a:pt x="64440" y="122479"/>
                      <a:pt x="72542" y="104381"/>
                      <a:pt x="72555" y="84328"/>
                    </a:cubicBezTo>
                    <a:cubicBezTo>
                      <a:pt x="72542" y="64275"/>
                      <a:pt x="64440" y="46164"/>
                      <a:pt x="51308" y="33020"/>
                    </a:cubicBezTo>
                    <a:cubicBezTo>
                      <a:pt x="38151" y="19888"/>
                      <a:pt x="20053" y="11773"/>
                      <a:pt x="0" y="11773"/>
                    </a:cubicBezTo>
                    <a:lnTo>
                      <a:pt x="0"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5" name="Shape 6079">
                <a:extLst>
                  <a:ext uri="{FF2B5EF4-FFF2-40B4-BE49-F238E27FC236}">
                    <a16:creationId xmlns:a16="http://schemas.microsoft.com/office/drawing/2014/main" id="{574B2591-D5BE-4D59-871A-3F97759442BD}"/>
                  </a:ext>
                </a:extLst>
              </p:cNvPr>
              <p:cNvSpPr/>
              <p:nvPr/>
            </p:nvSpPr>
            <p:spPr>
              <a:xfrm>
                <a:off x="1653945" y="2222676"/>
                <a:ext cx="84322" cy="168653"/>
              </a:xfrm>
              <a:custGeom>
                <a:avLst/>
                <a:gdLst/>
                <a:ahLst/>
                <a:cxnLst/>
                <a:rect l="0" t="0" r="0" b="0"/>
                <a:pathLst>
                  <a:path w="84322" h="168653">
                    <a:moveTo>
                      <a:pt x="84322" y="0"/>
                    </a:moveTo>
                    <a:lnTo>
                      <a:pt x="84322" y="11773"/>
                    </a:lnTo>
                    <a:lnTo>
                      <a:pt x="56083" y="17471"/>
                    </a:lnTo>
                    <a:cubicBezTo>
                      <a:pt x="47406" y="21141"/>
                      <a:pt x="39592" y="26453"/>
                      <a:pt x="33020" y="33019"/>
                    </a:cubicBezTo>
                    <a:cubicBezTo>
                      <a:pt x="19875" y="46163"/>
                      <a:pt x="11773" y="64273"/>
                      <a:pt x="11760" y="84327"/>
                    </a:cubicBezTo>
                    <a:cubicBezTo>
                      <a:pt x="11773" y="104380"/>
                      <a:pt x="19875" y="122477"/>
                      <a:pt x="33020" y="135635"/>
                    </a:cubicBezTo>
                    <a:cubicBezTo>
                      <a:pt x="39592" y="142201"/>
                      <a:pt x="47406" y="147512"/>
                      <a:pt x="56083" y="151183"/>
                    </a:cubicBezTo>
                    <a:lnTo>
                      <a:pt x="84322" y="156880"/>
                    </a:lnTo>
                    <a:lnTo>
                      <a:pt x="84322" y="168653"/>
                    </a:lnTo>
                    <a:lnTo>
                      <a:pt x="51499" y="162022"/>
                    </a:lnTo>
                    <a:cubicBezTo>
                      <a:pt x="21231" y="149218"/>
                      <a:pt x="0" y="119255"/>
                      <a:pt x="0" y="84327"/>
                    </a:cubicBezTo>
                    <a:cubicBezTo>
                      <a:pt x="0" y="49398"/>
                      <a:pt x="21231" y="19435"/>
                      <a:pt x="51499" y="6631"/>
                    </a:cubicBezTo>
                    <a:lnTo>
                      <a:pt x="84322"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6" name="Shape 6080">
                <a:extLst>
                  <a:ext uri="{FF2B5EF4-FFF2-40B4-BE49-F238E27FC236}">
                    <a16:creationId xmlns:a16="http://schemas.microsoft.com/office/drawing/2014/main" id="{A0227E1B-87BB-4326-8689-5F57118CEAE2}"/>
                  </a:ext>
                </a:extLst>
              </p:cNvPr>
              <p:cNvSpPr/>
              <p:nvPr/>
            </p:nvSpPr>
            <p:spPr>
              <a:xfrm>
                <a:off x="1738267" y="2222674"/>
                <a:ext cx="84322" cy="168656"/>
              </a:xfrm>
              <a:custGeom>
                <a:avLst/>
                <a:gdLst/>
                <a:ahLst/>
                <a:cxnLst/>
                <a:rect l="0" t="0" r="0" b="0"/>
                <a:pathLst>
                  <a:path w="84322" h="168656">
                    <a:moveTo>
                      <a:pt x="6" y="0"/>
                    </a:moveTo>
                    <a:cubicBezTo>
                      <a:pt x="46577" y="13"/>
                      <a:pt x="84322" y="37757"/>
                      <a:pt x="84322" y="84328"/>
                    </a:cubicBezTo>
                    <a:cubicBezTo>
                      <a:pt x="84322" y="130899"/>
                      <a:pt x="46577" y="168643"/>
                      <a:pt x="6" y="168656"/>
                    </a:cubicBezTo>
                    <a:lnTo>
                      <a:pt x="0" y="168655"/>
                    </a:lnTo>
                    <a:lnTo>
                      <a:pt x="0" y="156882"/>
                    </a:lnTo>
                    <a:lnTo>
                      <a:pt x="6" y="156883"/>
                    </a:lnTo>
                    <a:cubicBezTo>
                      <a:pt x="20060" y="156883"/>
                      <a:pt x="38157" y="148768"/>
                      <a:pt x="51302" y="135636"/>
                    </a:cubicBezTo>
                    <a:cubicBezTo>
                      <a:pt x="64446" y="122479"/>
                      <a:pt x="72549" y="104381"/>
                      <a:pt x="72561" y="84328"/>
                    </a:cubicBezTo>
                    <a:cubicBezTo>
                      <a:pt x="72549" y="64275"/>
                      <a:pt x="64446" y="46164"/>
                      <a:pt x="51302" y="33020"/>
                    </a:cubicBezTo>
                    <a:cubicBezTo>
                      <a:pt x="38157" y="19888"/>
                      <a:pt x="20060" y="11773"/>
                      <a:pt x="6" y="11773"/>
                    </a:cubicBezTo>
                    <a:lnTo>
                      <a:pt x="0" y="11774"/>
                    </a:lnTo>
                    <a:lnTo>
                      <a:pt x="0" y="1"/>
                    </a:lnTo>
                    <a:lnTo>
                      <a:pt x="6"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7" name="Shape 6081">
                <a:extLst>
                  <a:ext uri="{FF2B5EF4-FFF2-40B4-BE49-F238E27FC236}">
                    <a16:creationId xmlns:a16="http://schemas.microsoft.com/office/drawing/2014/main" id="{8CA928E9-2007-41E8-9999-1AFE6D561838}"/>
                  </a:ext>
                </a:extLst>
              </p:cNvPr>
              <p:cNvSpPr/>
              <p:nvPr/>
            </p:nvSpPr>
            <p:spPr>
              <a:xfrm>
                <a:off x="1557511" y="2303904"/>
                <a:ext cx="84322" cy="168653"/>
              </a:xfrm>
              <a:custGeom>
                <a:avLst/>
                <a:gdLst/>
                <a:ahLst/>
                <a:cxnLst/>
                <a:rect l="0" t="0" r="0" b="0"/>
                <a:pathLst>
                  <a:path w="84322" h="168653">
                    <a:moveTo>
                      <a:pt x="84322" y="0"/>
                    </a:moveTo>
                    <a:lnTo>
                      <a:pt x="84322" y="11773"/>
                    </a:lnTo>
                    <a:lnTo>
                      <a:pt x="56083" y="17471"/>
                    </a:lnTo>
                    <a:cubicBezTo>
                      <a:pt x="47406" y="21141"/>
                      <a:pt x="39592" y="26453"/>
                      <a:pt x="33020" y="33019"/>
                    </a:cubicBezTo>
                    <a:cubicBezTo>
                      <a:pt x="19876" y="46163"/>
                      <a:pt x="11773" y="64273"/>
                      <a:pt x="11760" y="84327"/>
                    </a:cubicBezTo>
                    <a:cubicBezTo>
                      <a:pt x="11773" y="104380"/>
                      <a:pt x="19876" y="122477"/>
                      <a:pt x="33020" y="135635"/>
                    </a:cubicBezTo>
                    <a:cubicBezTo>
                      <a:pt x="39592" y="142201"/>
                      <a:pt x="47406" y="147512"/>
                      <a:pt x="56083" y="151183"/>
                    </a:cubicBezTo>
                    <a:lnTo>
                      <a:pt x="84322" y="156880"/>
                    </a:lnTo>
                    <a:lnTo>
                      <a:pt x="84322" y="168653"/>
                    </a:lnTo>
                    <a:lnTo>
                      <a:pt x="51499" y="162022"/>
                    </a:lnTo>
                    <a:cubicBezTo>
                      <a:pt x="21231" y="149218"/>
                      <a:pt x="0" y="119255"/>
                      <a:pt x="0" y="84327"/>
                    </a:cubicBezTo>
                    <a:cubicBezTo>
                      <a:pt x="0" y="49398"/>
                      <a:pt x="21231" y="19435"/>
                      <a:pt x="51499" y="6631"/>
                    </a:cubicBezTo>
                    <a:lnTo>
                      <a:pt x="84322"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8" name="Shape 6082">
                <a:extLst>
                  <a:ext uri="{FF2B5EF4-FFF2-40B4-BE49-F238E27FC236}">
                    <a16:creationId xmlns:a16="http://schemas.microsoft.com/office/drawing/2014/main" id="{82F43010-F085-41AC-9299-7CC90004B8AD}"/>
                  </a:ext>
                </a:extLst>
              </p:cNvPr>
              <p:cNvSpPr/>
              <p:nvPr/>
            </p:nvSpPr>
            <p:spPr>
              <a:xfrm>
                <a:off x="1641833" y="2303902"/>
                <a:ext cx="84322" cy="168656"/>
              </a:xfrm>
              <a:custGeom>
                <a:avLst/>
                <a:gdLst/>
                <a:ahLst/>
                <a:cxnLst/>
                <a:rect l="0" t="0" r="0" b="0"/>
                <a:pathLst>
                  <a:path w="84322" h="168656">
                    <a:moveTo>
                      <a:pt x="6" y="0"/>
                    </a:moveTo>
                    <a:cubicBezTo>
                      <a:pt x="46565" y="13"/>
                      <a:pt x="84322" y="37757"/>
                      <a:pt x="84322" y="84328"/>
                    </a:cubicBezTo>
                    <a:cubicBezTo>
                      <a:pt x="84322" y="130899"/>
                      <a:pt x="46565" y="168643"/>
                      <a:pt x="6" y="168656"/>
                    </a:cubicBezTo>
                    <a:lnTo>
                      <a:pt x="0" y="168655"/>
                    </a:lnTo>
                    <a:lnTo>
                      <a:pt x="0" y="156882"/>
                    </a:lnTo>
                    <a:lnTo>
                      <a:pt x="6" y="156883"/>
                    </a:lnTo>
                    <a:cubicBezTo>
                      <a:pt x="20060" y="156883"/>
                      <a:pt x="38157" y="148768"/>
                      <a:pt x="51302" y="135636"/>
                    </a:cubicBezTo>
                    <a:cubicBezTo>
                      <a:pt x="64446" y="122479"/>
                      <a:pt x="72549" y="104381"/>
                      <a:pt x="72561" y="84328"/>
                    </a:cubicBezTo>
                    <a:cubicBezTo>
                      <a:pt x="72549" y="64275"/>
                      <a:pt x="64446" y="46177"/>
                      <a:pt x="51302" y="33020"/>
                    </a:cubicBezTo>
                    <a:cubicBezTo>
                      <a:pt x="38157" y="19888"/>
                      <a:pt x="20060" y="11773"/>
                      <a:pt x="6" y="11773"/>
                    </a:cubicBezTo>
                    <a:lnTo>
                      <a:pt x="0" y="11774"/>
                    </a:lnTo>
                    <a:lnTo>
                      <a:pt x="0" y="1"/>
                    </a:lnTo>
                    <a:lnTo>
                      <a:pt x="6"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49" name="Shape 6083">
                <a:extLst>
                  <a:ext uri="{FF2B5EF4-FFF2-40B4-BE49-F238E27FC236}">
                    <a16:creationId xmlns:a16="http://schemas.microsoft.com/office/drawing/2014/main" id="{9B241569-2FF3-4E39-99B5-E1D92ABE3615}"/>
                  </a:ext>
                </a:extLst>
              </p:cNvPr>
              <p:cNvSpPr/>
              <p:nvPr/>
            </p:nvSpPr>
            <p:spPr>
              <a:xfrm>
                <a:off x="1432513" y="2303902"/>
                <a:ext cx="84328" cy="168656"/>
              </a:xfrm>
              <a:custGeom>
                <a:avLst/>
                <a:gdLst/>
                <a:ahLst/>
                <a:cxnLst/>
                <a:rect l="0" t="0" r="0" b="0"/>
                <a:pathLst>
                  <a:path w="84328" h="168656">
                    <a:moveTo>
                      <a:pt x="84328" y="0"/>
                    </a:moveTo>
                    <a:lnTo>
                      <a:pt x="84328" y="11773"/>
                    </a:lnTo>
                    <a:cubicBezTo>
                      <a:pt x="64275" y="11773"/>
                      <a:pt x="46165" y="19888"/>
                      <a:pt x="33020" y="33020"/>
                    </a:cubicBezTo>
                    <a:cubicBezTo>
                      <a:pt x="19876" y="46177"/>
                      <a:pt x="11773" y="64275"/>
                      <a:pt x="11773" y="84328"/>
                    </a:cubicBezTo>
                    <a:cubicBezTo>
                      <a:pt x="11773" y="104381"/>
                      <a:pt x="19876" y="122479"/>
                      <a:pt x="33020" y="135636"/>
                    </a:cubicBezTo>
                    <a:cubicBezTo>
                      <a:pt x="46165" y="148768"/>
                      <a:pt x="64275" y="156883"/>
                      <a:pt x="84328" y="156883"/>
                    </a:cubicBezTo>
                    <a:lnTo>
                      <a:pt x="84328" y="168656"/>
                    </a:lnTo>
                    <a:cubicBezTo>
                      <a:pt x="37757" y="168643"/>
                      <a:pt x="0" y="130899"/>
                      <a:pt x="0" y="84328"/>
                    </a:cubicBezTo>
                    <a:cubicBezTo>
                      <a:pt x="0" y="37757"/>
                      <a:pt x="37757" y="13"/>
                      <a:pt x="84328" y="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0" name="Shape 6084">
                <a:extLst>
                  <a:ext uri="{FF2B5EF4-FFF2-40B4-BE49-F238E27FC236}">
                    <a16:creationId xmlns:a16="http://schemas.microsoft.com/office/drawing/2014/main" id="{8D125934-4561-49D1-A8F8-0097D95956DD}"/>
                  </a:ext>
                </a:extLst>
              </p:cNvPr>
              <p:cNvSpPr/>
              <p:nvPr/>
            </p:nvSpPr>
            <p:spPr>
              <a:xfrm>
                <a:off x="1516841" y="2303902"/>
                <a:ext cx="84315" cy="168656"/>
              </a:xfrm>
              <a:custGeom>
                <a:avLst/>
                <a:gdLst/>
                <a:ahLst/>
                <a:cxnLst/>
                <a:rect l="0" t="0" r="0" b="0"/>
                <a:pathLst>
                  <a:path w="84315" h="168656">
                    <a:moveTo>
                      <a:pt x="0" y="0"/>
                    </a:moveTo>
                    <a:cubicBezTo>
                      <a:pt x="46571" y="13"/>
                      <a:pt x="84315" y="37757"/>
                      <a:pt x="84315" y="84328"/>
                    </a:cubicBezTo>
                    <a:cubicBezTo>
                      <a:pt x="84315" y="130899"/>
                      <a:pt x="46571" y="168643"/>
                      <a:pt x="0" y="168656"/>
                    </a:cubicBezTo>
                    <a:lnTo>
                      <a:pt x="0" y="156883"/>
                    </a:lnTo>
                    <a:cubicBezTo>
                      <a:pt x="20053" y="156883"/>
                      <a:pt x="38151" y="148768"/>
                      <a:pt x="51295" y="135636"/>
                    </a:cubicBezTo>
                    <a:cubicBezTo>
                      <a:pt x="64440" y="122479"/>
                      <a:pt x="72542" y="104381"/>
                      <a:pt x="72555" y="84328"/>
                    </a:cubicBezTo>
                    <a:cubicBezTo>
                      <a:pt x="72542" y="64275"/>
                      <a:pt x="64440" y="46164"/>
                      <a:pt x="51308" y="33020"/>
                    </a:cubicBezTo>
                    <a:cubicBezTo>
                      <a:pt x="38151" y="19888"/>
                      <a:pt x="20053" y="11773"/>
                      <a:pt x="0" y="11773"/>
                    </a:cubicBezTo>
                    <a:lnTo>
                      <a:pt x="0"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1" name="Shape 6085">
                <a:extLst>
                  <a:ext uri="{FF2B5EF4-FFF2-40B4-BE49-F238E27FC236}">
                    <a16:creationId xmlns:a16="http://schemas.microsoft.com/office/drawing/2014/main" id="{74887021-AC93-4992-B2F6-D39A9DEE825D}"/>
                  </a:ext>
                </a:extLst>
              </p:cNvPr>
              <p:cNvSpPr/>
              <p:nvPr/>
            </p:nvSpPr>
            <p:spPr>
              <a:xfrm>
                <a:off x="1336156" y="2222674"/>
                <a:ext cx="84328" cy="168656"/>
              </a:xfrm>
              <a:custGeom>
                <a:avLst/>
                <a:gdLst/>
                <a:ahLst/>
                <a:cxnLst/>
                <a:rect l="0" t="0" r="0" b="0"/>
                <a:pathLst>
                  <a:path w="84328" h="168656">
                    <a:moveTo>
                      <a:pt x="84328" y="0"/>
                    </a:moveTo>
                    <a:lnTo>
                      <a:pt x="84328" y="0"/>
                    </a:lnTo>
                    <a:lnTo>
                      <a:pt x="84328" y="11773"/>
                    </a:lnTo>
                    <a:lnTo>
                      <a:pt x="84328" y="11773"/>
                    </a:lnTo>
                    <a:cubicBezTo>
                      <a:pt x="64275" y="11773"/>
                      <a:pt x="46165" y="19888"/>
                      <a:pt x="33020" y="33020"/>
                    </a:cubicBezTo>
                    <a:cubicBezTo>
                      <a:pt x="19876" y="46164"/>
                      <a:pt x="11773" y="64275"/>
                      <a:pt x="11773" y="84328"/>
                    </a:cubicBezTo>
                    <a:cubicBezTo>
                      <a:pt x="11773" y="104381"/>
                      <a:pt x="19876" y="122479"/>
                      <a:pt x="33020" y="135636"/>
                    </a:cubicBezTo>
                    <a:cubicBezTo>
                      <a:pt x="46165" y="148768"/>
                      <a:pt x="64275" y="156883"/>
                      <a:pt x="84328" y="156883"/>
                    </a:cubicBezTo>
                    <a:lnTo>
                      <a:pt x="84328" y="156883"/>
                    </a:lnTo>
                    <a:lnTo>
                      <a:pt x="84328" y="168656"/>
                    </a:lnTo>
                    <a:lnTo>
                      <a:pt x="84328" y="168656"/>
                    </a:lnTo>
                    <a:cubicBezTo>
                      <a:pt x="37744" y="168643"/>
                      <a:pt x="0" y="130899"/>
                      <a:pt x="0" y="84328"/>
                    </a:cubicBezTo>
                    <a:cubicBezTo>
                      <a:pt x="0" y="37757"/>
                      <a:pt x="37744" y="13"/>
                      <a:pt x="84328" y="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2" name="Shape 6086">
                <a:extLst>
                  <a:ext uri="{FF2B5EF4-FFF2-40B4-BE49-F238E27FC236}">
                    <a16:creationId xmlns:a16="http://schemas.microsoft.com/office/drawing/2014/main" id="{16411860-7FF6-4714-90CF-16CE85BE0E62}"/>
                  </a:ext>
                </a:extLst>
              </p:cNvPr>
              <p:cNvSpPr/>
              <p:nvPr/>
            </p:nvSpPr>
            <p:spPr>
              <a:xfrm>
                <a:off x="1420484" y="2222674"/>
                <a:ext cx="84315" cy="168656"/>
              </a:xfrm>
              <a:custGeom>
                <a:avLst/>
                <a:gdLst/>
                <a:ahLst/>
                <a:cxnLst/>
                <a:rect l="0" t="0" r="0" b="0"/>
                <a:pathLst>
                  <a:path w="84315" h="168656">
                    <a:moveTo>
                      <a:pt x="0" y="0"/>
                    </a:moveTo>
                    <a:lnTo>
                      <a:pt x="32821" y="6633"/>
                    </a:lnTo>
                    <a:cubicBezTo>
                      <a:pt x="63084" y="19436"/>
                      <a:pt x="84315" y="49400"/>
                      <a:pt x="84315" y="84328"/>
                    </a:cubicBezTo>
                    <a:cubicBezTo>
                      <a:pt x="84315" y="119256"/>
                      <a:pt x="63084" y="149220"/>
                      <a:pt x="32821" y="162023"/>
                    </a:cubicBezTo>
                    <a:lnTo>
                      <a:pt x="0" y="168656"/>
                    </a:lnTo>
                    <a:lnTo>
                      <a:pt x="0" y="156883"/>
                    </a:lnTo>
                    <a:lnTo>
                      <a:pt x="28240" y="151184"/>
                    </a:lnTo>
                    <a:cubicBezTo>
                      <a:pt x="36916" y="147514"/>
                      <a:pt x="44729" y="142202"/>
                      <a:pt x="51308" y="135636"/>
                    </a:cubicBezTo>
                    <a:cubicBezTo>
                      <a:pt x="64440" y="122479"/>
                      <a:pt x="72555" y="104381"/>
                      <a:pt x="72555" y="84328"/>
                    </a:cubicBezTo>
                    <a:cubicBezTo>
                      <a:pt x="72555" y="64275"/>
                      <a:pt x="64440" y="46164"/>
                      <a:pt x="51308" y="33020"/>
                    </a:cubicBezTo>
                    <a:cubicBezTo>
                      <a:pt x="44729" y="26454"/>
                      <a:pt x="36916" y="21142"/>
                      <a:pt x="28240" y="17472"/>
                    </a:cubicBezTo>
                    <a:lnTo>
                      <a:pt x="0" y="11773"/>
                    </a:lnTo>
                    <a:lnTo>
                      <a:pt x="0"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3" name="Shape 6087">
                <a:extLst>
                  <a:ext uri="{FF2B5EF4-FFF2-40B4-BE49-F238E27FC236}">
                    <a16:creationId xmlns:a16="http://schemas.microsoft.com/office/drawing/2014/main" id="{55CC64AB-68AD-4F0E-B529-1C8045EF82F4}"/>
                  </a:ext>
                </a:extLst>
              </p:cNvPr>
              <p:cNvSpPr/>
              <p:nvPr/>
            </p:nvSpPr>
            <p:spPr>
              <a:xfrm>
                <a:off x="1314629" y="2100111"/>
                <a:ext cx="84322" cy="168653"/>
              </a:xfrm>
              <a:custGeom>
                <a:avLst/>
                <a:gdLst/>
                <a:ahLst/>
                <a:cxnLst/>
                <a:rect l="0" t="0" r="0" b="0"/>
                <a:pathLst>
                  <a:path w="84322" h="168653">
                    <a:moveTo>
                      <a:pt x="84322" y="0"/>
                    </a:moveTo>
                    <a:lnTo>
                      <a:pt x="84322" y="11773"/>
                    </a:lnTo>
                    <a:lnTo>
                      <a:pt x="56083" y="17471"/>
                    </a:lnTo>
                    <a:cubicBezTo>
                      <a:pt x="47406" y="21141"/>
                      <a:pt x="39592" y="26453"/>
                      <a:pt x="33020" y="33019"/>
                    </a:cubicBezTo>
                    <a:cubicBezTo>
                      <a:pt x="19876" y="46163"/>
                      <a:pt x="11773" y="64273"/>
                      <a:pt x="11760" y="84327"/>
                    </a:cubicBezTo>
                    <a:cubicBezTo>
                      <a:pt x="11773" y="104380"/>
                      <a:pt x="19876" y="122477"/>
                      <a:pt x="33020" y="135635"/>
                    </a:cubicBezTo>
                    <a:cubicBezTo>
                      <a:pt x="39592" y="142201"/>
                      <a:pt x="47406" y="147512"/>
                      <a:pt x="56083" y="151183"/>
                    </a:cubicBezTo>
                    <a:lnTo>
                      <a:pt x="84322" y="156880"/>
                    </a:lnTo>
                    <a:lnTo>
                      <a:pt x="84322" y="168653"/>
                    </a:lnTo>
                    <a:lnTo>
                      <a:pt x="51505" y="162022"/>
                    </a:lnTo>
                    <a:cubicBezTo>
                      <a:pt x="21238" y="149218"/>
                      <a:pt x="0" y="119255"/>
                      <a:pt x="0" y="84327"/>
                    </a:cubicBezTo>
                    <a:cubicBezTo>
                      <a:pt x="0" y="49398"/>
                      <a:pt x="21238" y="19435"/>
                      <a:pt x="51505" y="6631"/>
                    </a:cubicBezTo>
                    <a:lnTo>
                      <a:pt x="84322"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4" name="Shape 6088">
                <a:extLst>
                  <a:ext uri="{FF2B5EF4-FFF2-40B4-BE49-F238E27FC236}">
                    <a16:creationId xmlns:a16="http://schemas.microsoft.com/office/drawing/2014/main" id="{33EBF0C7-86E7-45A7-A978-AEDB67CE6578}"/>
                  </a:ext>
                </a:extLst>
              </p:cNvPr>
              <p:cNvSpPr/>
              <p:nvPr/>
            </p:nvSpPr>
            <p:spPr>
              <a:xfrm>
                <a:off x="1398951" y="2100109"/>
                <a:ext cx="84322" cy="168656"/>
              </a:xfrm>
              <a:custGeom>
                <a:avLst/>
                <a:gdLst/>
                <a:ahLst/>
                <a:cxnLst/>
                <a:rect l="0" t="0" r="0" b="0"/>
                <a:pathLst>
                  <a:path w="84322" h="168656">
                    <a:moveTo>
                      <a:pt x="6" y="0"/>
                    </a:moveTo>
                    <a:cubicBezTo>
                      <a:pt x="46577" y="13"/>
                      <a:pt x="84322" y="37757"/>
                      <a:pt x="84322" y="84328"/>
                    </a:cubicBezTo>
                    <a:cubicBezTo>
                      <a:pt x="84322" y="130899"/>
                      <a:pt x="46577" y="168643"/>
                      <a:pt x="6" y="168656"/>
                    </a:cubicBezTo>
                    <a:lnTo>
                      <a:pt x="0" y="168655"/>
                    </a:lnTo>
                    <a:lnTo>
                      <a:pt x="0" y="156882"/>
                    </a:lnTo>
                    <a:lnTo>
                      <a:pt x="6" y="156883"/>
                    </a:lnTo>
                    <a:cubicBezTo>
                      <a:pt x="20060" y="156883"/>
                      <a:pt x="38157" y="148768"/>
                      <a:pt x="51302" y="135636"/>
                    </a:cubicBezTo>
                    <a:cubicBezTo>
                      <a:pt x="64446" y="122479"/>
                      <a:pt x="72549" y="104381"/>
                      <a:pt x="72561" y="84328"/>
                    </a:cubicBezTo>
                    <a:cubicBezTo>
                      <a:pt x="72549" y="64275"/>
                      <a:pt x="64446" y="46164"/>
                      <a:pt x="51302" y="33020"/>
                    </a:cubicBezTo>
                    <a:cubicBezTo>
                      <a:pt x="38157" y="19888"/>
                      <a:pt x="20060" y="11773"/>
                      <a:pt x="6" y="11773"/>
                    </a:cubicBezTo>
                    <a:lnTo>
                      <a:pt x="0" y="11774"/>
                    </a:lnTo>
                    <a:lnTo>
                      <a:pt x="0" y="1"/>
                    </a:lnTo>
                    <a:lnTo>
                      <a:pt x="6"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5" name="Shape 6089">
                <a:extLst>
                  <a:ext uri="{FF2B5EF4-FFF2-40B4-BE49-F238E27FC236}">
                    <a16:creationId xmlns:a16="http://schemas.microsoft.com/office/drawing/2014/main" id="{77F535AC-51BA-4449-9D93-01EF34EA32BF}"/>
                  </a:ext>
                </a:extLst>
              </p:cNvPr>
              <p:cNvSpPr/>
              <p:nvPr/>
            </p:nvSpPr>
            <p:spPr>
              <a:xfrm>
                <a:off x="1377127" y="1991287"/>
                <a:ext cx="84322" cy="168653"/>
              </a:xfrm>
              <a:custGeom>
                <a:avLst/>
                <a:gdLst/>
                <a:ahLst/>
                <a:cxnLst/>
                <a:rect l="0" t="0" r="0" b="0"/>
                <a:pathLst>
                  <a:path w="84322" h="168653">
                    <a:moveTo>
                      <a:pt x="84322" y="0"/>
                    </a:moveTo>
                    <a:lnTo>
                      <a:pt x="84322" y="11773"/>
                    </a:lnTo>
                    <a:lnTo>
                      <a:pt x="56083" y="17471"/>
                    </a:lnTo>
                    <a:cubicBezTo>
                      <a:pt x="47406" y="21141"/>
                      <a:pt x="39592" y="26453"/>
                      <a:pt x="33020" y="33019"/>
                    </a:cubicBezTo>
                    <a:cubicBezTo>
                      <a:pt x="19876" y="46176"/>
                      <a:pt x="11773" y="64273"/>
                      <a:pt x="11760" y="84327"/>
                    </a:cubicBezTo>
                    <a:cubicBezTo>
                      <a:pt x="11773" y="104380"/>
                      <a:pt x="19876" y="122477"/>
                      <a:pt x="33020" y="135635"/>
                    </a:cubicBezTo>
                    <a:cubicBezTo>
                      <a:pt x="39592" y="142201"/>
                      <a:pt x="47406" y="147512"/>
                      <a:pt x="56083" y="151183"/>
                    </a:cubicBezTo>
                    <a:lnTo>
                      <a:pt x="84322" y="156880"/>
                    </a:lnTo>
                    <a:lnTo>
                      <a:pt x="84322" y="168653"/>
                    </a:lnTo>
                    <a:lnTo>
                      <a:pt x="51499" y="162022"/>
                    </a:lnTo>
                    <a:cubicBezTo>
                      <a:pt x="21231" y="149218"/>
                      <a:pt x="0" y="119255"/>
                      <a:pt x="0" y="84327"/>
                    </a:cubicBezTo>
                    <a:cubicBezTo>
                      <a:pt x="0" y="49398"/>
                      <a:pt x="21231" y="19435"/>
                      <a:pt x="51499" y="6631"/>
                    </a:cubicBezTo>
                    <a:lnTo>
                      <a:pt x="84322"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6" name="Shape 6090">
                <a:extLst>
                  <a:ext uri="{FF2B5EF4-FFF2-40B4-BE49-F238E27FC236}">
                    <a16:creationId xmlns:a16="http://schemas.microsoft.com/office/drawing/2014/main" id="{4B91BB10-E7BE-468B-AF0A-BFD168B33E3C}"/>
                  </a:ext>
                </a:extLst>
              </p:cNvPr>
              <p:cNvSpPr/>
              <p:nvPr/>
            </p:nvSpPr>
            <p:spPr>
              <a:xfrm>
                <a:off x="1461449" y="1991285"/>
                <a:ext cx="84322" cy="168656"/>
              </a:xfrm>
              <a:custGeom>
                <a:avLst/>
                <a:gdLst/>
                <a:ahLst/>
                <a:cxnLst/>
                <a:rect l="0" t="0" r="0" b="0"/>
                <a:pathLst>
                  <a:path w="84322" h="168656">
                    <a:moveTo>
                      <a:pt x="6" y="0"/>
                    </a:moveTo>
                    <a:cubicBezTo>
                      <a:pt x="46577" y="13"/>
                      <a:pt x="84322" y="37757"/>
                      <a:pt x="84322" y="84328"/>
                    </a:cubicBezTo>
                    <a:cubicBezTo>
                      <a:pt x="84322" y="130899"/>
                      <a:pt x="46577" y="168643"/>
                      <a:pt x="6" y="168656"/>
                    </a:cubicBezTo>
                    <a:lnTo>
                      <a:pt x="0" y="168655"/>
                    </a:lnTo>
                    <a:lnTo>
                      <a:pt x="0" y="156882"/>
                    </a:lnTo>
                    <a:lnTo>
                      <a:pt x="6" y="156883"/>
                    </a:lnTo>
                    <a:cubicBezTo>
                      <a:pt x="20060" y="156883"/>
                      <a:pt x="38157" y="148768"/>
                      <a:pt x="51302" y="135636"/>
                    </a:cubicBezTo>
                    <a:cubicBezTo>
                      <a:pt x="64446" y="122479"/>
                      <a:pt x="72549" y="104381"/>
                      <a:pt x="72561" y="84328"/>
                    </a:cubicBezTo>
                    <a:cubicBezTo>
                      <a:pt x="72549" y="64275"/>
                      <a:pt x="64446" y="46177"/>
                      <a:pt x="51302" y="33020"/>
                    </a:cubicBezTo>
                    <a:cubicBezTo>
                      <a:pt x="38157" y="19888"/>
                      <a:pt x="20060" y="11773"/>
                      <a:pt x="6" y="11773"/>
                    </a:cubicBezTo>
                    <a:lnTo>
                      <a:pt x="0" y="11774"/>
                    </a:lnTo>
                    <a:lnTo>
                      <a:pt x="0" y="1"/>
                    </a:lnTo>
                    <a:lnTo>
                      <a:pt x="6"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7" name="Shape 6091">
                <a:extLst>
                  <a:ext uri="{FF2B5EF4-FFF2-40B4-BE49-F238E27FC236}">
                    <a16:creationId xmlns:a16="http://schemas.microsoft.com/office/drawing/2014/main" id="{80C08F3F-2463-4DFA-A052-68620F4A2496}"/>
                  </a:ext>
                </a:extLst>
              </p:cNvPr>
              <p:cNvSpPr/>
              <p:nvPr/>
            </p:nvSpPr>
            <p:spPr>
              <a:xfrm>
                <a:off x="1434471" y="2071982"/>
                <a:ext cx="145148" cy="290297"/>
              </a:xfrm>
              <a:custGeom>
                <a:avLst/>
                <a:gdLst/>
                <a:ahLst/>
                <a:cxnLst/>
                <a:rect l="0" t="0" r="0" b="0"/>
                <a:pathLst>
                  <a:path w="145148" h="290297">
                    <a:moveTo>
                      <a:pt x="145148" y="0"/>
                    </a:moveTo>
                    <a:lnTo>
                      <a:pt x="145148" y="11760"/>
                    </a:lnTo>
                    <a:cubicBezTo>
                      <a:pt x="108293" y="11760"/>
                      <a:pt x="74994" y="26683"/>
                      <a:pt x="50825" y="50825"/>
                    </a:cubicBezTo>
                    <a:cubicBezTo>
                      <a:pt x="26683" y="74981"/>
                      <a:pt x="11760" y="108293"/>
                      <a:pt x="11760" y="145148"/>
                    </a:cubicBezTo>
                    <a:cubicBezTo>
                      <a:pt x="11760" y="182004"/>
                      <a:pt x="26683" y="215303"/>
                      <a:pt x="50825" y="239471"/>
                    </a:cubicBezTo>
                    <a:cubicBezTo>
                      <a:pt x="74994" y="263614"/>
                      <a:pt x="108293" y="278537"/>
                      <a:pt x="145148" y="278537"/>
                    </a:cubicBezTo>
                    <a:lnTo>
                      <a:pt x="145148" y="290297"/>
                    </a:lnTo>
                    <a:cubicBezTo>
                      <a:pt x="64986" y="290297"/>
                      <a:pt x="0" y="225311"/>
                      <a:pt x="0" y="145148"/>
                    </a:cubicBezTo>
                    <a:cubicBezTo>
                      <a:pt x="0" y="64986"/>
                      <a:pt x="64986" y="0"/>
                      <a:pt x="145148" y="0"/>
                    </a:cubicBez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sp>
            <p:nvSpPr>
              <p:cNvPr id="258" name="Shape 6092">
                <a:extLst>
                  <a:ext uri="{FF2B5EF4-FFF2-40B4-BE49-F238E27FC236}">
                    <a16:creationId xmlns:a16="http://schemas.microsoft.com/office/drawing/2014/main" id="{F42E691F-5C69-4982-A89B-088D81FFD2E9}"/>
                  </a:ext>
                </a:extLst>
              </p:cNvPr>
              <p:cNvSpPr/>
              <p:nvPr/>
            </p:nvSpPr>
            <p:spPr>
              <a:xfrm>
                <a:off x="1579620" y="2071982"/>
                <a:ext cx="145148" cy="290297"/>
              </a:xfrm>
              <a:custGeom>
                <a:avLst/>
                <a:gdLst/>
                <a:ahLst/>
                <a:cxnLst/>
                <a:rect l="0" t="0" r="0" b="0"/>
                <a:pathLst>
                  <a:path w="145148" h="290297">
                    <a:moveTo>
                      <a:pt x="0" y="0"/>
                    </a:moveTo>
                    <a:cubicBezTo>
                      <a:pt x="80162" y="0"/>
                      <a:pt x="145148" y="64986"/>
                      <a:pt x="145148" y="145148"/>
                    </a:cubicBezTo>
                    <a:cubicBezTo>
                      <a:pt x="145148" y="225311"/>
                      <a:pt x="80162" y="290297"/>
                      <a:pt x="0" y="290297"/>
                    </a:cubicBezTo>
                    <a:lnTo>
                      <a:pt x="0" y="278537"/>
                    </a:lnTo>
                    <a:cubicBezTo>
                      <a:pt x="36855" y="278537"/>
                      <a:pt x="70155" y="263614"/>
                      <a:pt x="94323" y="239471"/>
                    </a:cubicBezTo>
                    <a:cubicBezTo>
                      <a:pt x="118466" y="215303"/>
                      <a:pt x="133375" y="182004"/>
                      <a:pt x="133388" y="145148"/>
                    </a:cubicBezTo>
                    <a:cubicBezTo>
                      <a:pt x="133375" y="108293"/>
                      <a:pt x="118466" y="74981"/>
                      <a:pt x="94323" y="50825"/>
                    </a:cubicBezTo>
                    <a:cubicBezTo>
                      <a:pt x="70155" y="26683"/>
                      <a:pt x="36855" y="11760"/>
                      <a:pt x="0" y="11760"/>
                    </a:cubicBezTo>
                    <a:lnTo>
                      <a:pt x="0" y="0"/>
                    </a:lnTo>
                    <a:close/>
                  </a:path>
                </a:pathLst>
              </a:custGeom>
              <a:ln w="0" cap="flat">
                <a:miter lim="127000"/>
              </a:ln>
            </p:spPr>
            <p:style>
              <a:lnRef idx="0">
                <a:srgbClr val="000000">
                  <a:alpha val="0"/>
                </a:srgbClr>
              </a:lnRef>
              <a:fillRef idx="1">
                <a:srgbClr val="0FA586"/>
              </a:fillRef>
              <a:effectRef idx="0">
                <a:scrgbClr r="0" g="0" b="0"/>
              </a:effectRef>
              <a:fontRef idx="none"/>
            </p:style>
            <p:txBody>
              <a:bodyPr/>
              <a:lstStyle/>
              <a:p>
                <a:endParaRPr lang="en-US"/>
              </a:p>
            </p:txBody>
          </p:sp>
        </p:grpSp>
      </p:grpSp>
      <p:sp>
        <p:nvSpPr>
          <p:cNvPr id="5" name="Rectangle 4">
            <a:extLst>
              <a:ext uri="{FF2B5EF4-FFF2-40B4-BE49-F238E27FC236}">
                <a16:creationId xmlns:a16="http://schemas.microsoft.com/office/drawing/2014/main" id="{C4DB56F8-B764-4AE0-A29B-B142DCDCDF66}"/>
              </a:ext>
            </a:extLst>
          </p:cNvPr>
          <p:cNvSpPr/>
          <p:nvPr/>
        </p:nvSpPr>
        <p:spPr>
          <a:xfrm>
            <a:off x="5268643" y="0"/>
            <a:ext cx="6920182"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9" name="Picture 68">
            <a:extLst>
              <a:ext uri="{FF2B5EF4-FFF2-40B4-BE49-F238E27FC236}">
                <a16:creationId xmlns:a16="http://schemas.microsoft.com/office/drawing/2014/main" id="{779F168E-8F22-4210-8EAB-E2D4EAE8CF91}"/>
              </a:ext>
            </a:extLst>
          </p:cNvPr>
          <p:cNvPicPr/>
          <p:nvPr/>
        </p:nvPicPr>
        <p:blipFill rotWithShape="1">
          <a:blip r:embed="rId3"/>
          <a:srcRect b="14575"/>
          <a:stretch/>
        </p:blipFill>
        <p:spPr>
          <a:xfrm>
            <a:off x="6349692" y="158699"/>
            <a:ext cx="5486718" cy="6699302"/>
          </a:xfrm>
          <a:prstGeom prst="rect">
            <a:avLst/>
          </a:prstGeom>
        </p:spPr>
      </p:pic>
      <p:pic>
        <p:nvPicPr>
          <p:cNvPr id="4" name="Picture 3">
            <a:extLst>
              <a:ext uri="{FF2B5EF4-FFF2-40B4-BE49-F238E27FC236}">
                <a16:creationId xmlns:a16="http://schemas.microsoft.com/office/drawing/2014/main" id="{D117A118-E10A-418D-9CC0-7973571F887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15757" y="3232760"/>
            <a:ext cx="1133475" cy="1190625"/>
          </a:xfrm>
          <a:prstGeom prst="ellipse">
            <a:avLst/>
          </a:prstGeom>
        </p:spPr>
      </p:pic>
    </p:spTree>
    <p:extLst>
      <p:ext uri="{BB962C8B-B14F-4D97-AF65-F5344CB8AC3E}">
        <p14:creationId xmlns:p14="http://schemas.microsoft.com/office/powerpoint/2010/main" val="197517703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le 1">
            <a:extLst>
              <a:ext uri="{FF2B5EF4-FFF2-40B4-BE49-F238E27FC236}">
                <a16:creationId xmlns:a16="http://schemas.microsoft.com/office/drawing/2014/main" id="{A21BFA1A-905B-44A9-8A67-0436C333F17C}"/>
              </a:ext>
            </a:extLst>
          </p:cNvPr>
          <p:cNvSpPr>
            <a:spLocks noGrp="1"/>
          </p:cNvSpPr>
          <p:nvPr>
            <p:ph type="title"/>
          </p:nvPr>
        </p:nvSpPr>
        <p:spPr>
          <a:xfrm>
            <a:off x="276112" y="49619"/>
            <a:ext cx="11345865" cy="794718"/>
          </a:xfrm>
        </p:spPr>
        <p:txBody>
          <a:bodyPr>
            <a:noAutofit/>
          </a:bodyPr>
          <a:lstStyle/>
          <a:p>
            <a:pPr algn="ctr"/>
            <a:r>
              <a:rPr lang="en-GB" sz="3375" dirty="0"/>
              <a:t>The six categories of standards can be linked to establishing barriers along the five pathways</a:t>
            </a:r>
          </a:p>
        </p:txBody>
      </p:sp>
      <p:sp>
        <p:nvSpPr>
          <p:cNvPr id="127" name="Slide Number"/>
          <p:cNvSpPr txBox="1">
            <a:spLocks noGrp="1"/>
          </p:cNvSpPr>
          <p:nvPr>
            <p:ph type="sldNum" sz="quarter" idx="2"/>
          </p:nvPr>
        </p:nvSpPr>
        <p:spPr>
          <a:xfrm>
            <a:off x="3895867" y="5944124"/>
            <a:ext cx="193964" cy="304635"/>
          </a:xfrm>
          <a:prstGeom prst="rect">
            <a:avLst/>
          </a:prstGeom>
          <a:extLst>
            <a:ext uri="{C572A759-6A51-4108-AA02-DFA0A04FC94B}">
              <ma14:wrappingTextBoxFlag xmlns:ma14="http://schemas.microsoft.com/office/mac/drawingml/2011/main" xmlns="" val="1"/>
            </a:ext>
          </a:extLst>
        </p:spPr>
        <p:txBody>
          <a:bodyPr/>
          <a:lstStyle>
            <a:lvl1pPr>
              <a:defRPr>
                <a:solidFill>
                  <a:srgbClr val="FFFFFF"/>
                </a:solidFill>
              </a:defRPr>
            </a:lvl1pPr>
          </a:lstStyle>
          <a:p>
            <a:pPr defTabSz="410751" hangingPunct="0"/>
            <a:fld id="{86CB4B4D-7CA3-9044-876B-883B54F8677D}" type="slidenum">
              <a:rPr kern="0"/>
              <a:pPr defTabSz="410751" hangingPunct="0"/>
              <a:t>9</a:t>
            </a:fld>
            <a:endParaRPr kern="0" dirty="0"/>
          </a:p>
        </p:txBody>
      </p:sp>
      <p:sp>
        <p:nvSpPr>
          <p:cNvPr id="8" name="Rectangle 7">
            <a:extLst>
              <a:ext uri="{FF2B5EF4-FFF2-40B4-BE49-F238E27FC236}">
                <a16:creationId xmlns:a16="http://schemas.microsoft.com/office/drawing/2014/main" id="{11F591D4-A74F-4ABD-9885-563EC6D5E09B}"/>
              </a:ext>
            </a:extLst>
          </p:cNvPr>
          <p:cNvSpPr/>
          <p:nvPr/>
        </p:nvSpPr>
        <p:spPr>
          <a:xfrm>
            <a:off x="4834263" y="1981165"/>
            <a:ext cx="1308005" cy="266931"/>
          </a:xfrm>
          <a:prstGeom prst="rect">
            <a:avLst/>
          </a:prstGeom>
          <a:solidFill>
            <a:srgbClr val="DFF0EB"/>
          </a:solidFill>
          <a:ln w="25400" cap="flat">
            <a:solidFill>
              <a:srgbClr val="0A8B81"/>
            </a:solid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51" hangingPunct="0"/>
            <a:r>
              <a:rPr lang="en-US" sz="1266" b="1" kern="0" dirty="0">
                <a:solidFill>
                  <a:srgbClr val="535353">
                    <a:lumMod val="50000"/>
                  </a:srgbClr>
                </a:solidFill>
                <a:latin typeface="Open Sans Regular"/>
                <a:sym typeface="Open Sans Regular"/>
              </a:rPr>
              <a:t>Water supply</a:t>
            </a:r>
          </a:p>
        </p:txBody>
      </p:sp>
      <p:sp>
        <p:nvSpPr>
          <p:cNvPr id="9" name="Rectangle 8">
            <a:extLst>
              <a:ext uri="{FF2B5EF4-FFF2-40B4-BE49-F238E27FC236}">
                <a16:creationId xmlns:a16="http://schemas.microsoft.com/office/drawing/2014/main" id="{AAB59D32-1AEA-4533-A752-014DA63D3AAF}"/>
              </a:ext>
            </a:extLst>
          </p:cNvPr>
          <p:cNvSpPr/>
          <p:nvPr/>
        </p:nvSpPr>
        <p:spPr>
          <a:xfrm>
            <a:off x="3402438" y="1883784"/>
            <a:ext cx="1308005" cy="461727"/>
          </a:xfrm>
          <a:prstGeom prst="rect">
            <a:avLst/>
          </a:prstGeom>
          <a:solidFill>
            <a:srgbClr val="DFF0EB"/>
          </a:solidFill>
          <a:ln w="25400" cap="flat">
            <a:solidFill>
              <a:srgbClr val="0A8B81"/>
            </a:solid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51" hangingPunct="0"/>
            <a:r>
              <a:rPr lang="en-US" sz="1266" b="1" kern="0" dirty="0">
                <a:solidFill>
                  <a:srgbClr val="535353">
                    <a:lumMod val="50000"/>
                  </a:srgbClr>
                </a:solidFill>
                <a:latin typeface="Open Sans Regular"/>
                <a:sym typeface="Open Sans Regular"/>
              </a:rPr>
              <a:t>Hygiene promotion</a:t>
            </a:r>
          </a:p>
        </p:txBody>
      </p:sp>
      <p:sp>
        <p:nvSpPr>
          <p:cNvPr id="10" name="Rectangle 9">
            <a:extLst>
              <a:ext uri="{FF2B5EF4-FFF2-40B4-BE49-F238E27FC236}">
                <a16:creationId xmlns:a16="http://schemas.microsoft.com/office/drawing/2014/main" id="{A81814A2-9710-4F74-A14D-8156C7DE603F}"/>
              </a:ext>
            </a:extLst>
          </p:cNvPr>
          <p:cNvSpPr/>
          <p:nvPr/>
        </p:nvSpPr>
        <p:spPr>
          <a:xfrm>
            <a:off x="10459704" y="1613799"/>
            <a:ext cx="1308005" cy="1046118"/>
          </a:xfrm>
          <a:prstGeom prst="rect">
            <a:avLst/>
          </a:prstGeom>
          <a:solidFill>
            <a:srgbClr val="DFF0EB"/>
          </a:solidFill>
          <a:ln w="25400" cap="flat">
            <a:solidFill>
              <a:srgbClr val="0A8B81"/>
            </a:solid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51" hangingPunct="0"/>
            <a:r>
              <a:rPr lang="en-US" sz="1266" b="1" kern="0" dirty="0">
                <a:solidFill>
                  <a:srgbClr val="535353">
                    <a:lumMod val="50000"/>
                  </a:srgbClr>
                </a:solidFill>
                <a:latin typeface="Open Sans Regular"/>
                <a:sym typeface="Open Sans Regular"/>
              </a:rPr>
              <a:t>WASH in disease outbreaks and healthcare settings</a:t>
            </a:r>
          </a:p>
        </p:txBody>
      </p:sp>
      <p:sp>
        <p:nvSpPr>
          <p:cNvPr id="11" name="Rectangle 10">
            <a:extLst>
              <a:ext uri="{FF2B5EF4-FFF2-40B4-BE49-F238E27FC236}">
                <a16:creationId xmlns:a16="http://schemas.microsoft.com/office/drawing/2014/main" id="{F99E2923-72CA-49DC-A742-A047211C37E0}"/>
              </a:ext>
            </a:extLst>
          </p:cNvPr>
          <p:cNvSpPr/>
          <p:nvPr/>
        </p:nvSpPr>
        <p:spPr>
          <a:xfrm>
            <a:off x="9048903" y="1619942"/>
            <a:ext cx="1308005" cy="1046118"/>
          </a:xfrm>
          <a:prstGeom prst="rect">
            <a:avLst/>
          </a:prstGeom>
          <a:solidFill>
            <a:srgbClr val="DFF0EB"/>
          </a:solidFill>
          <a:ln w="25400" cap="flat">
            <a:solidFill>
              <a:srgbClr val="0A8B81"/>
            </a:solid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fromWordArt="0" anchor="ctr" anchorCtr="0" forceAA="0" compatLnSpc="1">
            <a:prstTxWarp prst="textNoShape">
              <a:avLst/>
            </a:prstTxWarp>
            <a:spAutoFit/>
          </a:bodyPr>
          <a:lstStyle/>
          <a:p>
            <a:pPr algn="ctr" defTabSz="410751" hangingPunct="0"/>
            <a:endParaRPr lang="en-US" sz="1266" b="1" kern="0" dirty="0">
              <a:solidFill>
                <a:srgbClr val="535353">
                  <a:lumMod val="50000"/>
                </a:srgbClr>
              </a:solidFill>
              <a:latin typeface="Open Sans Regular"/>
              <a:sym typeface="Open Sans Regular"/>
            </a:endParaRPr>
          </a:p>
          <a:p>
            <a:pPr algn="ctr" defTabSz="410751" hangingPunct="0"/>
            <a:r>
              <a:rPr lang="en-US" sz="1266" b="1" kern="0" dirty="0">
                <a:solidFill>
                  <a:srgbClr val="535353">
                    <a:lumMod val="50000"/>
                  </a:srgbClr>
                </a:solidFill>
                <a:latin typeface="Open Sans Regular"/>
                <a:sym typeface="Open Sans Regular"/>
              </a:rPr>
              <a:t>Solid waste management</a:t>
            </a:r>
          </a:p>
          <a:p>
            <a:pPr algn="ctr" defTabSz="410751" hangingPunct="0"/>
            <a:endParaRPr lang="en-US" sz="1266" b="1" kern="0" dirty="0">
              <a:solidFill>
                <a:srgbClr val="535353">
                  <a:lumMod val="50000"/>
                </a:srgbClr>
              </a:solidFill>
              <a:latin typeface="Open Sans Regular"/>
              <a:sym typeface="Open Sans Regular"/>
            </a:endParaRPr>
          </a:p>
          <a:p>
            <a:pPr algn="ctr" defTabSz="410751" hangingPunct="0"/>
            <a:endParaRPr lang="en-US" sz="1266" b="1" kern="0" dirty="0">
              <a:solidFill>
                <a:srgbClr val="535353">
                  <a:lumMod val="50000"/>
                </a:srgbClr>
              </a:solidFill>
              <a:latin typeface="Open Sans Regular"/>
              <a:sym typeface="Open Sans Regular"/>
            </a:endParaRPr>
          </a:p>
        </p:txBody>
      </p:sp>
      <p:sp>
        <p:nvSpPr>
          <p:cNvPr id="12" name="Rectangle 11">
            <a:extLst>
              <a:ext uri="{FF2B5EF4-FFF2-40B4-BE49-F238E27FC236}">
                <a16:creationId xmlns:a16="http://schemas.microsoft.com/office/drawing/2014/main" id="{F7088915-DDE8-475A-8644-AA403F676A2B}"/>
              </a:ext>
            </a:extLst>
          </p:cNvPr>
          <p:cNvSpPr/>
          <p:nvPr/>
        </p:nvSpPr>
        <p:spPr>
          <a:xfrm>
            <a:off x="6245879" y="1888367"/>
            <a:ext cx="1308005" cy="461727"/>
          </a:xfrm>
          <a:prstGeom prst="rect">
            <a:avLst/>
          </a:prstGeom>
          <a:solidFill>
            <a:srgbClr val="DFF0EB"/>
          </a:solidFill>
          <a:ln w="25400" cap="flat">
            <a:solidFill>
              <a:srgbClr val="0A8B81"/>
            </a:solid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51" hangingPunct="0"/>
            <a:r>
              <a:rPr lang="en-US" sz="1266" b="1" kern="0" dirty="0">
                <a:solidFill>
                  <a:srgbClr val="535353">
                    <a:lumMod val="50000"/>
                  </a:srgbClr>
                </a:solidFill>
                <a:latin typeface="Open Sans Regular"/>
                <a:sym typeface="Open Sans Regular"/>
              </a:rPr>
              <a:t>Excreta management</a:t>
            </a:r>
          </a:p>
        </p:txBody>
      </p:sp>
      <p:sp>
        <p:nvSpPr>
          <p:cNvPr id="13" name="Rectangle 12">
            <a:extLst>
              <a:ext uri="{FF2B5EF4-FFF2-40B4-BE49-F238E27FC236}">
                <a16:creationId xmlns:a16="http://schemas.microsoft.com/office/drawing/2014/main" id="{0A1872B9-7CD2-4DB1-B073-58FC1B539365}"/>
              </a:ext>
            </a:extLst>
          </p:cNvPr>
          <p:cNvSpPr/>
          <p:nvPr/>
        </p:nvSpPr>
        <p:spPr>
          <a:xfrm>
            <a:off x="7657495" y="1985765"/>
            <a:ext cx="1308005" cy="266931"/>
          </a:xfrm>
          <a:prstGeom prst="rect">
            <a:avLst/>
          </a:prstGeom>
          <a:solidFill>
            <a:srgbClr val="DFF0EB"/>
          </a:solidFill>
          <a:ln w="25400" cap="flat">
            <a:solidFill>
              <a:srgbClr val="0A8B81"/>
            </a:solidFill>
            <a:prstDash val="solid"/>
            <a:round/>
          </a:ln>
          <a:effectLst>
            <a:outerShdw blurRad="38100" dist="25400" dir="5400000" rotWithShape="0">
              <a:srgbClr val="000000">
                <a:alpha val="50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35718" tIns="35718" rIns="35718" bIns="35718" numCol="1" spcCol="38100" rtlCol="0" anchor="ctr">
            <a:spAutoFit/>
          </a:bodyPr>
          <a:lstStyle/>
          <a:p>
            <a:pPr algn="ctr" defTabSz="410751" hangingPunct="0"/>
            <a:r>
              <a:rPr lang="en-US" sz="1266" b="1" kern="0" dirty="0">
                <a:solidFill>
                  <a:srgbClr val="535353">
                    <a:lumMod val="50000"/>
                  </a:srgbClr>
                </a:solidFill>
                <a:latin typeface="Open Sans Regular"/>
                <a:sym typeface="Open Sans Regular"/>
              </a:rPr>
              <a:t>Vector control</a:t>
            </a:r>
          </a:p>
        </p:txBody>
      </p:sp>
      <p:pic>
        <p:nvPicPr>
          <p:cNvPr id="31" name="Picture 30">
            <a:extLst>
              <a:ext uri="{FF2B5EF4-FFF2-40B4-BE49-F238E27FC236}">
                <a16:creationId xmlns:a16="http://schemas.microsoft.com/office/drawing/2014/main" id="{CE3549EB-EC01-40A2-9BEF-1BF2C2D16D42}"/>
              </a:ext>
            </a:extLst>
          </p:cNvPr>
          <p:cNvPicPr/>
          <p:nvPr/>
        </p:nvPicPr>
        <p:blipFill rotWithShape="1">
          <a:blip r:embed="rId3" cstate="screen">
            <a:extLst>
              <a:ext uri="{28A0092B-C50C-407E-A947-70E740481C1C}">
                <a14:useLocalDpi xmlns:a14="http://schemas.microsoft.com/office/drawing/2010/main"/>
              </a:ext>
            </a:extLst>
          </a:blip>
          <a:srcRect/>
          <a:stretch/>
        </p:blipFill>
        <p:spPr>
          <a:xfrm>
            <a:off x="7657495" y="2691255"/>
            <a:ext cx="1334884" cy="1275001"/>
          </a:xfrm>
          <a:prstGeom prst="rect">
            <a:avLst/>
          </a:prstGeom>
        </p:spPr>
      </p:pic>
      <p:pic>
        <p:nvPicPr>
          <p:cNvPr id="33" name="Picture 32">
            <a:extLst>
              <a:ext uri="{FF2B5EF4-FFF2-40B4-BE49-F238E27FC236}">
                <a16:creationId xmlns:a16="http://schemas.microsoft.com/office/drawing/2014/main" id="{8616D635-EAA7-48D1-B32C-60BC10B2A5CA}"/>
              </a:ext>
            </a:extLst>
          </p:cNvPr>
          <p:cNvPicPr/>
          <p:nvPr/>
        </p:nvPicPr>
        <p:blipFill rotWithShape="1">
          <a:blip r:embed="rId4" cstate="screen">
            <a:extLst>
              <a:ext uri="{28A0092B-C50C-407E-A947-70E740481C1C}">
                <a14:useLocalDpi xmlns:a14="http://schemas.microsoft.com/office/drawing/2010/main"/>
              </a:ext>
            </a:extLst>
          </a:blip>
          <a:srcRect/>
          <a:stretch/>
        </p:blipFill>
        <p:spPr>
          <a:xfrm>
            <a:off x="4818549" y="2707239"/>
            <a:ext cx="1352245" cy="1221159"/>
          </a:xfrm>
          <a:prstGeom prst="rect">
            <a:avLst/>
          </a:prstGeom>
        </p:spPr>
      </p:pic>
      <p:pic>
        <p:nvPicPr>
          <p:cNvPr id="35" name="Picture 34">
            <a:extLst>
              <a:ext uri="{FF2B5EF4-FFF2-40B4-BE49-F238E27FC236}">
                <a16:creationId xmlns:a16="http://schemas.microsoft.com/office/drawing/2014/main" id="{926BA3AB-F661-47E0-A31B-36761F24FB89}"/>
              </a:ext>
            </a:extLst>
          </p:cNvPr>
          <p:cNvPicPr/>
          <p:nvPr/>
        </p:nvPicPr>
        <p:blipFill rotWithShape="1">
          <a:blip r:embed="rId5" cstate="screen">
            <a:extLst>
              <a:ext uri="{28A0092B-C50C-407E-A947-70E740481C1C}">
                <a14:useLocalDpi xmlns:a14="http://schemas.microsoft.com/office/drawing/2010/main"/>
              </a:ext>
            </a:extLst>
          </a:blip>
          <a:srcRect/>
          <a:stretch/>
        </p:blipFill>
        <p:spPr>
          <a:xfrm>
            <a:off x="6250909" y="2693267"/>
            <a:ext cx="1334884" cy="1221159"/>
          </a:xfrm>
          <a:prstGeom prst="rect">
            <a:avLst/>
          </a:prstGeom>
        </p:spPr>
      </p:pic>
      <p:grpSp>
        <p:nvGrpSpPr>
          <p:cNvPr id="4" name="Group 3">
            <a:extLst>
              <a:ext uri="{FF2B5EF4-FFF2-40B4-BE49-F238E27FC236}">
                <a16:creationId xmlns:a16="http://schemas.microsoft.com/office/drawing/2014/main" id="{70595A64-B9C7-4C40-8514-B3AFA153A6DD}"/>
              </a:ext>
            </a:extLst>
          </p:cNvPr>
          <p:cNvGrpSpPr/>
          <p:nvPr/>
        </p:nvGrpSpPr>
        <p:grpSpPr>
          <a:xfrm>
            <a:off x="8992379" y="2707239"/>
            <a:ext cx="1362369" cy="2459735"/>
            <a:chOff x="12789551" y="3850264"/>
            <a:chExt cx="1937651" cy="3498397"/>
          </a:xfrm>
        </p:grpSpPr>
        <p:pic>
          <p:nvPicPr>
            <p:cNvPr id="36" name="Picture 35">
              <a:extLst>
                <a:ext uri="{FF2B5EF4-FFF2-40B4-BE49-F238E27FC236}">
                  <a16:creationId xmlns:a16="http://schemas.microsoft.com/office/drawing/2014/main" id="{0A6E4F0A-592D-496D-82C8-88487F39AB47}"/>
                </a:ext>
              </a:extLst>
            </p:cNvPr>
            <p:cNvPicPr/>
            <p:nvPr/>
          </p:nvPicPr>
          <p:blipFill rotWithShape="1">
            <a:blip r:embed="rId6" cstate="screen">
              <a:extLst>
                <a:ext uri="{28A0092B-C50C-407E-A947-70E740481C1C}">
                  <a14:useLocalDpi xmlns:a14="http://schemas.microsoft.com/office/drawing/2010/main"/>
                </a:ext>
              </a:extLst>
            </a:blip>
            <a:srcRect/>
            <a:stretch/>
          </p:blipFill>
          <p:spPr>
            <a:xfrm>
              <a:off x="12818533" y="5647257"/>
              <a:ext cx="1908669" cy="1701404"/>
            </a:xfrm>
            <a:prstGeom prst="rect">
              <a:avLst/>
            </a:prstGeom>
          </p:spPr>
        </p:pic>
        <p:pic>
          <p:nvPicPr>
            <p:cNvPr id="37" name="Picture 36">
              <a:extLst>
                <a:ext uri="{FF2B5EF4-FFF2-40B4-BE49-F238E27FC236}">
                  <a16:creationId xmlns:a16="http://schemas.microsoft.com/office/drawing/2014/main" id="{3197AA79-834B-449C-9FA1-9D1059A65823}"/>
                </a:ext>
              </a:extLst>
            </p:cNvPr>
            <p:cNvPicPr/>
            <p:nvPr/>
          </p:nvPicPr>
          <p:blipFill rotWithShape="1">
            <a:blip r:embed="rId7" cstate="screen">
              <a:extLst>
                <a:ext uri="{28A0092B-C50C-407E-A947-70E740481C1C}">
                  <a14:useLocalDpi xmlns:a14="http://schemas.microsoft.com/office/drawing/2010/main"/>
                </a:ext>
              </a:extLst>
            </a:blip>
            <a:srcRect/>
            <a:stretch/>
          </p:blipFill>
          <p:spPr>
            <a:xfrm>
              <a:off x="12789551" y="3850264"/>
              <a:ext cx="1937651" cy="1813390"/>
            </a:xfrm>
            <a:prstGeom prst="rect">
              <a:avLst/>
            </a:prstGeom>
          </p:spPr>
        </p:pic>
      </p:grpSp>
      <p:grpSp>
        <p:nvGrpSpPr>
          <p:cNvPr id="5" name="Group 4">
            <a:extLst>
              <a:ext uri="{FF2B5EF4-FFF2-40B4-BE49-F238E27FC236}">
                <a16:creationId xmlns:a16="http://schemas.microsoft.com/office/drawing/2014/main" id="{F93B6948-74DB-4CD4-9E33-10D2B81A3070}"/>
              </a:ext>
            </a:extLst>
          </p:cNvPr>
          <p:cNvGrpSpPr/>
          <p:nvPr/>
        </p:nvGrpSpPr>
        <p:grpSpPr>
          <a:xfrm>
            <a:off x="10417703" y="2735296"/>
            <a:ext cx="1362370" cy="3937690"/>
            <a:chOff x="14816740" y="3890168"/>
            <a:chExt cx="1937652" cy="5600441"/>
          </a:xfrm>
        </p:grpSpPr>
        <p:pic>
          <p:nvPicPr>
            <p:cNvPr id="38" name="Picture 37">
              <a:extLst>
                <a:ext uri="{FF2B5EF4-FFF2-40B4-BE49-F238E27FC236}">
                  <a16:creationId xmlns:a16="http://schemas.microsoft.com/office/drawing/2014/main" id="{728B4711-CE8C-41AB-9D7F-DA59D9916DFE}"/>
                </a:ext>
              </a:extLst>
            </p:cNvPr>
            <p:cNvPicPr/>
            <p:nvPr/>
          </p:nvPicPr>
          <p:blipFill rotWithShape="1">
            <a:blip r:embed="rId3" cstate="screen">
              <a:extLst>
                <a:ext uri="{28A0092B-C50C-407E-A947-70E740481C1C}">
                  <a14:useLocalDpi xmlns:a14="http://schemas.microsoft.com/office/drawing/2010/main"/>
                </a:ext>
              </a:extLst>
            </a:blip>
            <a:srcRect/>
            <a:stretch/>
          </p:blipFill>
          <p:spPr>
            <a:xfrm>
              <a:off x="14894062" y="6636113"/>
              <a:ext cx="1860330" cy="1458034"/>
            </a:xfrm>
            <a:prstGeom prst="rect">
              <a:avLst/>
            </a:prstGeom>
          </p:spPr>
        </p:pic>
        <p:pic>
          <p:nvPicPr>
            <p:cNvPr id="39" name="Picture 38">
              <a:extLst>
                <a:ext uri="{FF2B5EF4-FFF2-40B4-BE49-F238E27FC236}">
                  <a16:creationId xmlns:a16="http://schemas.microsoft.com/office/drawing/2014/main" id="{82A21C97-8FDE-46A3-9962-C909FD135E19}"/>
                </a:ext>
              </a:extLst>
            </p:cNvPr>
            <p:cNvPicPr/>
            <p:nvPr/>
          </p:nvPicPr>
          <p:blipFill rotWithShape="1">
            <a:blip r:embed="rId4" cstate="screen">
              <a:extLst>
                <a:ext uri="{28A0092B-C50C-407E-A947-70E740481C1C}">
                  <a14:useLocalDpi xmlns:a14="http://schemas.microsoft.com/office/drawing/2010/main"/>
                </a:ext>
              </a:extLst>
            </a:blip>
            <a:srcRect/>
            <a:stretch/>
          </p:blipFill>
          <p:spPr>
            <a:xfrm>
              <a:off x="14888567" y="8094147"/>
              <a:ext cx="1860330" cy="1396462"/>
            </a:xfrm>
            <a:prstGeom prst="rect">
              <a:avLst/>
            </a:prstGeom>
          </p:spPr>
        </p:pic>
        <p:pic>
          <p:nvPicPr>
            <p:cNvPr id="40" name="Picture 39">
              <a:extLst>
                <a:ext uri="{FF2B5EF4-FFF2-40B4-BE49-F238E27FC236}">
                  <a16:creationId xmlns:a16="http://schemas.microsoft.com/office/drawing/2014/main" id="{EBF69568-471E-4888-9C15-C5BD8A7C3C2D}"/>
                </a:ext>
              </a:extLst>
            </p:cNvPr>
            <p:cNvPicPr/>
            <p:nvPr/>
          </p:nvPicPr>
          <p:blipFill rotWithShape="1">
            <a:blip r:embed="rId5" cstate="screen">
              <a:extLst>
                <a:ext uri="{28A0092B-C50C-407E-A947-70E740481C1C}">
                  <a14:useLocalDpi xmlns:a14="http://schemas.microsoft.com/office/drawing/2010/main"/>
                </a:ext>
              </a:extLst>
            </a:blip>
            <a:srcRect/>
            <a:stretch/>
          </p:blipFill>
          <p:spPr>
            <a:xfrm>
              <a:off x="14894061" y="5239651"/>
              <a:ext cx="1860330" cy="1396462"/>
            </a:xfrm>
            <a:prstGeom prst="rect">
              <a:avLst/>
            </a:prstGeom>
          </p:spPr>
        </p:pic>
        <p:pic>
          <p:nvPicPr>
            <p:cNvPr id="41" name="Picture 40">
              <a:extLst>
                <a:ext uri="{FF2B5EF4-FFF2-40B4-BE49-F238E27FC236}">
                  <a16:creationId xmlns:a16="http://schemas.microsoft.com/office/drawing/2014/main" id="{CCA611C4-C84B-4627-9B6D-B9F9DA105E08}"/>
                </a:ext>
              </a:extLst>
            </p:cNvPr>
            <p:cNvPicPr/>
            <p:nvPr/>
          </p:nvPicPr>
          <p:blipFill rotWithShape="1">
            <a:blip r:embed="rId6" cstate="screen">
              <a:extLst>
                <a:ext uri="{28A0092B-C50C-407E-A947-70E740481C1C}">
                  <a14:useLocalDpi xmlns:a14="http://schemas.microsoft.com/office/drawing/2010/main"/>
                </a:ext>
              </a:extLst>
            </a:blip>
            <a:srcRect/>
            <a:stretch/>
          </p:blipFill>
          <p:spPr>
            <a:xfrm>
              <a:off x="14816740" y="3890168"/>
              <a:ext cx="1937651" cy="1367993"/>
            </a:xfrm>
            <a:prstGeom prst="rect">
              <a:avLst/>
            </a:prstGeom>
          </p:spPr>
        </p:pic>
      </p:grpSp>
      <p:grpSp>
        <p:nvGrpSpPr>
          <p:cNvPr id="3" name="Group 2">
            <a:extLst>
              <a:ext uri="{FF2B5EF4-FFF2-40B4-BE49-F238E27FC236}">
                <a16:creationId xmlns:a16="http://schemas.microsoft.com/office/drawing/2014/main" id="{9D18DBA9-B9F7-4A1D-8D54-A1DE1B05254C}"/>
              </a:ext>
            </a:extLst>
          </p:cNvPr>
          <p:cNvGrpSpPr/>
          <p:nvPr/>
        </p:nvGrpSpPr>
        <p:grpSpPr>
          <a:xfrm>
            <a:off x="3369668" y="2691255"/>
            <a:ext cx="1440311" cy="3389174"/>
            <a:chOff x="4809495" y="3827530"/>
            <a:chExt cx="1929273" cy="4820305"/>
          </a:xfrm>
        </p:grpSpPr>
        <p:pic>
          <p:nvPicPr>
            <p:cNvPr id="32" name="Picture 31">
              <a:extLst>
                <a:ext uri="{FF2B5EF4-FFF2-40B4-BE49-F238E27FC236}">
                  <a16:creationId xmlns:a16="http://schemas.microsoft.com/office/drawing/2014/main" id="{63F7B17F-62CB-4165-ADB6-C29FCB55E27F}"/>
                </a:ext>
              </a:extLst>
            </p:cNvPr>
            <p:cNvPicPr/>
            <p:nvPr/>
          </p:nvPicPr>
          <p:blipFill rotWithShape="1">
            <a:blip r:embed="rId8" cstate="screen">
              <a:extLst>
                <a:ext uri="{28A0092B-C50C-407E-A947-70E740481C1C}">
                  <a14:useLocalDpi xmlns:a14="http://schemas.microsoft.com/office/drawing/2010/main"/>
                </a:ext>
              </a:extLst>
            </a:blip>
            <a:srcRect/>
            <a:stretch/>
          </p:blipFill>
          <p:spPr>
            <a:xfrm>
              <a:off x="4849872" y="3827530"/>
              <a:ext cx="1826292" cy="1554480"/>
            </a:xfrm>
            <a:prstGeom prst="rect">
              <a:avLst/>
            </a:prstGeom>
          </p:spPr>
        </p:pic>
        <p:pic>
          <p:nvPicPr>
            <p:cNvPr id="34" name="Picture 33">
              <a:extLst>
                <a:ext uri="{FF2B5EF4-FFF2-40B4-BE49-F238E27FC236}">
                  <a16:creationId xmlns:a16="http://schemas.microsoft.com/office/drawing/2014/main" id="{5457ABE0-5C52-4FD4-98E5-4809E38F7AC7}"/>
                </a:ext>
              </a:extLst>
            </p:cNvPr>
            <p:cNvPicPr/>
            <p:nvPr/>
          </p:nvPicPr>
          <p:blipFill rotWithShape="1">
            <a:blip r:embed="rId9" cstate="screen">
              <a:extLst>
                <a:ext uri="{28A0092B-C50C-407E-A947-70E740481C1C}">
                  <a14:useLocalDpi xmlns:a14="http://schemas.microsoft.com/office/drawing/2010/main"/>
                </a:ext>
              </a:extLst>
            </a:blip>
            <a:srcRect/>
            <a:stretch/>
          </p:blipFill>
          <p:spPr>
            <a:xfrm>
              <a:off x="4809495" y="5446195"/>
              <a:ext cx="1890005" cy="1671737"/>
            </a:xfrm>
            <a:prstGeom prst="rect">
              <a:avLst/>
            </a:prstGeom>
          </p:spPr>
        </p:pic>
        <p:pic>
          <p:nvPicPr>
            <p:cNvPr id="22" name="Picture 21">
              <a:extLst>
                <a:ext uri="{FF2B5EF4-FFF2-40B4-BE49-F238E27FC236}">
                  <a16:creationId xmlns:a16="http://schemas.microsoft.com/office/drawing/2014/main" id="{F831552D-E193-486D-837B-08650075D61C}"/>
                </a:ext>
              </a:extLst>
            </p:cNvPr>
            <p:cNvPicPr/>
            <p:nvPr/>
          </p:nvPicPr>
          <p:blipFill rotWithShape="1">
            <a:blip r:embed="rId5" cstate="screen">
              <a:extLst>
                <a:ext uri="{28A0092B-C50C-407E-A947-70E740481C1C}">
                  <a14:useLocalDpi xmlns:a14="http://schemas.microsoft.com/office/drawing/2010/main"/>
                </a:ext>
              </a:extLst>
            </a:blip>
            <a:srcRect/>
            <a:stretch/>
          </p:blipFill>
          <p:spPr>
            <a:xfrm>
              <a:off x="4881507" y="7189801"/>
              <a:ext cx="1857261" cy="1458034"/>
            </a:xfrm>
            <a:prstGeom prst="rect">
              <a:avLst/>
            </a:prstGeom>
          </p:spPr>
        </p:pic>
      </p:grpSp>
    </p:spTree>
    <p:extLst>
      <p:ext uri="{BB962C8B-B14F-4D97-AF65-F5344CB8AC3E}">
        <p14:creationId xmlns:p14="http://schemas.microsoft.com/office/powerpoint/2010/main" val="3131325495"/>
      </p:ext>
    </p:extLst>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up)">
                                      <p:cBhvr>
                                        <p:cTn id="7" dur="500"/>
                                        <p:tgtEl>
                                          <p:spTgt spid="127"/>
                                        </p:tgtEl>
                                      </p:cBhvr>
                                    </p:animEffect>
                                  </p:childTnLst>
                                </p:cTn>
                              </p:par>
                              <p:par>
                                <p:cTn id="8" presetID="22" presetClass="entr" presetSubtype="1"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1" fill="hold" nodeType="clickEffect">
                                  <p:stCondLst>
                                    <p:cond delay="0"/>
                                  </p:stCondLst>
                                  <p:childTnLst>
                                    <p:set>
                                      <p:cBhvr>
                                        <p:cTn id="14" dur="1" fill="hold">
                                          <p:stCondLst>
                                            <p:cond delay="0"/>
                                          </p:stCondLst>
                                        </p:cTn>
                                        <p:tgtEl>
                                          <p:spTgt spid="33"/>
                                        </p:tgtEl>
                                        <p:attrNameLst>
                                          <p:attrName>style.visibility</p:attrName>
                                        </p:attrNameLst>
                                      </p:cBhvr>
                                      <p:to>
                                        <p:strVal val="visible"/>
                                      </p:to>
                                    </p:set>
                                    <p:animEffect transition="in" filter="wipe(up)">
                                      <p:cBhvr>
                                        <p:cTn id="15" dur="500"/>
                                        <p:tgtEl>
                                          <p:spTgt spid="33"/>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1" fill="hold" nodeType="clickEffect">
                                  <p:stCondLst>
                                    <p:cond delay="0"/>
                                  </p:stCondLst>
                                  <p:childTnLst>
                                    <p:set>
                                      <p:cBhvr>
                                        <p:cTn id="19" dur="1" fill="hold">
                                          <p:stCondLst>
                                            <p:cond delay="0"/>
                                          </p:stCondLst>
                                        </p:cTn>
                                        <p:tgtEl>
                                          <p:spTgt spid="35"/>
                                        </p:tgtEl>
                                        <p:attrNameLst>
                                          <p:attrName>style.visibility</p:attrName>
                                        </p:attrNameLst>
                                      </p:cBhvr>
                                      <p:to>
                                        <p:strVal val="visible"/>
                                      </p:to>
                                    </p:set>
                                    <p:animEffect transition="in" filter="wipe(up)">
                                      <p:cBhvr>
                                        <p:cTn id="20" dur="500"/>
                                        <p:tgtEl>
                                          <p:spTgt spid="35"/>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1" fill="hold"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up)">
                                      <p:cBhvr>
                                        <p:cTn id="25" dur="500"/>
                                        <p:tgtEl>
                                          <p:spTgt spid="31"/>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4"/>
                                        </p:tgtEl>
                                        <p:attrNameLst>
                                          <p:attrName>style.visibility</p:attrName>
                                        </p:attrNameLst>
                                      </p:cBhvr>
                                      <p:to>
                                        <p:strVal val="visible"/>
                                      </p:to>
                                    </p:set>
                                    <p:animEffect transition="in" filter="wipe(up)">
                                      <p:cBhvr>
                                        <p:cTn id="30" dur="500"/>
                                        <p:tgtEl>
                                          <p:spTgt spid="4"/>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wipe(up)">
                                      <p:cBhvr>
                                        <p:cTn id="35"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animBg="1"/>
    </p:bldLst>
  </p:timing>
</p:sld>
</file>

<file path=ppt/theme/theme1.xml><?xml version="1.0" encoding="utf-8"?>
<a:theme xmlns:a="http://schemas.openxmlformats.org/drawingml/2006/main" name="RetrospectVTI">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Classic Company All Hands_Win32_MS v3" id="{1F352A5D-0EBE-49A2-9FF7-DEF81AB6F3C6}" vid="{D35781EA-2188-4D84-8966-791644CE1346}"/>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White">
  <a:themeElements>
    <a:clrScheme name="White">
      <a:dk1>
        <a:srgbClr val="FFFFFF"/>
      </a:dk1>
      <a:lt1>
        <a:srgbClr val="A5A5A5"/>
      </a:lt1>
      <a:dk2>
        <a:srgbClr val="A7A7A7"/>
      </a:dk2>
      <a:lt2>
        <a:srgbClr val="535353"/>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a:ea typeface="Helvetica"/>
        <a:cs typeface="Helvetica"/>
      </a:majorFont>
      <a:minorFont>
        <a:latin typeface="Helvetica Neue"/>
        <a:ea typeface="Helvetica Neue"/>
        <a:cs typeface="Helvetica Neue"/>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
          <a:effectLst>
            <a:outerShdw blurRad="38100" dist="25400" dir="5400000" rotWithShape="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A585"/>
        </a:solid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A5A5A5"/>
            </a:solidFill>
            <a:effectLst/>
            <a:uFillTx/>
            <a:latin typeface="Open Sans Regular"/>
            <a:ea typeface="Open Sans Regular"/>
            <a:cs typeface="Open Sans Regular"/>
            <a:sym typeface="Open Sans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5400" dir="5400000" rotWithShape="0">
            <a:srgbClr val="000000">
              <a:alpha val="50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584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A5A5A5"/>
            </a:solidFill>
            <a:effectLst/>
            <a:uFillTx/>
            <a:latin typeface="Open Sans Regular"/>
            <a:ea typeface="Open Sans Regular"/>
            <a:cs typeface="Open Sans Regular"/>
            <a:sym typeface="Open Sans Regular"/>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webextensions/_rels/taskpanes.xml.rels><?xml version="1.0" encoding="UTF-8" standalone="yes"?>
<Relationships xmlns="http://schemas.openxmlformats.org/package/2006/relationships"><Relationship Id="rId2" Type="http://schemas.microsoft.com/office/2011/relationships/webextension" Target="webextension2.xml"/><Relationship Id="rId1" Type="http://schemas.microsoft.com/office/2011/relationships/webextension" Target="webextension1.xml"/></Relationships>
</file>

<file path=ppt/webextensions/taskpanes.xml><?xml version="1.0" encoding="utf-8"?>
<wetp:taskpanes xmlns:wetp="http://schemas.microsoft.com/office/webextensions/taskpanes/2010/11">
  <wetp:taskpane dockstate="right" visibility="0" width="350" row="5">
    <wetp:webextensionref xmlns:r="http://schemas.openxmlformats.org/officeDocument/2006/relationships" r:id="rId1"/>
  </wetp:taskpane>
  <wetp:taskpane dockstate="right" visibility="0" width="350" row="6">
    <wetp:webextensionref xmlns:r="http://schemas.openxmlformats.org/officeDocument/2006/relationships" r:id="rId2"/>
  </wetp:taskpane>
</wetp:taskpanes>
</file>

<file path=ppt/webextensions/webextension1.xml><?xml version="1.0" encoding="utf-8"?>
<we:webextension xmlns:we="http://schemas.microsoft.com/office/webextensions/webextension/2010/11" id="{2D247D7B-B5CC-47CF-A4BC-AEA9AEB4411A}">
  <we:reference id="wa104380907" version="3.0.0.0" store="en-US" storeType="OMEX"/>
  <we:alternateReferences>
    <we:reference id="WA104380907" version="3.0.0.0" store="WA104380907" storeType="OMEX"/>
  </we:alternateReferences>
  <we:properties/>
  <we:bindings/>
  <we:snapshot xmlns:r="http://schemas.openxmlformats.org/officeDocument/2006/relationships"/>
</we:webextension>
</file>

<file path=ppt/webextensions/webextension2.xml><?xml version="1.0" encoding="utf-8"?>
<we:webextension xmlns:we="http://schemas.microsoft.com/office/webextensions/webextension/2010/11" id="{6781A3E2-B0AA-45EF-989D-EE9969EF0305}">
  <we:reference id="wa104178141" version="4.3.3.0" store="en-US" storeType="OMEX"/>
  <we:alternateReferences>
    <we:reference id="WA104178141" version="4.3.3.0" store="WA104178141" storeType="OMEX"/>
  </we:alternateReferences>
  <we:properties/>
  <we:bindings/>
  <we:snapshot xmlns:r="http://schemas.openxmlformats.org/officeDocument/2006/relationships"/>
</we:webextension>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fa6e671f1cd7e4d96ff9652be322dd5e">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4e2496f70b101db0b8013f30a071bbf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E0A2CB4-6869-426F-8BC4-A32C90CBE263}">
  <ds:schemaRefs>
    <ds:schemaRef ds:uri="http://schemas.microsoft.com/sharepoint/v3/contenttype/forms"/>
  </ds:schemaRefs>
</ds:datastoreItem>
</file>

<file path=customXml/itemProps2.xml><?xml version="1.0" encoding="utf-8"?>
<ds:datastoreItem xmlns:ds="http://schemas.openxmlformats.org/officeDocument/2006/customXml" ds:itemID="{A4E879E6-8FFE-4154-8F2A-F7518B89B376}">
  <ds:schemaRefs>
    <ds:schemaRef ds:uri="http://purl.org/dc/elements/1.1/"/>
    <ds:schemaRef ds:uri="http://schemas.microsoft.com/office/2006/documentManagement/types"/>
    <ds:schemaRef ds:uri="http://schemas.openxmlformats.org/package/2006/metadata/core-properties"/>
    <ds:schemaRef ds:uri="http://www.w3.org/XML/1998/namespace"/>
    <ds:schemaRef ds:uri="16c05727-aa75-4e4a-9b5f-8a80a1165891"/>
    <ds:schemaRef ds:uri="71af3243-3dd4-4a8d-8c0d-dd76da1f02a5"/>
    <ds:schemaRef ds:uri="http://schemas.microsoft.com/office/2006/metadata/properties"/>
    <ds:schemaRef ds:uri="http://schemas.microsoft.com/office/infopath/2007/PartnerControls"/>
    <ds:schemaRef ds:uri="http://purl.org/dc/dcmitype/"/>
    <ds:schemaRef ds:uri="http://purl.org/dc/terms/"/>
  </ds:schemaRefs>
</ds:datastoreItem>
</file>

<file path=customXml/itemProps3.xml><?xml version="1.0" encoding="utf-8"?>
<ds:datastoreItem xmlns:ds="http://schemas.openxmlformats.org/officeDocument/2006/customXml" ds:itemID="{A941CA7C-A0BF-44EF-B2E5-7539C3B9B0B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Classic company all hands presentation</Template>
  <TotalTime>36224</TotalTime>
  <Words>3907</Words>
  <Application>Microsoft Office PowerPoint</Application>
  <PresentationFormat>Widescreen</PresentationFormat>
  <Paragraphs>402</Paragraphs>
  <Slides>44</Slides>
  <Notes>37</Notes>
  <HiddenSlides>0</HiddenSlides>
  <MMClips>1</MMClips>
  <ScaleCrop>false</ScaleCrop>
  <HeadingPairs>
    <vt:vector size="6" baseType="variant">
      <vt:variant>
        <vt:lpstr>Fonts Used</vt:lpstr>
      </vt:variant>
      <vt:variant>
        <vt:i4>17</vt:i4>
      </vt:variant>
      <vt:variant>
        <vt:lpstr>Theme</vt:lpstr>
      </vt:variant>
      <vt:variant>
        <vt:i4>5</vt:i4>
      </vt:variant>
      <vt:variant>
        <vt:lpstr>Slide Titles</vt:lpstr>
      </vt:variant>
      <vt:variant>
        <vt:i4>44</vt:i4>
      </vt:variant>
    </vt:vector>
  </HeadingPairs>
  <TitlesOfParts>
    <vt:vector size="66" baseType="lpstr">
      <vt:lpstr>ＭＳ 明朝</vt:lpstr>
      <vt:lpstr>ＭＳ Ｐゴシック</vt:lpstr>
      <vt:lpstr>Arial</vt:lpstr>
      <vt:lpstr>Calibri</vt:lpstr>
      <vt:lpstr>Calibri Light</vt:lpstr>
      <vt:lpstr>Century Gothic</vt:lpstr>
      <vt:lpstr>Helvetica Neue</vt:lpstr>
      <vt:lpstr>Impact</vt:lpstr>
      <vt:lpstr>Open Sans</vt:lpstr>
      <vt:lpstr>Open Sans Bold</vt:lpstr>
      <vt:lpstr>Open Sans Light</vt:lpstr>
      <vt:lpstr>Open Sans Regular</vt:lpstr>
      <vt:lpstr>Oswald</vt:lpstr>
      <vt:lpstr>Tahoma</vt:lpstr>
      <vt:lpstr>Times New Roman</vt:lpstr>
      <vt:lpstr>Tw Cen MT</vt:lpstr>
      <vt:lpstr>Wingdings</vt:lpstr>
      <vt:lpstr>RetrospectVTI</vt:lpstr>
      <vt:lpstr>1_Office Theme</vt:lpstr>
      <vt:lpstr>Office Theme</vt:lpstr>
      <vt:lpstr>2_Office Theme</vt:lpstr>
      <vt:lpstr>White</vt:lpstr>
      <vt:lpstr>Orientation on WASH Section in Sphere Handbook 2020</vt:lpstr>
      <vt:lpstr>Content</vt:lpstr>
      <vt:lpstr>PowerPoint Presentation</vt:lpstr>
      <vt:lpstr>PowerPoint Presentation</vt:lpstr>
      <vt:lpstr>PowerPoint Presentation</vt:lpstr>
      <vt:lpstr>PowerPoint Presentation</vt:lpstr>
      <vt:lpstr>PowerPoint Presentation</vt:lpstr>
      <vt:lpstr>PowerPoint Presentation</vt:lpstr>
      <vt:lpstr>The six categories of standards can be linked to establishing barriers along the five pathways</vt:lpstr>
      <vt:lpstr>PowerPoint Presentation</vt:lpstr>
      <vt:lpstr>PowerPoint Presentation</vt:lpstr>
      <vt:lpstr>In WASH programmes</vt:lpstr>
      <vt:lpstr>In WASH programmes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Key indicators of standard 2.1 (continued)</vt:lpstr>
      <vt:lpstr>Key indicators of standard 2.2:  water quality</vt:lpstr>
      <vt:lpstr>What does &lt;5 NTU mean?</vt:lpstr>
      <vt:lpstr>PowerPoint Presentation</vt:lpstr>
      <vt:lpstr>Water math</vt:lpstr>
      <vt:lpstr>Let’s do a quick evaluation mission</vt:lpstr>
      <vt:lpstr>Let’s design an evaluation</vt:lpstr>
      <vt:lpstr>Evaluation mission</vt:lpstr>
      <vt:lpstr>Evaluation mission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Similarities and Differences between DM/DRR &amp; CC/adaptation</dc:title>
  <dc:creator>S.M. Tariquzzaman</dc:creator>
  <cp:lastModifiedBy>SM Tariquzzaman</cp:lastModifiedBy>
  <cp:revision>130</cp:revision>
  <dcterms:created xsi:type="dcterms:W3CDTF">2020-11-11T17:33:19Z</dcterms:created>
  <dcterms:modified xsi:type="dcterms:W3CDTF">2022-12-07T06:27:51Z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