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2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1" r:id="rId6"/>
    <p:sldId id="262" r:id="rId7"/>
    <p:sldId id="260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753"/>
    <p:restoredTop sz="94640"/>
  </p:normalViewPr>
  <p:slideViewPr>
    <p:cSldViewPr snapToGrid="0" snapToObjects="1">
      <p:cViewPr varScale="1">
        <p:scale>
          <a:sx n="90" d="100"/>
          <a:sy n="90" d="100"/>
        </p:scale>
        <p:origin x="232" y="4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AFD7B1-87D5-6F47-B31E-BC7342EBA520}" type="datetimeFigureOut">
              <a:rPr lang="en-US" smtClean="0"/>
              <a:t>11/20/21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93561A-EF3E-4547-B456-550D9EB8E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4319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Give students 5 mins minimum, then get back together and check with some students.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93561A-EF3E-4547-B456-550D9EB8EE1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4088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F0505-467A-2E40-9349-4689530ED0BE}" type="datetimeFigureOut">
              <a:rPr lang="en-US" smtClean="0"/>
              <a:t>11/20/21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E1A86-CB4C-334C-B8DE-B81C841484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643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F0505-467A-2E40-9349-4689530ED0BE}" type="datetimeFigureOut">
              <a:rPr lang="en-US" smtClean="0"/>
              <a:t>11/20/21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E1A86-CB4C-334C-B8DE-B81C841484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91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F0505-467A-2E40-9349-4689530ED0BE}" type="datetimeFigureOut">
              <a:rPr lang="en-US" smtClean="0"/>
              <a:t>11/20/21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E1A86-CB4C-334C-B8DE-B81C841484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896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F0505-467A-2E40-9349-4689530ED0BE}" type="datetimeFigureOut">
              <a:rPr lang="en-US" smtClean="0"/>
              <a:t>11/20/21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E1A86-CB4C-334C-B8DE-B81C841484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556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F0505-467A-2E40-9349-4689530ED0BE}" type="datetimeFigureOut">
              <a:rPr lang="en-US" smtClean="0"/>
              <a:t>11/20/21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E1A86-CB4C-334C-B8DE-B81C841484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69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F0505-467A-2E40-9349-4689530ED0BE}" type="datetimeFigureOut">
              <a:rPr lang="en-US" smtClean="0"/>
              <a:t>11/20/21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E1A86-CB4C-334C-B8DE-B81C841484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315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F0505-467A-2E40-9349-4689530ED0BE}" type="datetimeFigureOut">
              <a:rPr lang="en-US" smtClean="0"/>
              <a:t>11/20/21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E1A86-CB4C-334C-B8DE-B81C841484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235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F0505-467A-2E40-9349-4689530ED0BE}" type="datetimeFigureOut">
              <a:rPr lang="en-US" smtClean="0"/>
              <a:t>11/20/21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E1A86-CB4C-334C-B8DE-B81C841484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35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F0505-467A-2E40-9349-4689530ED0BE}" type="datetimeFigureOut">
              <a:rPr lang="en-US" smtClean="0"/>
              <a:t>11/20/21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E1A86-CB4C-334C-B8DE-B81C841484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402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F0505-467A-2E40-9349-4689530ED0BE}" type="datetimeFigureOut">
              <a:rPr lang="en-US" smtClean="0"/>
              <a:t>11/20/21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E1A86-CB4C-334C-B8DE-B81C841484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271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F0505-467A-2E40-9349-4689530ED0BE}" type="datetimeFigureOut">
              <a:rPr lang="en-US" smtClean="0"/>
              <a:t>11/20/21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E1A86-CB4C-334C-B8DE-B81C841484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538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6F0505-467A-2E40-9349-4689530ED0BE}" type="datetimeFigureOut">
              <a:rPr lang="en-US" smtClean="0"/>
              <a:t>11/20/21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CE1A86-CB4C-334C-B8DE-B81C841484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337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671A8AE-40A1-4631-A6B8-581AFF065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Free Images : record, music, technology, singer, band ...">
            <a:extLst>
              <a:ext uri="{FF2B5EF4-FFF2-40B4-BE49-F238E27FC236}">
                <a16:creationId xmlns:a16="http://schemas.microsoft.com/office/drawing/2014/main" id="{A8F79AAB-6130-F543-9AA1-C0ABEB0DFFE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91" r="23298"/>
          <a:stretch/>
        </p:blipFill>
        <p:spPr bwMode="auto">
          <a:xfrm>
            <a:off x="3523488" y="10"/>
            <a:ext cx="8668512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3" name="Rectangle 72">
            <a:extLst>
              <a:ext uri="{FF2B5EF4-FFF2-40B4-BE49-F238E27FC236}">
                <a16:creationId xmlns:a16="http://schemas.microsoft.com/office/drawing/2014/main" id="{AB58EF07-17C2-48CF-ABB0-EEF1F17CB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3000">
                <a:schemeClr val="bg1">
                  <a:alpha val="64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D1665D-1335-0B40-8753-9F841C80B9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1" y="1122363"/>
            <a:ext cx="4023360" cy="3204134"/>
          </a:xfrm>
        </p:spPr>
        <p:txBody>
          <a:bodyPr anchor="b">
            <a:normAutofit/>
          </a:bodyPr>
          <a:lstStyle/>
          <a:p>
            <a:pPr algn="l"/>
            <a:r>
              <a:rPr lang="en-US" sz="4800"/>
              <a:t>Workshop: Einen eigenen Podcast produzieren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5F82C3-45FE-7346-945F-D962D3E195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7980" y="4872922"/>
            <a:ext cx="4023359" cy="1208141"/>
          </a:xfrm>
        </p:spPr>
        <p:txBody>
          <a:bodyPr>
            <a:normAutofit/>
          </a:bodyPr>
          <a:lstStyle/>
          <a:p>
            <a:pPr algn="l"/>
            <a:r>
              <a:rPr lang="en-US" sz="2000"/>
              <a:t>German 204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8138147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1AEA96-D470-2140-9CFA-928AB016C4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5430" y="629268"/>
            <a:ext cx="6586491" cy="1286160"/>
          </a:xfrm>
        </p:spPr>
        <p:txBody>
          <a:bodyPr anchor="b">
            <a:normAutofit/>
          </a:bodyPr>
          <a:lstStyle/>
          <a:p>
            <a:r>
              <a:rPr lang="en-US" dirty="0" err="1"/>
              <a:t>Lernziele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46F7C5-A847-BE42-9A00-A887A80D7D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431" y="2438400"/>
            <a:ext cx="6586489" cy="37854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Heute </a:t>
            </a:r>
            <a:r>
              <a:rPr lang="en-US" sz="2400" dirty="0" err="1"/>
              <a:t>lernen</a:t>
            </a:r>
            <a:r>
              <a:rPr lang="en-US" sz="2400" dirty="0"/>
              <a:t> Sie …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… die </a:t>
            </a:r>
            <a:r>
              <a:rPr lang="en-US" sz="2400" dirty="0" err="1"/>
              <a:t>Einleitung</a:t>
            </a:r>
            <a:r>
              <a:rPr lang="en-US" sz="2400" dirty="0"/>
              <a:t> </a:t>
            </a:r>
            <a:r>
              <a:rPr lang="en-US" sz="2400" dirty="0" err="1"/>
              <a:t>zu</a:t>
            </a:r>
            <a:r>
              <a:rPr lang="en-US" sz="2400" dirty="0"/>
              <a:t> </a:t>
            </a:r>
            <a:r>
              <a:rPr lang="en-US" sz="2400" dirty="0" err="1"/>
              <a:t>einem</a:t>
            </a:r>
            <a:r>
              <a:rPr lang="en-US" sz="2400" dirty="0"/>
              <a:t> Podcast </a:t>
            </a:r>
            <a:r>
              <a:rPr lang="en-US" sz="2400" dirty="0" err="1"/>
              <a:t>zu</a:t>
            </a:r>
            <a:r>
              <a:rPr lang="en-US" sz="2400" dirty="0"/>
              <a:t> </a:t>
            </a:r>
            <a:r>
              <a:rPr lang="en-US" sz="2400" dirty="0" err="1"/>
              <a:t>planen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r>
              <a:rPr lang="en-US" sz="2400" dirty="0"/>
              <a:t>… </a:t>
            </a:r>
            <a:r>
              <a:rPr lang="en-US" sz="2400" dirty="0" err="1"/>
              <a:t>einen</a:t>
            </a:r>
            <a:r>
              <a:rPr lang="en-US" sz="2400" dirty="0"/>
              <a:t> Podcast </a:t>
            </a:r>
            <a:r>
              <a:rPr lang="en-US" sz="2400" dirty="0" err="1"/>
              <a:t>zu</a:t>
            </a:r>
            <a:r>
              <a:rPr lang="en-US" sz="2400" dirty="0"/>
              <a:t> </a:t>
            </a:r>
            <a:r>
              <a:rPr lang="en-US" sz="2400" dirty="0" err="1"/>
              <a:t>strukturieren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r>
              <a:rPr lang="en-US" sz="2400" dirty="0"/>
              <a:t>… </a:t>
            </a:r>
            <a:r>
              <a:rPr lang="en-US" sz="2400" dirty="0" err="1"/>
              <a:t>einige</a:t>
            </a:r>
            <a:r>
              <a:rPr lang="en-US" sz="2400" dirty="0"/>
              <a:t> Tips und Tricks </a:t>
            </a:r>
            <a:r>
              <a:rPr lang="en-US" sz="2400" dirty="0" err="1"/>
              <a:t>zu</a:t>
            </a:r>
            <a:r>
              <a:rPr lang="en-US" sz="2400" dirty="0"/>
              <a:t> </a:t>
            </a:r>
            <a:r>
              <a:rPr lang="en-US" sz="2400" dirty="0" err="1"/>
              <a:t>Aufnahme</a:t>
            </a:r>
            <a:r>
              <a:rPr lang="en-US" sz="2400" dirty="0"/>
              <a:t> und </a:t>
            </a:r>
            <a:r>
              <a:rPr lang="en-US" sz="2400" dirty="0" err="1"/>
              <a:t>Bearbeitung</a:t>
            </a:r>
            <a:r>
              <a:rPr lang="en-US" sz="2400" dirty="0"/>
              <a:t>.</a:t>
            </a:r>
          </a:p>
        </p:txBody>
      </p:sp>
      <p:pic>
        <p:nvPicPr>
          <p:cNvPr id="2050" name="Picture 2" descr="Royalty Free Microphone Stock Photos | rawpixel">
            <a:extLst>
              <a:ext uri="{FF2B5EF4-FFF2-40B4-BE49-F238E27FC236}">
                <a16:creationId xmlns:a16="http://schemas.microsoft.com/office/drawing/2014/main" id="{D73A9980-A9AF-884B-A92F-70E3F2F75E0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645" r="10761"/>
          <a:stretch/>
        </p:blipFill>
        <p:spPr bwMode="auto">
          <a:xfrm>
            <a:off x="20" y="10"/>
            <a:ext cx="4635571" cy="6857990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A7F400EE-A8A5-48AF-B4D6-291B52C6F0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080934" y="2115117"/>
            <a:ext cx="630936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4024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  <a:alpha val="63984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917497-1A6E-F145-AD96-24683F0BEB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Zu </a:t>
            </a:r>
            <a:r>
              <a:rPr lang="en-US" dirty="0" err="1"/>
              <a:t>Zweit</a:t>
            </a:r>
            <a:r>
              <a:rPr lang="en-US" dirty="0"/>
              <a:t>: Wie </a:t>
            </a:r>
            <a:r>
              <a:rPr lang="en-US" dirty="0" err="1"/>
              <a:t>beginnt</a:t>
            </a:r>
            <a:r>
              <a:rPr lang="en-US" dirty="0"/>
              <a:t> man </a:t>
            </a:r>
            <a:r>
              <a:rPr lang="en-US" dirty="0" err="1"/>
              <a:t>einen</a:t>
            </a:r>
            <a:r>
              <a:rPr lang="en-US" dirty="0"/>
              <a:t> Podcast?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ECC0A8-8AD4-6348-8879-3A7C406404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Arbeiten</a:t>
            </a:r>
            <a:r>
              <a:rPr lang="en-US" dirty="0"/>
              <a:t> Sie </a:t>
            </a:r>
            <a:r>
              <a:rPr lang="en-US" dirty="0" err="1"/>
              <a:t>zusammen</a:t>
            </a:r>
            <a:r>
              <a:rPr lang="en-US" dirty="0"/>
              <a:t> </a:t>
            </a:r>
            <a:r>
              <a:rPr lang="en-US" dirty="0" err="1"/>
              <a:t>mit</a:t>
            </a:r>
            <a:r>
              <a:rPr lang="en-US" dirty="0"/>
              <a:t> </a:t>
            </a:r>
            <a:r>
              <a:rPr lang="en-US" dirty="0" err="1"/>
              <a:t>einem</a:t>
            </a:r>
            <a:r>
              <a:rPr lang="en-US" dirty="0"/>
              <a:t> Partner. </a:t>
            </a:r>
            <a:r>
              <a:rPr lang="en-US" dirty="0" err="1"/>
              <a:t>Beantworten</a:t>
            </a:r>
            <a:r>
              <a:rPr lang="en-US" dirty="0"/>
              <a:t> Sie </a:t>
            </a:r>
            <a:r>
              <a:rPr lang="en-US" dirty="0" err="1"/>
              <a:t>gegenseiting</a:t>
            </a:r>
            <a:r>
              <a:rPr lang="en-US" dirty="0"/>
              <a:t> </a:t>
            </a:r>
            <a:r>
              <a:rPr lang="en-US" dirty="0" err="1"/>
              <a:t>folgende</a:t>
            </a:r>
            <a:r>
              <a:rPr lang="en-US" dirty="0"/>
              <a:t> </a:t>
            </a:r>
            <a:r>
              <a:rPr lang="en-US" dirty="0" err="1"/>
              <a:t>Fragen</a:t>
            </a:r>
            <a:r>
              <a:rPr lang="en-US" dirty="0"/>
              <a:t>: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err="1"/>
              <a:t>Welche</a:t>
            </a:r>
            <a:r>
              <a:rPr lang="en-US" dirty="0"/>
              <a:t> Podcasts hast du </a:t>
            </a:r>
            <a:r>
              <a:rPr lang="en-US" dirty="0" err="1"/>
              <a:t>gehört</a:t>
            </a:r>
            <a:r>
              <a:rPr lang="en-US" dirty="0"/>
              <a:t>?</a:t>
            </a:r>
          </a:p>
          <a:p>
            <a:r>
              <a:rPr lang="en-US" dirty="0" err="1"/>
              <a:t>Worum</a:t>
            </a:r>
            <a:r>
              <a:rPr lang="en-US" dirty="0"/>
              <a:t> </a:t>
            </a:r>
            <a:r>
              <a:rPr lang="en-US" dirty="0" err="1"/>
              <a:t>geht</a:t>
            </a:r>
            <a:r>
              <a:rPr lang="en-US" dirty="0"/>
              <a:t> es in dem Podcast </a:t>
            </a:r>
            <a:r>
              <a:rPr lang="en-US" dirty="0" err="1"/>
              <a:t>allgemein</a:t>
            </a:r>
            <a:r>
              <a:rPr lang="en-US" dirty="0"/>
              <a:t>?</a:t>
            </a:r>
          </a:p>
          <a:p>
            <a:r>
              <a:rPr lang="en-US" dirty="0"/>
              <a:t>Was </a:t>
            </a:r>
            <a:r>
              <a:rPr lang="en-US" dirty="0" err="1"/>
              <a:t>waren</a:t>
            </a:r>
            <a:r>
              <a:rPr lang="en-US" dirty="0"/>
              <a:t> die </a:t>
            </a:r>
            <a:r>
              <a:rPr lang="en-US" dirty="0" err="1"/>
              <a:t>Themen</a:t>
            </a:r>
            <a:r>
              <a:rPr lang="en-US" dirty="0"/>
              <a:t> der </a:t>
            </a:r>
            <a:r>
              <a:rPr lang="en-US" dirty="0" err="1"/>
              <a:t>Episoden</a:t>
            </a:r>
            <a:r>
              <a:rPr lang="en-US" dirty="0"/>
              <a:t>, die du </a:t>
            </a:r>
            <a:r>
              <a:rPr lang="en-US" dirty="0" err="1"/>
              <a:t>gehört</a:t>
            </a:r>
            <a:r>
              <a:rPr lang="en-US" dirty="0"/>
              <a:t> hast?</a:t>
            </a:r>
          </a:p>
          <a:p>
            <a:r>
              <a:rPr lang="en-US" dirty="0"/>
              <a:t>Was </a:t>
            </a:r>
            <a:r>
              <a:rPr lang="en-US" dirty="0" err="1"/>
              <a:t>haben</a:t>
            </a:r>
            <a:r>
              <a:rPr lang="en-US" dirty="0"/>
              <a:t> die </a:t>
            </a:r>
            <a:r>
              <a:rPr lang="en-US" dirty="0" err="1"/>
              <a:t>Moderatoren</a:t>
            </a:r>
            <a:r>
              <a:rPr lang="en-US" dirty="0"/>
              <a:t> am </a:t>
            </a:r>
            <a:r>
              <a:rPr lang="en-US" dirty="0" err="1"/>
              <a:t>Anfang</a:t>
            </a:r>
            <a:r>
              <a:rPr lang="en-US" dirty="0"/>
              <a:t> </a:t>
            </a:r>
            <a:r>
              <a:rPr lang="en-US" dirty="0" err="1"/>
              <a:t>gesagt</a:t>
            </a:r>
            <a:r>
              <a:rPr lang="en-US" dirty="0"/>
              <a:t>?</a:t>
            </a:r>
          </a:p>
          <a:p>
            <a:r>
              <a:rPr lang="en-US" dirty="0"/>
              <a:t>Wie </a:t>
            </a:r>
            <a:r>
              <a:rPr lang="en-US" dirty="0" err="1"/>
              <a:t>haben</a:t>
            </a:r>
            <a:r>
              <a:rPr lang="en-US" dirty="0"/>
              <a:t> Sie das </a:t>
            </a:r>
            <a:r>
              <a:rPr lang="en-US" dirty="0" err="1"/>
              <a:t>Thema</a:t>
            </a:r>
            <a:r>
              <a:rPr lang="en-US" dirty="0"/>
              <a:t> </a:t>
            </a:r>
            <a:r>
              <a:rPr lang="en-US" dirty="0" err="1"/>
              <a:t>vorgestellt</a:t>
            </a:r>
            <a:r>
              <a:rPr lang="en-US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0103441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  <a:alpha val="63984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E6478F-F85C-1840-A0B5-602543B17F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Zu </a:t>
            </a:r>
            <a:r>
              <a:rPr lang="en-US" dirty="0" err="1"/>
              <a:t>zweit</a:t>
            </a:r>
            <a:r>
              <a:rPr lang="en-US" dirty="0"/>
              <a:t>: Podcast-</a:t>
            </a:r>
            <a:r>
              <a:rPr lang="en-US" dirty="0" err="1"/>
              <a:t>Planung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C89B08-080C-444C-9908-5EADA958BF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err="1"/>
              <a:t>Arbeiten</a:t>
            </a:r>
            <a:r>
              <a:rPr lang="en-US" dirty="0"/>
              <a:t> Sie </a:t>
            </a:r>
            <a:r>
              <a:rPr lang="en-US" dirty="0" err="1"/>
              <a:t>sich</a:t>
            </a:r>
            <a:r>
              <a:rPr lang="en-US" dirty="0"/>
              <a:t> </a:t>
            </a:r>
            <a:r>
              <a:rPr lang="en-US" dirty="0" err="1"/>
              <a:t>durch</a:t>
            </a:r>
            <a:r>
              <a:rPr lang="en-US" dirty="0"/>
              <a:t> </a:t>
            </a:r>
            <a:r>
              <a:rPr lang="en-US" dirty="0" err="1"/>
              <a:t>diese</a:t>
            </a:r>
            <a:r>
              <a:rPr lang="en-US" dirty="0"/>
              <a:t> Checklist:</a:t>
            </a:r>
            <a:br>
              <a:rPr lang="en-US" dirty="0"/>
            </a:br>
            <a:endParaRPr lang="en-US" dirty="0"/>
          </a:p>
          <a:p>
            <a:r>
              <a:rPr lang="en-US" dirty="0"/>
              <a:t>Welches </a:t>
            </a:r>
            <a:r>
              <a:rPr lang="en-US" dirty="0" err="1"/>
              <a:t>Thema</a:t>
            </a:r>
            <a:r>
              <a:rPr lang="en-US" dirty="0"/>
              <a:t> </a:t>
            </a:r>
            <a:r>
              <a:rPr lang="en-US" dirty="0" err="1"/>
              <a:t>wollen</a:t>
            </a:r>
            <a:r>
              <a:rPr lang="en-US" dirty="0"/>
              <a:t> Sie in </a:t>
            </a:r>
            <a:r>
              <a:rPr lang="en-US" dirty="0" err="1"/>
              <a:t>Ihrem</a:t>
            </a:r>
            <a:r>
              <a:rPr lang="en-US" dirty="0"/>
              <a:t> Podcast </a:t>
            </a:r>
            <a:r>
              <a:rPr lang="en-US" dirty="0" err="1"/>
              <a:t>besprechen</a:t>
            </a:r>
            <a:r>
              <a:rPr lang="en-US" dirty="0"/>
              <a:t>?</a:t>
            </a:r>
          </a:p>
          <a:p>
            <a:r>
              <a:rPr lang="en-US" dirty="0"/>
              <a:t>Wie </a:t>
            </a:r>
            <a:r>
              <a:rPr lang="en-US" dirty="0" err="1"/>
              <a:t>heißt</a:t>
            </a:r>
            <a:r>
              <a:rPr lang="en-US" dirty="0"/>
              <a:t> </a:t>
            </a:r>
            <a:r>
              <a:rPr lang="en-US" dirty="0" err="1"/>
              <a:t>Ihr</a:t>
            </a:r>
            <a:r>
              <a:rPr lang="en-US" dirty="0"/>
              <a:t> Podcast?</a:t>
            </a:r>
          </a:p>
          <a:p>
            <a:r>
              <a:rPr lang="en-US" dirty="0"/>
              <a:t>Was </a:t>
            </a:r>
            <a:r>
              <a:rPr lang="en-US" dirty="0" err="1"/>
              <a:t>müssen</a:t>
            </a:r>
            <a:r>
              <a:rPr lang="en-US" dirty="0"/>
              <a:t> Sie am </a:t>
            </a:r>
            <a:r>
              <a:rPr lang="en-US" dirty="0" err="1"/>
              <a:t>Anfang</a:t>
            </a:r>
            <a:r>
              <a:rPr lang="en-US" dirty="0"/>
              <a:t> </a:t>
            </a:r>
            <a:r>
              <a:rPr lang="en-US" dirty="0" err="1"/>
              <a:t>sagen</a:t>
            </a:r>
            <a:r>
              <a:rPr lang="en-US" dirty="0"/>
              <a:t>?</a:t>
            </a:r>
          </a:p>
          <a:p>
            <a:r>
              <a:rPr lang="en-US" dirty="0" err="1"/>
              <a:t>Haben</a:t>
            </a:r>
            <a:r>
              <a:rPr lang="en-US" dirty="0"/>
              <a:t> Sie </a:t>
            </a:r>
            <a:r>
              <a:rPr lang="en-US" dirty="0" err="1"/>
              <a:t>eine</a:t>
            </a:r>
            <a:r>
              <a:rPr lang="en-US" dirty="0"/>
              <a:t> Rubrik, um das </a:t>
            </a:r>
            <a:r>
              <a:rPr lang="en-US" dirty="0" err="1"/>
              <a:t>Thema</a:t>
            </a:r>
            <a:r>
              <a:rPr lang="en-US" dirty="0"/>
              <a:t> locker </a:t>
            </a:r>
            <a:r>
              <a:rPr lang="en-US" dirty="0" err="1"/>
              <a:t>vorzustellen</a:t>
            </a:r>
            <a:r>
              <a:rPr lang="en-US" dirty="0"/>
              <a:t>?</a:t>
            </a:r>
          </a:p>
          <a:p>
            <a:r>
              <a:rPr lang="en-US" dirty="0" err="1"/>
              <a:t>Haben</a:t>
            </a:r>
            <a:r>
              <a:rPr lang="en-US" dirty="0"/>
              <a:t> Sie </a:t>
            </a:r>
            <a:r>
              <a:rPr lang="en-US" dirty="0" err="1"/>
              <a:t>verschiedene</a:t>
            </a:r>
            <a:r>
              <a:rPr lang="en-US" dirty="0"/>
              <a:t> Rollen? </a:t>
            </a:r>
            <a:r>
              <a:rPr lang="en-US" dirty="0" err="1"/>
              <a:t>Wer</a:t>
            </a:r>
            <a:r>
              <a:rPr lang="en-US" dirty="0"/>
              <a:t> </a:t>
            </a:r>
            <a:r>
              <a:rPr lang="en-US" dirty="0" err="1"/>
              <a:t>stellt</a:t>
            </a:r>
            <a:r>
              <a:rPr lang="en-US" dirty="0"/>
              <a:t> </a:t>
            </a:r>
            <a:r>
              <a:rPr lang="en-US" dirty="0" err="1"/>
              <a:t>Fragen</a:t>
            </a:r>
            <a:r>
              <a:rPr lang="en-US" dirty="0"/>
              <a:t>? </a:t>
            </a:r>
            <a:r>
              <a:rPr lang="en-US" dirty="0" err="1"/>
              <a:t>Wer</a:t>
            </a:r>
            <a:r>
              <a:rPr lang="en-US" dirty="0"/>
              <a:t> </a:t>
            </a:r>
            <a:r>
              <a:rPr lang="en-US" dirty="0" err="1"/>
              <a:t>antwortet</a:t>
            </a:r>
            <a:r>
              <a:rPr lang="en-US" dirty="0"/>
              <a:t>?</a:t>
            </a:r>
          </a:p>
          <a:p>
            <a:r>
              <a:rPr lang="en-US" dirty="0" err="1"/>
              <a:t>Welche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hat </a:t>
            </a:r>
            <a:r>
              <a:rPr lang="en-US" dirty="0" err="1"/>
              <a:t>Ihr</a:t>
            </a:r>
            <a:r>
              <a:rPr lang="en-US" dirty="0"/>
              <a:t> Podcast?</a:t>
            </a:r>
          </a:p>
          <a:p>
            <a:pPr lvl="1"/>
            <a:r>
              <a:rPr lang="en-US" dirty="0" err="1"/>
              <a:t>Begrüßung</a:t>
            </a:r>
            <a:r>
              <a:rPr lang="en-US" dirty="0"/>
              <a:t>, </a:t>
            </a:r>
            <a:r>
              <a:rPr lang="en-US" dirty="0" err="1"/>
              <a:t>Fazit</a:t>
            </a:r>
            <a:r>
              <a:rPr lang="en-US" dirty="0"/>
              <a:t>, das </a:t>
            </a:r>
            <a:r>
              <a:rPr lang="en-US" dirty="0" err="1"/>
              <a:t>Thema</a:t>
            </a:r>
            <a:r>
              <a:rPr lang="en-US" dirty="0"/>
              <a:t> </a:t>
            </a:r>
            <a:r>
              <a:rPr lang="en-US" dirty="0" err="1"/>
              <a:t>vorstellen</a:t>
            </a:r>
            <a:r>
              <a:rPr lang="en-US" dirty="0"/>
              <a:t>, </a:t>
            </a:r>
            <a:r>
              <a:rPr lang="en-US" dirty="0" err="1"/>
              <a:t>eine</a:t>
            </a:r>
            <a:r>
              <a:rPr lang="en-US" dirty="0"/>
              <a:t> Rubrik, die </a:t>
            </a:r>
            <a:r>
              <a:rPr lang="en-US" dirty="0" err="1"/>
              <a:t>Moderatoren</a:t>
            </a:r>
            <a:r>
              <a:rPr lang="en-US" dirty="0"/>
              <a:t> </a:t>
            </a:r>
            <a:r>
              <a:rPr lang="en-US" dirty="0" err="1"/>
              <a:t>vorstellen</a:t>
            </a:r>
            <a:r>
              <a:rPr lang="en-US" dirty="0"/>
              <a:t>, </a:t>
            </a:r>
            <a:r>
              <a:rPr lang="en-US" dirty="0" err="1"/>
              <a:t>Diskussion</a:t>
            </a:r>
            <a:r>
              <a:rPr lang="en-US" dirty="0"/>
              <a:t>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41372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  <a:alpha val="6423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E6478F-F85C-1840-A0B5-602543B17F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Einige</a:t>
            </a:r>
            <a:r>
              <a:rPr lang="en-US" dirty="0"/>
              <a:t> Tipps </a:t>
            </a:r>
            <a:r>
              <a:rPr lang="en-US" dirty="0" err="1"/>
              <a:t>für</a:t>
            </a:r>
            <a:r>
              <a:rPr lang="en-US" dirty="0"/>
              <a:t> </a:t>
            </a:r>
            <a:r>
              <a:rPr lang="en-US" dirty="0" err="1"/>
              <a:t>Ihren</a:t>
            </a:r>
            <a:r>
              <a:rPr lang="en-US" dirty="0"/>
              <a:t> Podcast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C89B08-080C-444C-9908-5EADA958BF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Was </a:t>
            </a:r>
            <a:r>
              <a:rPr lang="en-US" b="1" dirty="0" err="1"/>
              <a:t>sollten</a:t>
            </a:r>
            <a:r>
              <a:rPr lang="en-US" b="1" dirty="0"/>
              <a:t> Sie </a:t>
            </a:r>
            <a:r>
              <a:rPr lang="en-US" b="1" dirty="0" err="1"/>
              <a:t>bei</a:t>
            </a:r>
            <a:r>
              <a:rPr lang="en-US" b="1" dirty="0"/>
              <a:t> der </a:t>
            </a:r>
            <a:r>
              <a:rPr lang="en-US" b="1" dirty="0" err="1"/>
              <a:t>Aufnahme</a:t>
            </a:r>
            <a:r>
              <a:rPr lang="en-US" b="1" dirty="0"/>
              <a:t> </a:t>
            </a:r>
            <a:r>
              <a:rPr lang="en-US" b="1" dirty="0" err="1"/>
              <a:t>beachten</a:t>
            </a:r>
            <a:r>
              <a:rPr lang="en-US" b="1" dirty="0"/>
              <a:t>?</a:t>
            </a:r>
          </a:p>
          <a:p>
            <a:r>
              <a:rPr lang="en-US" dirty="0" err="1"/>
              <a:t>Starten</a:t>
            </a:r>
            <a:r>
              <a:rPr lang="en-US" dirty="0"/>
              <a:t> Sie die </a:t>
            </a:r>
            <a:r>
              <a:rPr lang="en-US" dirty="0" err="1"/>
              <a:t>Aufnahme</a:t>
            </a:r>
            <a:r>
              <a:rPr lang="en-US" dirty="0"/>
              <a:t>, </a:t>
            </a:r>
            <a:r>
              <a:rPr lang="en-US" dirty="0" err="1"/>
              <a:t>zählen</a:t>
            </a:r>
            <a:r>
              <a:rPr lang="en-US" dirty="0"/>
              <a:t> Sie </a:t>
            </a:r>
            <a:r>
              <a:rPr lang="en-US" dirty="0" err="1"/>
              <a:t>im</a:t>
            </a:r>
            <a:r>
              <a:rPr lang="en-US" dirty="0"/>
              <a:t> Kopf bis </a:t>
            </a:r>
            <a:r>
              <a:rPr lang="en-US" dirty="0" err="1"/>
              <a:t>drei</a:t>
            </a:r>
            <a:r>
              <a:rPr lang="en-US" dirty="0"/>
              <a:t> und </a:t>
            </a:r>
            <a:r>
              <a:rPr lang="en-US" dirty="0" err="1"/>
              <a:t>fangen</a:t>
            </a:r>
            <a:r>
              <a:rPr lang="en-US" dirty="0"/>
              <a:t> Sie erst </a:t>
            </a:r>
            <a:r>
              <a:rPr lang="en-US" dirty="0" err="1"/>
              <a:t>dann</a:t>
            </a:r>
            <a:r>
              <a:rPr lang="en-US" dirty="0"/>
              <a:t> an </a:t>
            </a:r>
            <a:r>
              <a:rPr lang="en-US" dirty="0" err="1"/>
              <a:t>zu</a:t>
            </a:r>
            <a:r>
              <a:rPr lang="en-US" dirty="0"/>
              <a:t> </a:t>
            </a:r>
            <a:r>
              <a:rPr lang="en-US" dirty="0" err="1"/>
              <a:t>sprechen</a:t>
            </a:r>
            <a:r>
              <a:rPr lang="en-US" dirty="0"/>
              <a:t>.</a:t>
            </a:r>
          </a:p>
          <a:p>
            <a:r>
              <a:rPr lang="en-US" dirty="0" err="1"/>
              <a:t>Wenn</a:t>
            </a:r>
            <a:r>
              <a:rPr lang="en-US" dirty="0"/>
              <a:t> Sie </a:t>
            </a:r>
            <a:r>
              <a:rPr lang="en-US" dirty="0" err="1"/>
              <a:t>sich</a:t>
            </a:r>
            <a:r>
              <a:rPr lang="en-US" dirty="0"/>
              <a:t> </a:t>
            </a:r>
            <a:r>
              <a:rPr lang="en-US" dirty="0" err="1"/>
              <a:t>versprechen</a:t>
            </a:r>
            <a:r>
              <a:rPr lang="en-US" dirty="0"/>
              <a:t>, </a:t>
            </a:r>
            <a:r>
              <a:rPr lang="en-US" dirty="0" err="1"/>
              <a:t>machen</a:t>
            </a:r>
            <a:r>
              <a:rPr lang="en-US" dirty="0"/>
              <a:t> Sie </a:t>
            </a:r>
            <a:r>
              <a:rPr lang="en-US" dirty="0" err="1"/>
              <a:t>eine</a:t>
            </a:r>
            <a:r>
              <a:rPr lang="en-US" dirty="0"/>
              <a:t> </a:t>
            </a:r>
            <a:r>
              <a:rPr lang="en-US" dirty="0" err="1"/>
              <a:t>kurze</a:t>
            </a:r>
            <a:r>
              <a:rPr lang="en-US" dirty="0"/>
              <a:t> Pause, und </a:t>
            </a:r>
            <a:r>
              <a:rPr lang="en-US" dirty="0" err="1"/>
              <a:t>sprechen</a:t>
            </a:r>
            <a:r>
              <a:rPr lang="en-US" dirty="0"/>
              <a:t> Sie </a:t>
            </a:r>
            <a:r>
              <a:rPr lang="en-US" dirty="0" err="1"/>
              <a:t>dann</a:t>
            </a:r>
            <a:r>
              <a:rPr lang="en-US" dirty="0"/>
              <a:t> den </a:t>
            </a:r>
            <a:r>
              <a:rPr lang="en-US" dirty="0" err="1"/>
              <a:t>Satz</a:t>
            </a:r>
            <a:r>
              <a:rPr lang="en-US" dirty="0"/>
              <a:t> </a:t>
            </a:r>
            <a:r>
              <a:rPr lang="en-US" dirty="0" err="1"/>
              <a:t>nochmal</a:t>
            </a:r>
            <a:r>
              <a:rPr lang="en-US" dirty="0"/>
              <a:t> </a:t>
            </a:r>
            <a:r>
              <a:rPr lang="en-US" dirty="0" err="1"/>
              <a:t>ein</a:t>
            </a:r>
            <a:r>
              <a:rPr lang="en-US" dirty="0"/>
              <a:t>. </a:t>
            </a:r>
            <a:r>
              <a:rPr lang="en-US" dirty="0" err="1"/>
              <a:t>Später</a:t>
            </a:r>
            <a:r>
              <a:rPr lang="en-US" dirty="0"/>
              <a:t> </a:t>
            </a:r>
            <a:r>
              <a:rPr lang="en-US" dirty="0" err="1"/>
              <a:t>kann</a:t>
            </a:r>
            <a:r>
              <a:rPr lang="en-US" dirty="0"/>
              <a:t> man </a:t>
            </a:r>
            <a:r>
              <a:rPr lang="en-US" dirty="0" err="1"/>
              <a:t>diese</a:t>
            </a:r>
            <a:r>
              <a:rPr lang="en-US" dirty="0"/>
              <a:t> Stelle </a:t>
            </a:r>
            <a:r>
              <a:rPr lang="en-US" dirty="0" err="1"/>
              <a:t>schneiden</a:t>
            </a:r>
            <a:r>
              <a:rPr lang="en-US" dirty="0"/>
              <a:t>.</a:t>
            </a:r>
          </a:p>
          <a:p>
            <a:r>
              <a:rPr lang="en-US" dirty="0"/>
              <a:t>Machen Sie die </a:t>
            </a:r>
            <a:r>
              <a:rPr lang="en-US" dirty="0" err="1"/>
              <a:t>Aufnahme</a:t>
            </a:r>
            <a:r>
              <a:rPr lang="en-US" dirty="0"/>
              <a:t> in </a:t>
            </a:r>
            <a:r>
              <a:rPr lang="en-US" dirty="0" err="1"/>
              <a:t>einem</a:t>
            </a:r>
            <a:r>
              <a:rPr lang="en-US" dirty="0"/>
              <a:t> </a:t>
            </a:r>
            <a:r>
              <a:rPr lang="en-US" dirty="0" err="1"/>
              <a:t>Raum</a:t>
            </a:r>
            <a:r>
              <a:rPr lang="en-US" dirty="0"/>
              <a:t>, in dem es </a:t>
            </a:r>
            <a:r>
              <a:rPr lang="en-US" dirty="0" err="1"/>
              <a:t>wenige</a:t>
            </a:r>
            <a:r>
              <a:rPr lang="en-US" dirty="0"/>
              <a:t> </a:t>
            </a:r>
            <a:r>
              <a:rPr lang="en-US" dirty="0" err="1"/>
              <a:t>externe</a:t>
            </a:r>
            <a:r>
              <a:rPr lang="en-US" dirty="0"/>
              <a:t> </a:t>
            </a:r>
            <a:r>
              <a:rPr lang="en-US" dirty="0" err="1"/>
              <a:t>Geräusche</a:t>
            </a:r>
            <a:r>
              <a:rPr lang="en-US" dirty="0"/>
              <a:t> </a:t>
            </a:r>
            <a:r>
              <a:rPr lang="en-US" dirty="0" err="1"/>
              <a:t>gibt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6932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  <a:alpha val="6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C9A7CF-339E-094C-9CB6-AD91A47016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Einige</a:t>
            </a:r>
            <a:r>
              <a:rPr lang="en-US" dirty="0"/>
              <a:t> Tipps </a:t>
            </a:r>
            <a:r>
              <a:rPr lang="en-US" dirty="0" err="1"/>
              <a:t>für</a:t>
            </a:r>
            <a:r>
              <a:rPr lang="en-US" dirty="0"/>
              <a:t> </a:t>
            </a:r>
            <a:r>
              <a:rPr lang="en-US" dirty="0" err="1"/>
              <a:t>Ihren</a:t>
            </a:r>
            <a:r>
              <a:rPr lang="en-US" dirty="0"/>
              <a:t> Podcast (Audacity)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B79478-1313-8E41-ADF8-3C65B47898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200" b="1" dirty="0"/>
              <a:t>Tipps </a:t>
            </a:r>
            <a:r>
              <a:rPr lang="en-US" sz="3200" b="1" dirty="0" err="1"/>
              <a:t>für</a:t>
            </a:r>
            <a:r>
              <a:rPr lang="en-US" sz="3200" b="1" dirty="0"/>
              <a:t> das </a:t>
            </a:r>
            <a:r>
              <a:rPr lang="en-US" sz="3200" b="1" dirty="0" err="1"/>
              <a:t>Bearbeiten</a:t>
            </a:r>
            <a:r>
              <a:rPr lang="en-US" sz="3200" b="1" dirty="0"/>
              <a:t> der </a:t>
            </a:r>
            <a:r>
              <a:rPr lang="en-US" sz="3200" b="1" dirty="0" err="1"/>
              <a:t>Aufnahme</a:t>
            </a:r>
            <a:r>
              <a:rPr lang="en-US" sz="3200" b="1" dirty="0"/>
              <a:t>: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Normalize/Remove DC offset:</a:t>
            </a:r>
          </a:p>
          <a:p>
            <a:r>
              <a:rPr lang="en-US" dirty="0" err="1"/>
              <a:t>Importieren</a:t>
            </a:r>
            <a:r>
              <a:rPr lang="en-US" dirty="0"/>
              <a:t> Sie </a:t>
            </a:r>
            <a:r>
              <a:rPr lang="en-US" dirty="0" err="1"/>
              <a:t>Ihre</a:t>
            </a:r>
            <a:r>
              <a:rPr lang="en-US" dirty="0"/>
              <a:t> </a:t>
            </a:r>
            <a:r>
              <a:rPr lang="en-US" dirty="0" err="1"/>
              <a:t>Aufnahme</a:t>
            </a:r>
            <a:r>
              <a:rPr lang="en-US" dirty="0"/>
              <a:t> (-&gt; “File” -&gt; “Import”).</a:t>
            </a:r>
          </a:p>
          <a:p>
            <a:r>
              <a:rPr lang="en-US" dirty="0" err="1"/>
              <a:t>Markieren</a:t>
            </a:r>
            <a:r>
              <a:rPr lang="en-US" dirty="0"/>
              <a:t> Sie </a:t>
            </a:r>
            <a:r>
              <a:rPr lang="en-US" dirty="0" err="1"/>
              <a:t>alles</a:t>
            </a:r>
            <a:r>
              <a:rPr lang="en-US" dirty="0"/>
              <a:t> (Ctrl + A | command + A).</a:t>
            </a:r>
          </a:p>
          <a:p>
            <a:r>
              <a:rPr lang="en-US" dirty="0" err="1"/>
              <a:t>Klicken</a:t>
            </a:r>
            <a:r>
              <a:rPr lang="en-US" dirty="0"/>
              <a:t> Sie auf “Effect” -&gt; “Normalize.”</a:t>
            </a:r>
          </a:p>
          <a:p>
            <a:r>
              <a:rPr lang="en-US" dirty="0" err="1"/>
              <a:t>Achten</a:t>
            </a:r>
            <a:r>
              <a:rPr lang="en-US" dirty="0"/>
              <a:t> Sie </a:t>
            </a:r>
            <a:r>
              <a:rPr lang="en-US" dirty="0" err="1"/>
              <a:t>darauf</a:t>
            </a:r>
            <a:r>
              <a:rPr lang="en-US" dirty="0"/>
              <a:t>, </a:t>
            </a:r>
            <a:r>
              <a:rPr lang="en-US" dirty="0" err="1"/>
              <a:t>dass</a:t>
            </a:r>
            <a:r>
              <a:rPr lang="en-US" dirty="0"/>
              <a:t> “Remove DC offset (center 0.0 vertically) </a:t>
            </a:r>
            <a:r>
              <a:rPr lang="en-US" dirty="0" err="1"/>
              <a:t>ausgewählt</a:t>
            </a:r>
            <a:r>
              <a:rPr lang="en-US" dirty="0"/>
              <a:t> </a:t>
            </a:r>
            <a:r>
              <a:rPr lang="en-US" dirty="0" err="1"/>
              <a:t>ist</a:t>
            </a:r>
            <a:r>
              <a:rPr lang="en-US" dirty="0"/>
              <a:t>.</a:t>
            </a:r>
          </a:p>
          <a:p>
            <a:r>
              <a:rPr lang="en-US" dirty="0" err="1"/>
              <a:t>Klicken</a:t>
            </a:r>
            <a:r>
              <a:rPr lang="en-US" dirty="0"/>
              <a:t> Sie auf “OK.”</a:t>
            </a:r>
          </a:p>
        </p:txBody>
      </p:sp>
    </p:spTree>
    <p:extLst>
      <p:ext uri="{BB962C8B-B14F-4D97-AF65-F5344CB8AC3E}">
        <p14:creationId xmlns:p14="http://schemas.microsoft.com/office/powerpoint/2010/main" val="21033723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  <a:alpha val="6421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E6478F-F85C-1840-A0B5-602543B17F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Einige</a:t>
            </a:r>
            <a:r>
              <a:rPr lang="en-US" dirty="0"/>
              <a:t> Tipps </a:t>
            </a:r>
            <a:r>
              <a:rPr lang="en-US" dirty="0" err="1"/>
              <a:t>für</a:t>
            </a:r>
            <a:r>
              <a:rPr lang="en-US" dirty="0"/>
              <a:t> </a:t>
            </a:r>
            <a:r>
              <a:rPr lang="en-US" dirty="0" err="1"/>
              <a:t>Ihren</a:t>
            </a:r>
            <a:r>
              <a:rPr lang="en-US" dirty="0"/>
              <a:t> Podcast (Audacity)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C89B08-080C-444C-9908-5EADA958BF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Noise Reduction:</a:t>
            </a:r>
          </a:p>
          <a:p>
            <a:r>
              <a:rPr lang="en-US" dirty="0" err="1"/>
              <a:t>Markieren</a:t>
            </a:r>
            <a:r>
              <a:rPr lang="en-US" dirty="0"/>
              <a:t> Sie </a:t>
            </a:r>
            <a:r>
              <a:rPr lang="en-US" dirty="0" err="1"/>
              <a:t>eine</a:t>
            </a:r>
            <a:r>
              <a:rPr lang="en-US" dirty="0"/>
              <a:t> Stelle, </a:t>
            </a:r>
            <a:r>
              <a:rPr lang="en-US" dirty="0" err="1"/>
              <a:t>während</a:t>
            </a:r>
            <a:r>
              <a:rPr lang="en-US" dirty="0"/>
              <a:t> </a:t>
            </a:r>
            <a:r>
              <a:rPr lang="en-US" dirty="0" err="1"/>
              <a:t>niemand</a:t>
            </a:r>
            <a:r>
              <a:rPr lang="en-US" dirty="0"/>
              <a:t> </a:t>
            </a:r>
            <a:r>
              <a:rPr lang="en-US" dirty="0" err="1"/>
              <a:t>spricht</a:t>
            </a:r>
            <a:r>
              <a:rPr lang="en-US" dirty="0"/>
              <a:t> (die </a:t>
            </a:r>
            <a:r>
              <a:rPr lang="en-US" dirty="0" err="1"/>
              <a:t>Stille</a:t>
            </a:r>
            <a:r>
              <a:rPr lang="en-US" dirty="0"/>
              <a:t> am </a:t>
            </a:r>
            <a:r>
              <a:rPr lang="en-US" dirty="0" err="1"/>
              <a:t>Anfang</a:t>
            </a:r>
            <a:r>
              <a:rPr lang="en-US" dirty="0"/>
              <a:t>).</a:t>
            </a:r>
          </a:p>
          <a:p>
            <a:r>
              <a:rPr lang="en-US" dirty="0" err="1"/>
              <a:t>Klicken</a:t>
            </a:r>
            <a:r>
              <a:rPr lang="en-US" dirty="0"/>
              <a:t> Sie auf “Effect” -&gt; “Noise Reduction” -&gt; “Get Noise Profile.”</a:t>
            </a:r>
          </a:p>
          <a:p>
            <a:r>
              <a:rPr lang="en-US" dirty="0" err="1"/>
              <a:t>Gehen</a:t>
            </a:r>
            <a:r>
              <a:rPr lang="en-US" dirty="0"/>
              <a:t> Sie </a:t>
            </a:r>
            <a:r>
              <a:rPr lang="en-US" dirty="0" err="1"/>
              <a:t>zurück</a:t>
            </a:r>
            <a:r>
              <a:rPr lang="en-US" dirty="0"/>
              <a:t> </a:t>
            </a:r>
            <a:r>
              <a:rPr lang="en-US" dirty="0" err="1"/>
              <a:t>zu</a:t>
            </a:r>
            <a:r>
              <a:rPr lang="en-US" dirty="0"/>
              <a:t> </a:t>
            </a:r>
            <a:r>
              <a:rPr lang="en-US" dirty="0" err="1"/>
              <a:t>Ihrer</a:t>
            </a:r>
            <a:r>
              <a:rPr lang="en-US" dirty="0"/>
              <a:t> </a:t>
            </a:r>
            <a:r>
              <a:rPr lang="en-US" dirty="0" err="1"/>
              <a:t>Aufnahme</a:t>
            </a:r>
            <a:r>
              <a:rPr lang="en-US" dirty="0"/>
              <a:t>.</a:t>
            </a:r>
          </a:p>
          <a:p>
            <a:r>
              <a:rPr lang="en-US" dirty="0" err="1"/>
              <a:t>Markieren</a:t>
            </a:r>
            <a:r>
              <a:rPr lang="en-US" dirty="0"/>
              <a:t> Sie </a:t>
            </a:r>
            <a:r>
              <a:rPr lang="en-US" dirty="0" err="1"/>
              <a:t>alles</a:t>
            </a:r>
            <a:r>
              <a:rPr lang="en-US" dirty="0"/>
              <a:t> (Ctrl + A | command + A).</a:t>
            </a:r>
          </a:p>
          <a:p>
            <a:r>
              <a:rPr lang="en-US" dirty="0" err="1"/>
              <a:t>Klicken</a:t>
            </a:r>
            <a:r>
              <a:rPr lang="en-US" dirty="0"/>
              <a:t> Sie auf “Effect” -&gt; “Noise Reduction” -&gt; “OK.”</a:t>
            </a:r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5547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4350</TotalTime>
  <Words>427</Words>
  <Application>Microsoft Macintosh PowerPoint</Application>
  <PresentationFormat>Widescreen</PresentationFormat>
  <Paragraphs>48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Workshop: Einen eigenen Podcast produzieren</vt:lpstr>
      <vt:lpstr>Lernziele</vt:lpstr>
      <vt:lpstr>Zu Zweit: Wie beginnt man einen Podcast?</vt:lpstr>
      <vt:lpstr>Zu zweit: Podcast-Planung</vt:lpstr>
      <vt:lpstr>Einige Tipps für Ihren Podcast</vt:lpstr>
      <vt:lpstr>Einige Tipps für Ihren Podcast (Audacity)</vt:lpstr>
      <vt:lpstr>Einige Tipps für Ihren Podcast (Audacity)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Workshop: Einen eigenen Podcast produzieren</dc:title>
  <dc:creator>Christoph Schmitz</dc:creator>
  <cp:lastModifiedBy>Christoph Schmitz</cp:lastModifiedBy>
  <cp:revision>2</cp:revision>
  <dcterms:created xsi:type="dcterms:W3CDTF">2021-11-20T15:00:57Z</dcterms:created>
  <dcterms:modified xsi:type="dcterms:W3CDTF">2021-11-23T15:30:59Z</dcterms:modified>
</cp:coreProperties>
</file>